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397.xml"/>
  <Override ContentType="application/vnd.openxmlformats-officedocument.presentationml.notesSlide+xml" PartName="/ppt/notesSlides/notesSlide125.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486.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494.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389.xml"/>
  <Override ContentType="application/vnd.openxmlformats-officedocument.presentationml.notesSlide+xml" PartName="/ppt/notesSlides/notesSlide400.xml"/>
  <Override ContentType="application/vnd.openxmlformats-officedocument.presentationml.notesSlide+xml" PartName="/ppt/notesSlides/notesSlide478.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390.xml"/>
  <Override ContentType="application/vnd.openxmlformats-officedocument.presentationml.notesSlide+xml" PartName="/ppt/notesSlides/notesSlide407.xml"/>
  <Override ContentType="application/vnd.openxmlformats-officedocument.presentationml.notesSlide+xml" PartName="/ppt/notesSlides/notesSlide196.xml"/>
  <Override ContentType="application/vnd.openxmlformats-officedocument.presentationml.notesSlide+xml" PartName="/ppt/notesSlides/notesSlide423.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277.xml"/>
  <Override ContentType="application/vnd.openxmlformats-officedocument.presentationml.notesSlide+xml" PartName="/ppt/notesSlides/notesSlide455.xml"/>
  <Override ContentType="application/vnd.openxmlformats-officedocument.presentationml.notesSlide+xml" PartName="/ppt/notesSlides/notesSlide87.xml"/>
  <Override ContentType="application/vnd.openxmlformats-officedocument.presentationml.notesSlide+xml" PartName="/ppt/notesSlides/notesSlide471.xml"/>
  <Override ContentType="application/vnd.openxmlformats-officedocument.presentationml.notesSlide+xml" PartName="/ppt/notesSlides/notesSlide141.xml"/>
  <Override ContentType="application/vnd.openxmlformats-officedocument.presentationml.notesSlide+xml" PartName="/ppt/notesSlides/notesSlide326.xml"/>
  <Override ContentType="application/vnd.openxmlformats-officedocument.presentationml.notesSlide+xml" PartName="/ppt/notesSlides/notesSlide110.xml"/>
  <Override ContentType="application/vnd.openxmlformats-officedocument.presentationml.notesSlide+xml" PartName="/ppt/notesSlides/notesSlide374.xml"/>
  <Override ContentType="application/vnd.openxmlformats-officedocument.presentationml.notesSlide+xml" PartName="/ppt/notesSlides/notesSlide504.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358.xml"/>
  <Override ContentType="application/vnd.openxmlformats-officedocument.presentationml.notesSlide+xml" PartName="/ppt/notesSlides/notesSlide342.xml"/>
  <Override ContentType="application/vnd.openxmlformats-officedocument.presentationml.notesSlide+xml" PartName="/ppt/notesSlides/notesSlide270.xml"/>
  <Override ContentType="application/vnd.openxmlformats-officedocument.presentationml.notesSlide+xml" PartName="/ppt/notesSlides/notesSlide447.xml"/>
  <Override ContentType="application/vnd.openxmlformats-officedocument.presentationml.notesSlide+xml" PartName="/ppt/notesSlides/notesSlide439.xml"/>
  <Override ContentType="application/vnd.openxmlformats-officedocument.presentationml.notesSlide+xml" PartName="/ppt/notesSlides/notesSlide253.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462.xml"/>
  <Override ContentType="application/vnd.openxmlformats-officedocument.presentationml.notesSlide+xml" PartName="/ppt/notesSlides/notesSlide157.xml"/>
  <Override ContentType="application/vnd.openxmlformats-officedocument.presentationml.notesSlide+xml" PartName="/ppt/notesSlides/notesSlide101.xml"/>
  <Override ContentType="application/vnd.openxmlformats-officedocument.presentationml.notesSlide+xml" PartName="/ppt/notesSlides/notesSlide432.xml"/>
  <Override ContentType="application/vnd.openxmlformats-officedocument.presentationml.notesSlide+xml" PartName="/ppt/notesSlides/notesSlide95.xml"/>
  <Override ContentType="application/vnd.openxmlformats-officedocument.presentationml.notesSlide+xml" PartName="/ppt/notesSlides/notesSlide351.xml"/>
  <Override ContentType="application/vnd.openxmlformats-officedocument.presentationml.notesSlide+xml" PartName="/ppt/notesSlides/notesSlide319.xml"/>
  <Override ContentType="application/vnd.openxmlformats-officedocument.presentationml.notesSlide+xml" PartName="/ppt/notesSlides/notesSlide334.xml"/>
  <Override ContentType="application/vnd.openxmlformats-officedocument.presentationml.notesSlide+xml" PartName="/ppt/notesSlides/notesSlide349.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366.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415.xml"/>
  <Override ContentType="application/vnd.openxmlformats-officedocument.presentationml.notesSlide+xml" PartName="/ppt/notesSlides/notesSlide268.xml"/>
  <Override ContentType="application/vnd.openxmlformats-officedocument.presentationml.notesSlide+xml" PartName="/ppt/notesSlides/notesSlide302.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388.xml"/>
  <Override ContentType="application/vnd.openxmlformats-officedocument.presentationml.notesSlide+xml" PartName="/ppt/notesSlides/notesSlide223.xml"/>
  <Override ContentType="application/vnd.openxmlformats-officedocument.presentationml.notesSlide+xml" PartName="/ppt/notesSlides/notesSlide408.xml"/>
  <Override ContentType="application/vnd.openxmlformats-officedocument.presentationml.notesSlide+xml" PartName="/ppt/notesSlides/notesSlide1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495.xml"/>
  <Override ContentType="application/vnd.openxmlformats-officedocument.presentationml.notesSlide+xml" PartName="/ppt/notesSlides/notesSlide134.xml"/>
  <Override ContentType="application/vnd.openxmlformats-officedocument.presentationml.notesSlide+xml" PartName="/ppt/notesSlides/notesSlide320.xml"/>
  <Override ContentType="application/vnd.openxmlformats-officedocument.presentationml.notesSlide+xml" PartName="/ppt/notesSlides/notesSlide246.xml"/>
  <Override ContentType="application/vnd.openxmlformats-officedocument.presentationml.notesSlide+xml" PartName="/ppt/notesSlides/notesSlide470.xml"/>
  <Override ContentType="application/vnd.openxmlformats-officedocument.presentationml.notesSlide+xml" PartName="/ppt/notesSlides/notesSlide56.xml"/>
  <Override ContentType="application/vnd.openxmlformats-officedocument.presentationml.notesSlide+xml" PartName="/ppt/notesSlides/notesSlide195.xml"/>
  <Override ContentType="application/vnd.openxmlformats-officedocument.presentationml.notesSlide+xml" PartName="/ppt/notesSlides/notesSlide373.xml"/>
  <Override ContentType="application/vnd.openxmlformats-officedocument.presentationml.notesSlide+xml" PartName="/ppt/notesSlides/notesSlide479.xml"/>
  <Override ContentType="application/vnd.openxmlformats-officedocument.presentationml.notesSlide+xml" PartName="/ppt/notesSlides/notesSlide391.xml"/>
  <Override ContentType="application/vnd.openxmlformats-officedocument.presentationml.notesSlide+xml" PartName="/ppt/notesSlides/notesSlide503.xml"/>
  <Override ContentType="application/vnd.openxmlformats-officedocument.presentationml.notesSlide+xml" PartName="/ppt/notesSlides/notesSlide118.xml"/>
  <Override ContentType="application/vnd.openxmlformats-officedocument.presentationml.notesSlide+xml" PartName="/ppt/notesSlides/notesSlide485.xml"/>
  <Override ContentType="application/vnd.openxmlformats-officedocument.presentationml.notesSlide+xml" PartName="/ppt/notesSlides/notesSlide140.xml"/>
  <Override ContentType="application/vnd.openxmlformats-officedocument.presentationml.notesSlide+xml" PartName="/ppt/notesSlides/notesSlide88.xml"/>
  <Override ContentType="application/vnd.openxmlformats-officedocument.presentationml.notesSlide+xml" PartName="/ppt/notesSlides/notesSlide357.xml"/>
  <Override ContentType="application/vnd.openxmlformats-officedocument.presentationml.notesSlide+xml" PartName="/ppt/notesSlides/notesSlide424.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341.xml"/>
  <Override ContentType="application/vnd.openxmlformats-officedocument.presentationml.notesSlide+xml" PartName="/ppt/notesSlides/notesSlide367.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414.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431.xml"/>
  <Override ContentType="application/vnd.openxmlformats-officedocument.presentationml.notesSlide+xml" PartName="/ppt/notesSlides/notesSlide190.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335.xml"/>
  <Override ContentType="application/vnd.openxmlformats-officedocument.presentationml.notesSlide+xml" PartName="/ppt/notesSlides/notesSlide318.xml"/>
  <Override ContentType="application/vnd.openxmlformats-officedocument.presentationml.notesSlide+xml" PartName="/ppt/notesSlides/notesSlide284.xml"/>
  <Override ContentType="application/vnd.openxmlformats-officedocument.presentationml.notesSlide+xml" PartName="/ppt/notesSlides/notesSlide352.xml"/>
  <Override ContentType="application/vnd.openxmlformats-officedocument.presentationml.notesSlide+xml" PartName="/ppt/notesSlides/notesSlide267.xml"/>
  <Override ContentType="application/vnd.openxmlformats-officedocument.presentationml.notesSlide+xml" PartName="/ppt/notesSlides/notesSlide429.xml"/>
  <Override ContentType="application/vnd.openxmlformats-officedocument.presentationml.notesSlide+xml" PartName="/ppt/notesSlides/notesSlide463.xml"/>
  <Override ContentType="application/vnd.openxmlformats-officedocument.presentationml.notesSlide+xml" PartName="/ppt/notesSlides/notesSlide480.xml"/>
  <Override ContentType="application/vnd.openxmlformats-officedocument.presentationml.notesSlide+xml" PartName="/ppt/notesSlides/notesSlide49.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102.xml"/>
  <Override ContentType="application/vnd.openxmlformats-officedocument.presentationml.notesSlide+xml" PartName="/ppt/notesSlides/notesSlide446.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88.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409.xml"/>
  <Override ContentType="application/vnd.openxmlformats-officedocument.presentationml.notesSlide+xml" PartName="/ppt/notesSlides/notesSlide34.xml"/>
  <Override ContentType="application/vnd.openxmlformats-officedocument.presentationml.notesSlide+xml" PartName="/ppt/notesSlides/notesSlide417.xml"/>
  <Override ContentType="application/vnd.openxmlformats-officedocument.presentationml.notesSlide+xml" PartName="/ppt/notesSlides/notesSlide77.xml"/>
  <Override ContentType="application/vnd.openxmlformats-officedocument.presentationml.notesSlide+xml" PartName="/ppt/notesSlides/notesSlide372.xml"/>
  <Override ContentType="application/vnd.openxmlformats-officedocument.presentationml.notesSlide+xml" PartName="/ppt/notesSlides/notesSlide263.xml"/>
  <Override ContentType="application/vnd.openxmlformats-officedocument.presentationml.notesSlide+xml" PartName="/ppt/notesSlides/notesSlide437.xml"/>
  <Override ContentType="application/vnd.openxmlformats-officedocument.presentationml.notesSlide+xml" PartName="/ppt/notesSlides/notesSlide259.xml"/>
  <Override ContentType="application/vnd.openxmlformats-officedocument.presentationml.notesSlide+xml" PartName="/ppt/notesSlides/notesSlide166.xml"/>
  <Override ContentType="application/vnd.openxmlformats-officedocument.presentationml.notesSlide+xml" PartName="/ppt/notesSlides/notesSlide220.xml"/>
  <Override ContentType="application/vnd.openxmlformats-officedocument.presentationml.notesSlide+xml" PartName="/ppt/notesSlides/notesSlide178.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344.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38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02.xml"/>
  <Override ContentType="application/vnd.openxmlformats-officedocument.presentationml.notesSlide+xml" PartName="/ppt/notesSlides/notesSlide421.xml"/>
  <Override ContentType="application/vnd.openxmlformats-officedocument.presentationml.notesSlide+xml" PartName="/ppt/notesSlides/notesSlide473.xml"/>
  <Override ContentType="application/vnd.openxmlformats-officedocument.presentationml.notesSlide+xml" PartName="/ppt/notesSlides/notesSlide430.xml"/>
  <Override ContentType="application/vnd.openxmlformats-officedocument.presentationml.notesSlide+xml" PartName="/ppt/notesSlides/notesSlide287.xml"/>
  <Override ContentType="application/vnd.openxmlformats-officedocument.presentationml.notesSlide+xml" PartName="/ppt/notesSlides/notesSlide392.xml"/>
  <Override ContentType="application/vnd.openxmlformats-officedocument.presentationml.notesSlide+xml" PartName="/ppt/notesSlides/notesSlide464.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402.xml"/>
  <Override ContentType="application/vnd.openxmlformats-officedocument.presentationml.notesSlide+xml" PartName="/ppt/notesSlides/notesSlide445.xml"/>
  <Override ContentType="application/vnd.openxmlformats-officedocument.presentationml.notesSlide+xml" PartName="/ppt/notesSlides/notesSlide191.xml"/>
  <Override ContentType="application/vnd.openxmlformats-officedocument.presentationml.notesSlide+xml" PartName="/ppt/notesSlides/notesSlide488.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321.xml"/>
  <Override ContentType="application/vnd.openxmlformats-officedocument.presentationml.notesSlide+xml" PartName="/ppt/notesSlides/notesSlide364.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492.xml"/>
  <Override ContentType="application/vnd.openxmlformats-officedocument.presentationml.notesSlide+xml" PartName="/ppt/notesSlides/notesSlide317.xml"/>
  <Override ContentType="application/vnd.openxmlformats-officedocument.presentationml.notesSlide+xml" PartName="/ppt/notesSlides/notesSlide336.xml"/>
  <Override ContentType="application/vnd.openxmlformats-officedocument.presentationml.notesSlide+xml" PartName="/ppt/notesSlides/notesSlide272.xml"/>
  <Override ContentType="application/vnd.openxmlformats-officedocument.presentationml.notesSlide+xml" PartName="/ppt/notesSlides/notesSlide379.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371.xml"/>
  <Override ContentType="application/vnd.openxmlformats-officedocument.presentationml.notesSlide+xml" PartName="/ppt/notesSlides/notesSlide215.xml"/>
  <Override ContentType="application/vnd.openxmlformats-officedocument.presentationml.notesSlide+xml" PartName="/ppt/notesSlides/notesSlide401.xml"/>
  <Override ContentType="application/vnd.openxmlformats-officedocument.presentationml.notesSlide+xml" PartName="/ppt/notesSlides/notesSlide444.xml"/>
  <Override ContentType="application/vnd.openxmlformats-officedocument.presentationml.notesSlide+xml" PartName="/ppt/notesSlides/notesSlide258.xml"/>
  <Override ContentType="application/vnd.openxmlformats-officedocument.presentationml.notesSlide+xml" PartName="/ppt/notesSlides/notesSlide487.xml"/>
  <Override ContentType="application/vnd.openxmlformats-officedocument.presentationml.notesSlide+xml" PartName="/ppt/notesSlides/notesSlide292.xml"/>
  <Override ContentType="application/vnd.openxmlformats-officedocument.presentationml.notesSlide+xml" PartName="/ppt/notesSlides/notesSlide337.xml"/>
  <Override ContentType="application/vnd.openxmlformats-officedocument.presentationml.notesSlide+xml" PartName="/ppt/notesSlides/notesSlide108.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343.xml"/>
  <Override ContentType="application/vnd.openxmlformats-officedocument.presentationml.notesSlide+xml" PartName="/ppt/notesSlides/notesSlide300.xml"/>
  <Override ContentType="application/vnd.openxmlformats-officedocument.presentationml.notesSlide+xml" PartName="/ppt/notesSlides/notesSlide165.xml"/>
  <Override ContentType="application/vnd.openxmlformats-officedocument.presentationml.notesSlide+xml" PartName="/ppt/notesSlides/notesSlide386.xml"/>
  <Override ContentType="application/vnd.openxmlformats-officedocument.presentationml.notesSlide+xml" PartName="/ppt/notesSlides/notesSlide122.xml"/>
  <Override ContentType="application/vnd.openxmlformats-officedocument.presentationml.notesSlide+xml" PartName="/ppt/notesSlides/notesSlide264.xml"/>
  <Override ContentType="application/vnd.openxmlformats-officedocument.presentationml.notesSlide+xml" PartName="/ppt/notesSlides/notesSlide170.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472.xml"/>
  <Override ContentType="application/vnd.openxmlformats-officedocument.presentationml.notesSlide+xml" PartName="/ppt/notesSlides/notesSlide136.xml"/>
  <Override ContentType="application/vnd.openxmlformats-officedocument.presentationml.notesSlide+xml" PartName="/ppt/notesSlides/notesSlide309.xml"/>
  <Override ContentType="application/vnd.openxmlformats-officedocument.presentationml.notesSlide+xml" PartName="/ppt/notesSlides/notesSlide359.xml"/>
  <Override ContentType="application/vnd.openxmlformats-officedocument.presentationml.notesSlide+xml" PartName="/ppt/notesSlides/notesSlide316.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501.xml"/>
  <Override ContentType="application/vnd.openxmlformats-officedocument.presentationml.notesSlide+xml" PartName="/ppt/notesSlides/notesSlide200.xml"/>
  <Override ContentType="application/vnd.openxmlformats-officedocument.presentationml.notesSlide+xml" PartName="/ppt/notesSlides/notesSlide438.xml"/>
  <Override ContentType="application/vnd.openxmlformats-officedocument.presentationml.notesSlide+xml" PartName="/ppt/notesSlides/notesSlide350.xml"/>
  <Override ContentType="application/vnd.openxmlformats-officedocument.presentationml.notesSlide+xml" PartName="/ppt/notesSlides/notesSlide393.xml"/>
  <Override ContentType="application/vnd.openxmlformats-officedocument.presentationml.notesSlide+xml" PartName="/ppt/notesSlides/notesSlide209.xml"/>
  <Override ContentType="application/vnd.openxmlformats-officedocument.presentationml.notesSlide+xml" PartName="/ppt/notesSlides/notesSlide465.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422.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365.xml"/>
  <Override ContentType="application/vnd.openxmlformats-officedocument.presentationml.notesSlide+xml" PartName="/ppt/notesSlides/notesSlide416.xml"/>
  <Override ContentType="application/vnd.openxmlformats-officedocument.presentationml.notesSlide+xml" PartName="/ppt/notesSlides/notesSlide459.xml"/>
  <Override ContentType="application/vnd.openxmlformats-officedocument.presentationml.notesSlide+xml" PartName="/ppt/notesSlides/notesSlide237.xml"/>
  <Override ContentType="application/vnd.openxmlformats-officedocument.presentationml.notesSlide+xml" PartName="/ppt/notesSlides/notesSlide79.xml"/>
  <Override ContentType="application/vnd.openxmlformats-officedocument.presentationml.notesSlide+xml" PartName="/ppt/notesSlides/notesSlide450.xml"/>
  <Override ContentType="application/vnd.openxmlformats-officedocument.presentationml.notesSlide+xml" PartName="/ppt/notesSlides/notesSlide493.xml"/>
  <Override ContentType="application/vnd.openxmlformats-officedocument.presentationml.notesSlide+xml" PartName="/ppt/notesSlides/notesSlide3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15.xml"/>
  <Override ContentType="application/vnd.openxmlformats-officedocument.presentationml.notesSlide+xml" PartName="/ppt/notesSlides/notesSlide158.xml"/>
  <Override ContentType="application/vnd.openxmlformats-officedocument.presentationml.notesSlide+xml" PartName="/ppt/notesSlides/notesSlide322.xml"/>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354.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443.xml"/>
  <Override ContentType="application/vnd.openxmlformats-officedocument.presentationml.notesSlide+xml" PartName="/ppt/notesSlides/notesSlide59.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338.xml"/>
  <Override ContentType="application/vnd.openxmlformats-officedocument.presentationml.notesSlide+xml" PartName="/ppt/notesSlides/notesSlide362.xml"/>
  <Override ContentType="application/vnd.openxmlformats-officedocument.presentationml.notesSlide+xml" PartName="/ppt/notesSlides/notesSlide91.xml"/>
  <Override ContentType="application/vnd.openxmlformats-officedocument.presentationml.notesSlide+xml" PartName="/ppt/notesSlides/notesSlide176.xml"/>
  <Override ContentType="application/vnd.openxmlformats-officedocument.presentationml.notesSlide+xml" PartName="/ppt/notesSlides/notesSlide451.xml"/>
  <Override ContentType="application/vnd.openxmlformats-officedocument.presentationml.notesSlide+xml" PartName="/ppt/notesSlides/notesSlide427.xml"/>
  <Override ContentType="application/vnd.openxmlformats-officedocument.presentationml.notesSlide+xml" PartName="/ppt/notesSlides/notesSlide435.xml"/>
  <Override ContentType="application/vnd.openxmlformats-officedocument.presentationml.notesSlide+xml" PartName="/ppt/notesSlides/notesSlide346.xml"/>
  <Override ContentType="application/vnd.openxmlformats-officedocument.presentationml.notesSlide+xml" PartName="/ppt/notesSlides/notesSlide369.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202.xml"/>
  <Override ContentType="application/vnd.openxmlformats-officedocument.presentationml.notesSlide+xml" PartName="/ppt/notesSlides/notesSlide466.xml"/>
  <Override ContentType="application/vnd.openxmlformats-officedocument.presentationml.notesSlide+xml" PartName="/ppt/notesSlides/notesSlide137.xml"/>
  <Override ContentType="application/vnd.openxmlformats-officedocument.presentationml.notesSlide+xml" PartName="/ppt/notesSlides/notesSlide419.xml"/>
  <Override ContentType="application/vnd.openxmlformats-officedocument.presentationml.notesSlide+xml" PartName="/ppt/notesSlides/notesSlide498.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53.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331.xml"/>
  <Override ContentType="application/vnd.openxmlformats-officedocument.presentationml.notesSlide+xml" PartName="/ppt/notesSlides/notesSlide49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377.xml"/>
  <Override ContentType="application/vnd.openxmlformats-officedocument.presentationml.notesSlide+xml" PartName="/ppt/notesSlides/notesSlide315.xml"/>
  <Override ContentType="application/vnd.openxmlformats-officedocument.presentationml.notesSlide+xml" PartName="/ppt/notesSlides/notesSlide129.xml"/>
  <Override ContentType="application/vnd.openxmlformats-officedocument.presentationml.notesSlide+xml" PartName="/ppt/notesSlides/notesSlide404.xml"/>
  <Override ContentType="application/vnd.openxmlformats-officedocument.presentationml.notesSlide+xml" PartName="/ppt/notesSlides/notesSlide394.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385.xml"/>
  <Override ContentType="application/vnd.openxmlformats-officedocument.presentationml.notesSlide+xml" PartName="/ppt/notesSlides/notesSlide144.xml"/>
  <Override ContentType="application/vnd.openxmlformats-officedocument.presentationml.notesSlide+xml" PartName="/ppt/notesSlides/notesSlide475.xml"/>
  <Override ContentType="application/vnd.openxmlformats-officedocument.presentationml.notesSlide+xml" PartName="/ppt/notesSlides/notesSlide114.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306.xml"/>
  <Override ContentType="application/vnd.openxmlformats-officedocument.presentationml.notesSlide+xml" PartName="/ppt/notesSlides/notesSlide5.xml"/>
  <Override ContentType="application/vnd.openxmlformats-officedocument.presentationml.notesSlide+xml" PartName="/ppt/notesSlides/notesSlide323.xml"/>
  <Override ContentType="application/vnd.openxmlformats-officedocument.presentationml.notesSlide+xml" PartName="/ppt/notesSlides/notesSlide370.xml"/>
  <Override ContentType="application/vnd.openxmlformats-officedocument.presentationml.notesSlide+xml" PartName="/ppt/notesSlides/notesSlide458.xml"/>
  <Override ContentType="application/vnd.openxmlformats-officedocument.presentationml.notesSlide+xml" PartName="/ppt/notesSlides/notesSlide500.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329.xml"/>
  <Override ContentType="application/vnd.openxmlformats-officedocument.presentationml.notesSlide+xml" PartName="/ppt/notesSlides/notesSlide290.xml"/>
  <Override ContentType="application/vnd.openxmlformats-officedocument.presentationml.notesSlide+xml" PartName="/ppt/notesSlides/notesSlide418.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45.xml"/>
  <Override ContentType="application/vnd.openxmlformats-officedocument.presentationml.notesSlide+xml" PartName="/ppt/notesSlides/notesSlide442.xml"/>
  <Override ContentType="application/vnd.openxmlformats-officedocument.presentationml.notesSlide+xml" PartName="/ppt/notesSlides/notesSlide507.xml"/>
  <Override ContentType="application/vnd.openxmlformats-officedocument.presentationml.notesSlide+xml" PartName="/ppt/notesSlides/notesSlide256.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363.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452.xml"/>
  <Override ContentType="application/vnd.openxmlformats-officedocument.presentationml.notesSlide+xml" PartName="/ppt/notesSlides/notesSlide203.xml"/>
  <Override ContentType="application/vnd.openxmlformats-officedocument.presentationml.notesSlide+xml" PartName="/ppt/notesSlides/notesSlide330.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152.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436.xml"/>
  <Override ContentType="application/vnd.openxmlformats-officedocument.presentationml.notesSlide+xml" PartName="/ppt/notesSlides/notesSlide167.xml"/>
  <Override ContentType="application/vnd.openxmlformats-officedocument.presentationml.notesSlide+xml" PartName="/ppt/notesSlides/notesSlide314.xml"/>
  <Override ContentType="application/vnd.openxmlformats-officedocument.presentationml.notesSlide+xml" PartName="/ppt/notesSlides/notesSlide27.xml"/>
  <Override ContentType="application/vnd.openxmlformats-officedocument.presentationml.notesSlide+xml" PartName="/ppt/notesSlides/notesSlide339.xml"/>
  <Override ContentType="application/vnd.openxmlformats-officedocument.presentationml.notesSlide+xml" PartName="/ppt/notesSlides/notesSlide251.xml"/>
  <Override ContentType="application/vnd.openxmlformats-officedocument.presentationml.notesSlide+xml" PartName="/ppt/notesSlides/notesSlide467.xml"/>
  <Override ContentType="application/vnd.openxmlformats-officedocument.presentationml.notesSlide+xml" PartName="/ppt/notesSlides/notesSlide295.xml"/>
  <Override ContentType="application/vnd.openxmlformats-officedocument.presentationml.notesSlide+xml" PartName="/ppt/notesSlides/notesSlide384.xml"/>
  <Override ContentType="application/vnd.openxmlformats-officedocument.presentationml.notesSlide+xml" PartName="/ppt/notesSlides/notesSlide324.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4.xml"/>
  <Override ContentType="application/vnd.openxmlformats-officedocument.presentationml.notesSlide+xml" PartName="/ppt/notesSlides/notesSlide199.xml"/>
  <Override ContentType="application/vnd.openxmlformats-officedocument.presentationml.notesSlide+xml" PartName="/ppt/notesSlides/notesSlide457.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218.xml"/>
  <Override ContentType="application/vnd.openxmlformats-officedocument.presentationml.notesSlide+xml" PartName="/ppt/notesSlides/notesSlide130.xml"/>
  <Override ContentType="application/vnd.openxmlformats-officedocument.presentationml.notesSlide+xml" PartName="/ppt/notesSlides/notesSlide307.xml"/>
  <Override ContentType="application/vnd.openxmlformats-officedocument.presentationml.notesSlide+xml" PartName="/ppt/notesSlides/notesSlide491.xml"/>
  <Override ContentType="application/vnd.openxmlformats-officedocument.presentationml.notesSlide+xml" PartName="/ppt/notesSlides/notesSlide378.xml"/>
  <Override ContentType="application/vnd.openxmlformats-officedocument.presentationml.notesSlide+xml" PartName="/ppt/notesSlides/notesSlide395.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403.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20.xml"/>
  <Override ContentType="application/vnd.openxmlformats-officedocument.presentationml.notesSlide+xml" PartName="/ppt/notesSlides/notesSlide145.xml"/>
  <Override ContentType="application/vnd.openxmlformats-officedocument.presentationml.notesSlide+xml" PartName="/ppt/notesSlides/notesSlide83.xml"/>
  <Override ContentType="application/vnd.openxmlformats-officedocument.presentationml.notesSlide+xml" PartName="/ppt/notesSlides/notesSlide489.xml"/>
  <Override ContentType="application/vnd.openxmlformats-officedocument.presentationml.notesSlide+xml" PartName="/ppt/notesSlides/notesSlide66.xml"/>
  <Override ContentType="application/vnd.openxmlformats-officedocument.presentationml.notesSlide+xml" PartName="/ppt/notesSlides/notesSlide3.xml"/>
  <Override ContentType="application/vnd.openxmlformats-officedocument.presentationml.notesSlide+xml" PartName="/ppt/notesSlides/notesSlide240.xml"/>
  <Override ContentType="application/vnd.openxmlformats-officedocument.presentationml.notesSlide+xml" PartName="/ppt/notesSlides/notesSlide425.xml"/>
  <Override ContentType="application/vnd.openxmlformats-officedocument.presentationml.notesSlide+xml" PartName="/ppt/notesSlides/notesSlide283.xml"/>
  <Override ContentType="application/vnd.openxmlformats-officedocument.presentationml.notesSlide+xml" PartName="/ppt/notesSlides/notesSlide461.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380.xml"/>
  <Override ContentType="application/vnd.openxmlformats-officedocument.presentationml.notesSlide+xml" PartName="/ppt/notesSlides/notesSlide328.xml"/>
  <Override ContentType="application/vnd.openxmlformats-officedocument.presentationml.notesSlide+xml" PartName="/ppt/notesSlides/notesSlide506.xml"/>
  <Override ContentType="application/vnd.openxmlformats-officedocument.presentationml.notesSlide+xml" PartName="/ppt/notesSlides/notesSlide360.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313.xml"/>
  <Override ContentType="application/vnd.openxmlformats-officedocument.presentationml.notesSlide+xml" PartName="/ppt/notesSlides/notesSlide453.xml"/>
  <Override ContentType="application/vnd.openxmlformats-officedocument.presentationml.notesSlide+xml" PartName="/ppt/notesSlides/notesSlide399.xml"/>
  <Override ContentType="application/vnd.openxmlformats-officedocument.presentationml.notesSlide+xml" PartName="/ppt/notesSlides/notesSlide410.xml"/>
  <Override ContentType="application/vnd.openxmlformats-officedocument.presentationml.notesSlide+xml" PartName="/ppt/notesSlides/notesSlide69.xml"/>
  <Override ContentType="application/vnd.openxmlformats-officedocument.presentationml.notesSlide+xml" PartName="/ppt/notesSlides/notesSlide356.xml"/>
  <Override ContentType="application/vnd.openxmlformats-officedocument.presentationml.notesSlide+xml" PartName="/ppt/notesSlides/notesSlide496.xml"/>
  <Override ContentType="application/vnd.openxmlformats-officedocument.presentationml.notesSlide+xml" PartName="/ppt/notesSlides/notesSlide26.xml"/>
  <Override ContentType="application/vnd.openxmlformats-officedocument.presentationml.notesSlide+xml" PartName="/ppt/notesSlides/notesSlide468.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441.xml"/>
  <Override ContentType="application/vnd.openxmlformats-officedocument.presentationml.notesSlide+xml" PartName="/ppt/notesSlides/notesSlide484.xml"/>
  <Override ContentType="application/vnd.openxmlformats-officedocument.presentationml.notesSlide+xml" PartName="/ppt/notesSlides/notesSlide227.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456.xml"/>
  <Override ContentType="application/vnd.openxmlformats-officedocument.presentationml.notesSlide+xml" PartName="/ppt/notesSlides/notesSlide481.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99.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375.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332.xml"/>
  <Override ContentType="application/vnd.openxmlformats-officedocument.presentationml.notesSlide+xml" PartName="/ppt/notesSlides/notesSlide325.xml"/>
  <Override ContentType="application/vnd.openxmlformats-officedocument.presentationml.notesSlide+xml" PartName="/ppt/notesSlides/notesSlide368.xml"/>
  <Override ContentType="application/vnd.openxmlformats-officedocument.presentationml.notesSlide+xml" PartName="/ppt/notesSlides/notesSlide413.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74.xml"/>
  <Override ContentType="application/vnd.openxmlformats-officedocument.presentationml.notesSlide+xml" PartName="/ppt/notesSlides/notesSlide347.xml"/>
  <Override ContentType="application/vnd.openxmlformats-officedocument.presentationml.notesSlide+xml" PartName="/ppt/notesSlides/notesSlide304.xml"/>
  <Override ContentType="application/vnd.openxmlformats-officedocument.presentationml.notesSlide+xml" PartName="/ppt/notesSlides/notesSlide396.xml"/>
  <Override ContentType="application/vnd.openxmlformats-officedocument.presentationml.notesSlide+xml" PartName="/ppt/notesSlides/notesSlide310.xml"/>
  <Override ContentType="application/vnd.openxmlformats-officedocument.presentationml.notesSlide+xml" PartName="/ppt/notesSlides/notesSlide340.xml"/>
  <Override ContentType="application/vnd.openxmlformats-officedocument.presentationml.notesSlide+xml" PartName="/ppt/notesSlides/notesSlide353.xml"/>
  <Override ContentType="application/vnd.openxmlformats-officedocument.presentationml.notesSlide+xml" PartName="/ppt/notesSlides/notesSlide255.xml"/>
  <Override ContentType="application/vnd.openxmlformats-officedocument.presentationml.notesSlide+xml" PartName="/ppt/notesSlides/notesSlide428.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383.xml"/>
  <Override ContentType="application/vnd.openxmlformats-officedocument.presentationml.notesSlide+xml" PartName="/ppt/notesSlides/notesSlide282.xml"/>
  <Override ContentType="application/vnd.openxmlformats-officedocument.presentationml.notesSlide+xml" PartName="/ppt/notesSlides/notesSlide248.xml"/>
  <Override ContentType="application/vnd.openxmlformats-officedocument.presentationml.notesSlide+xml" PartName="/ppt/notesSlides/notesSlide477.xml"/>
  <Override ContentType="application/vnd.openxmlformats-officedocument.presentationml.notesSlide+xml" PartName="/ppt/notesSlides/notesSlide434.xml"/>
  <Override ContentType="application/vnd.openxmlformats-officedocument.presentationml.notesSlide+xml" PartName="/ppt/notesSlides/notesSlide460.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355.xml"/>
  <Override ContentType="application/vnd.openxmlformats-officedocument.presentationml.notesSlide+xml" PartName="/ppt/notesSlides/notesSlide312.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381.xml"/>
  <Override ContentType="application/vnd.openxmlformats-officedocument.presentationml.notesSlide+xml" PartName="/ppt/notesSlides/notesSlide398.xml"/>
  <Override ContentType="application/vnd.openxmlformats-officedocument.presentationml.notesSlide+xml" PartName="/ppt/notesSlides/notesSlide469.xml"/>
  <Override ContentType="application/vnd.openxmlformats-officedocument.presentationml.notesSlide+xml" PartName="/ppt/notesSlides/notesSlide426.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276.xml"/>
  <Override ContentType="application/vnd.openxmlformats-officedocument.presentationml.notesSlide+xml" PartName="/ppt/notesSlides/notesSlide497.xml"/>
  <Override ContentType="application/vnd.openxmlformats-officedocument.presentationml.notesSlide+xml" PartName="/ppt/notesSlides/notesSlide233.xml"/>
  <Override ContentType="application/vnd.openxmlformats-officedocument.presentationml.notesSlide+xml" PartName="/ppt/notesSlides/notesSlide327.xml"/>
  <Override ContentType="application/vnd.openxmlformats-officedocument.presentationml.notesSlide+xml" PartName="/ppt/notesSlides/notesSlide483.xml"/>
  <Override ContentType="application/vnd.openxmlformats-officedocument.presentationml.notesSlide+xml" PartName="/ppt/notesSlides/notesSlide440.xml"/>
  <Override ContentType="application/vnd.openxmlformats-officedocument.presentationml.notesSlide+xml" PartName="/ppt/notesSlides/notesSlide505.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449.xml"/>
  <Override ContentType="application/vnd.openxmlformats-officedocument.presentationml.notesSlide+xml" PartName="/ppt/notesSlides/notesSlide361.xml"/>
  <Override ContentType="application/vnd.openxmlformats-officedocument.presentationml.notesSlide+xml" PartName="/ppt/notesSlides/notesSlide74.xml"/>
  <Override ContentType="application/vnd.openxmlformats-officedocument.presentationml.notesSlide+xml" PartName="/ppt/notesSlides/notesSlide197.xml"/>
  <Override ContentType="application/vnd.openxmlformats-officedocument.presentationml.notesSlide+xml" PartName="/ppt/notesSlides/notesSlide406.xml"/>
  <Override ContentType="application/vnd.openxmlformats-officedocument.presentationml.notesSlide+xml" PartName="/ppt/notesSlides/notesSlide154.xml"/>
  <Override ContentType="application/vnd.openxmlformats-officedocument.presentationml.notesSlide+xml" PartName="/ppt/notesSlides/notesSlide2.xml"/>
  <Override ContentType="application/vnd.openxmlformats-officedocument.presentationml.notesSlide+xml" PartName="/ppt/notesSlides/notesSlide454.xml"/>
  <Override ContentType="application/vnd.openxmlformats-officedocument.presentationml.notesSlide+xml" PartName="/ppt/notesSlides/notesSlide411.xml"/>
  <Override ContentType="application/vnd.openxmlformats-officedocument.presentationml.notesSlide+xml" PartName="/ppt/notesSlides/notesSlide260.xml"/>
  <Override ContentType="application/vnd.openxmlformats-officedocument.presentationml.notesSlide+xml" PartName="/ppt/notesSlides/notesSlide448.xml"/>
  <Override ContentType="application/vnd.openxmlformats-officedocument.presentationml.notesSlide+xml" PartName="/ppt/notesSlides/notesSlide405.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412.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482.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376.xml"/>
  <Override ContentType="application/vnd.openxmlformats-officedocument.presentationml.notesSlide+xml" PartName="/ppt/notesSlides/notesSlide333.xml"/>
  <Override ContentType="application/vnd.openxmlformats-officedocument.presentationml.notesSlide+xml" PartName="/ppt/notesSlides/notesSlide305.xml"/>
  <Override ContentType="application/vnd.openxmlformats-officedocument.presentationml.notesSlide+xml" PartName="/ppt/notesSlides/notesSlide297.xml"/>
  <Override ContentType="application/vnd.openxmlformats-officedocument.presentationml.notesSlide+xml" PartName="/ppt/notesSlides/notesSlide382.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132.xml"/>
  <Override ContentType="application/vnd.openxmlformats-officedocument.presentationml.notesSlide+xml" PartName="/ppt/notesSlides/notesSlide433.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76.xml"/>
  <Override ContentType="application/vnd.openxmlformats-officedocument.presentationml.notesSlide+xml" PartName="/ppt/notesSlides/notesSlide175.xml"/>
  <Override ContentType="application/vnd.openxmlformats-officedocument.presentationml.notesSlide+xml" PartName="/ppt/notesSlides/notesSlide348.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350.xml"/>
  <Override ContentType="application/vnd.openxmlformats-officedocument.presentationml.slide+xml" PartName="/ppt/slides/slide35.xml"/>
  <Override ContentType="application/vnd.openxmlformats-officedocument.presentationml.slide+xml" PartName="/ppt/slides/slide334.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423.xml"/>
  <Override ContentType="application/vnd.openxmlformats-officedocument.presentationml.slide+xml" PartName="/ppt/slides/slide19.xml"/>
  <Override ContentType="application/vnd.openxmlformats-officedocument.presentationml.slide+xml" PartName="/ppt/slides/slide326.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342.xml"/>
  <Override ContentType="application/vnd.openxmlformats-officedocument.presentationml.slide+xml" PartName="/ppt/slides/slide431.xml"/>
  <Override ContentType="application/vnd.openxmlformats-officedocument.presentationml.slide+xml" PartName="/ppt/slides/slide156.xml"/>
  <Override ContentType="application/vnd.openxmlformats-officedocument.presentationml.slide+xml" PartName="/ppt/slides/slide438.xml"/>
  <Override ContentType="application/vnd.openxmlformats-officedocument.presentationml.slide+xml" PartName="/ppt/slides/slide454.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504.xml"/>
  <Override ContentType="application/vnd.openxmlformats-officedocument.presentationml.slide+xml" PartName="/ppt/slides/slide66.xml"/>
  <Override ContentType="application/vnd.openxmlformats-officedocument.presentationml.slide+xml" PartName="/ppt/slides/slide229.xml"/>
  <Override ContentType="application/vnd.openxmlformats-officedocument.presentationml.slide+xml" PartName="/ppt/slides/slide357.xml"/>
  <Override ContentType="application/vnd.openxmlformats-officedocument.presentationml.slide+xml" PartName="/ppt/slides/slide141.xml"/>
  <Override ContentType="application/vnd.openxmlformats-officedocument.presentationml.slide+xml" PartName="/ppt/slides/slide407.xml"/>
  <Override ContentType="application/vnd.openxmlformats-officedocument.presentationml.slide+xml" PartName="/ppt/slides/slide82.xml"/>
  <Override ContentType="application/vnd.openxmlformats-officedocument.presentationml.slide+xml" PartName="/ppt/slides/slide486.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469.xml"/>
  <Override ContentType="application/vnd.openxmlformats-officedocument.presentationml.slide+xml" PartName="/ppt/slides/slide470.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400.xml"/>
  <Override ContentType="application/vnd.openxmlformats-officedocument.presentationml.slide+xml" PartName="/ppt/slides/slide214.xml"/>
  <Override ContentType="application/vnd.openxmlformats-officedocument.presentationml.slide+xml" PartName="/ppt/slides/slide206.xml"/>
  <Override ContentType="application/vnd.openxmlformats-officedocument.presentationml.slide+xml" PartName="/ppt/slides/slide381.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349.xml"/>
  <Override ContentType="application/vnd.openxmlformats-officedocument.presentationml.slide+xml" PartName="/ppt/slides/slide477.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462.xml"/>
  <Override ContentType="application/vnd.openxmlformats-officedocument.presentationml.slide+xml" PartName="/ppt/slides/slide447.xml"/>
  <Override ContentType="application/vnd.openxmlformats-officedocument.presentationml.slide+xml" PartName="/ppt/slides/slide133.xml"/>
  <Override ContentType="application/vnd.openxmlformats-officedocument.presentationml.slide+xml" PartName="/ppt/slides/slide494.xml"/>
  <Override ContentType="application/vnd.openxmlformats-officedocument.presentationml.slide+xml" PartName="/ppt/slides/slide91.xml"/>
  <Override ContentType="application/vnd.openxmlformats-officedocument.presentationml.slide+xml" PartName="/ppt/slides/slide415.xml"/>
  <Override ContentType="application/vnd.openxmlformats-officedocument.presentationml.slide+xml" PartName="/ppt/slides/slide74.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310.xml"/>
  <Override ContentType="application/vnd.openxmlformats-officedocument.presentationml.slide+xml" PartName="/ppt/slides/slide366.xml"/>
  <Override ContentType="application/vnd.openxmlformats-officedocument.presentationml.slide+xml" PartName="/ppt/slides/slide396.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333.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70.xml"/>
  <Override ContentType="application/vnd.openxmlformats-officedocument.presentationml.slide+xml" PartName="/ppt/slides/slide406.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343.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440.xml"/>
  <Override ContentType="application/vnd.openxmlformats-officedocument.presentationml.slide+xml" PartName="/ppt/slides/slide147.xml"/>
  <Override ContentType="application/vnd.openxmlformats-officedocument.presentationml.slide+xml" PartName="/ppt/slides/slide236.xml"/>
  <Override ContentType="application/vnd.openxmlformats-officedocument.presentationml.slide+xml" PartName="/ppt/slides/slide422.xml"/>
  <Override ContentType="application/vnd.openxmlformats-officedocument.presentationml.slide+xml" PartName="/ppt/slides/slide505.xml"/>
  <Override ContentType="application/vnd.openxmlformats-officedocument.presentationml.slide+xml" PartName="/ppt/slides/slide110.xml"/>
  <Override ContentType="application/vnd.openxmlformats-officedocument.presentationml.slide+xml" PartName="/ppt/slides/slide455.xml"/>
  <Override ContentType="application/vnd.openxmlformats-officedocument.presentationml.slide+xml" PartName="/ppt/slides/slide293.xml"/>
  <Override ContentType="application/vnd.openxmlformats-officedocument.presentationml.slide+xml" PartName="/ppt/slides/slide358.xml"/>
  <Override ContentType="application/vnd.openxmlformats-officedocument.presentationml.slide+xml" PartName="/ppt/slides/slide471.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49.xml"/>
  <Override ContentType="application/vnd.openxmlformats-officedocument.presentationml.slide+xml" PartName="/ppt/slides/slide327.xml"/>
  <Override ContentType="application/vnd.openxmlformats-officedocument.presentationml.slide+xml" PartName="/ppt/slides/slide83.xml"/>
  <Override ContentType="application/vnd.openxmlformats-officedocument.presentationml.slide+xml" PartName="/ppt/slides/slide437.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401.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11.xml"/>
  <Override ContentType="application/vnd.openxmlformats-officedocument.presentationml.slide+xml" PartName="/ppt/slides/slide13.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00.xml"/>
  <Override ContentType="application/vnd.openxmlformats-officedocument.presentationml.slide+xml" PartName="/ppt/slides/slide461.xml"/>
  <Override ContentType="application/vnd.openxmlformats-officedocument.presentationml.slide+xml" PartName="/ppt/slides/slide90.xml"/>
  <Override ContentType="application/vnd.openxmlformats-officedocument.presentationml.slide+xml" PartName="/ppt/slides/slide275.xml"/>
  <Override ContentType="application/vnd.openxmlformats-officedocument.presentationml.slide+xml" PartName="/ppt/slides/slide487.xml"/>
  <Override ContentType="application/vnd.openxmlformats-officedocument.presentationml.slide+xml" PartName="/ppt/slides/slide476.xml"/>
  <Override ContentType="application/vnd.openxmlformats-officedocument.presentationml.slide+xml" PartName="/ppt/slides/slide132.xml"/>
  <Override ContentType="application/vnd.openxmlformats-officedocument.presentationml.slide+xml" PartName="/ppt/slides/slide416.xml"/>
  <Override ContentType="application/vnd.openxmlformats-officedocument.presentationml.slide+xml" PartName="/ppt/slides/slide269.xml"/>
  <Override ContentType="application/vnd.openxmlformats-officedocument.presentationml.slide+xml" PartName="/ppt/slides/slide493.xml"/>
  <Override ContentType="application/vnd.openxmlformats-officedocument.presentationml.slide+xml" PartName="/ppt/slides/slide1.xml"/>
  <Override ContentType="application/vnd.openxmlformats-officedocument.presentationml.slide+xml" PartName="/ppt/slides/slide365.xml"/>
  <Override ContentType="application/vnd.openxmlformats-officedocument.presentationml.slide+xml" PartName="/ppt/slides/slide28.xml"/>
  <Override ContentType="application/vnd.openxmlformats-officedocument.presentationml.slide+xml" PartName="/ppt/slides/slide382.xml"/>
  <Override ContentType="application/vnd.openxmlformats-officedocument.presentationml.slide+xml" PartName="/ppt/slides/slide397.xml"/>
  <Override ContentType="application/vnd.openxmlformats-officedocument.presentationml.slide+xml" PartName="/ppt/slides/slide200.xml"/>
  <Override ContentType="application/vnd.openxmlformats-officedocument.presentationml.slide+xml" PartName="/ppt/slides/slide348.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67.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324.xml"/>
  <Override ContentType="application/vnd.openxmlformats-officedocument.presentationml.slide+xml" PartName="/ppt/slides/slide174.xml"/>
  <Override ContentType="application/vnd.openxmlformats-officedocument.presentationml.slide+xml" PartName="/ppt/slides/slide360.xml"/>
  <Override ContentType="application/vnd.openxmlformats-officedocument.presentationml.slide+xml" PartName="/ppt/slides/slide219.xml"/>
  <Override ContentType="application/vnd.openxmlformats-officedocument.presentationml.slide+xml" PartName="/ppt/slides/slide405.xml"/>
  <Override ContentType="application/vnd.openxmlformats-officedocument.presentationml.slide+xml" PartName="/ppt/slides/slide502.xml"/>
  <Override ContentType="application/vnd.openxmlformats-officedocument.presentationml.slide+xml" PartName="/ppt/slides/slide359.xml"/>
  <Override ContentType="application/vnd.openxmlformats-officedocument.presentationml.slide+xml" PartName="/ppt/slides/slide316.xml"/>
  <Override ContentType="application/vnd.openxmlformats-officedocument.presentationml.slide+xml" PartName="/ppt/slides/slide448.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344.xml"/>
  <Override ContentType="application/vnd.openxmlformats-officedocument.presentationml.slide+xml" PartName="/ppt/slides/slide387.xml"/>
  <Override ContentType="application/vnd.openxmlformats-officedocument.presentationml.slide+xml" PartName="/ppt/slides/slide425.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468.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75.xml"/>
  <Override ContentType="application/vnd.openxmlformats-officedocument.presentationml.slide+xml" PartName="/ppt/slides/slide332.xml"/>
  <Override ContentType="application/vnd.openxmlformats-officedocument.presentationml.slide+xml" PartName="/ppt/slides/slide251.xml"/>
  <Override ContentType="application/vnd.openxmlformats-officedocument.presentationml.slide+xml" PartName="/ppt/slides/slide472.xml"/>
  <Override ContentType="application/vnd.openxmlformats-officedocument.presentationml.slide+xml" PartName="/ppt/slides/slide301.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347.xml"/>
  <Override ContentType="application/vnd.openxmlformats-officedocument.presentationml.slide+xml" PartName="/ppt/slides/slide372.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460.xml"/>
  <Override ContentType="application/vnd.openxmlformats-officedocument.presentationml.slide+xml" PartName="/ppt/slides/slide488.xml"/>
  <Override ContentType="application/vnd.openxmlformats-officedocument.presentationml.slide+xml" PartName="/ppt/slides/slide410.xml"/>
  <Override ContentType="application/vnd.openxmlformats-officedocument.presentationml.slide+xml" PartName="/ppt/slides/slide72.xml"/>
  <Override ContentType="application/vnd.openxmlformats-officedocument.presentationml.slide+xml" PartName="/ppt/slides/slide453.xml"/>
  <Override ContentType="application/vnd.openxmlformats-officedocument.presentationml.slide+xml" PartName="/ppt/slides/slide496.xml"/>
  <Override ContentType="application/vnd.openxmlformats-officedocument.presentationml.slide+xml" PartName="/ppt/slides/slide29.xml"/>
  <Override ContentType="application/vnd.openxmlformats-officedocument.presentationml.slide+xml" PartName="/ppt/slides/slide319.xml"/>
  <Override ContentType="application/vnd.openxmlformats-officedocument.presentationml.slide+xml" PartName="/ppt/slides/slide417.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432.xml"/>
  <Override ContentType="application/vnd.openxmlformats-officedocument.presentationml.slide+xml" PartName="/ppt/slides/slide103.xml"/>
  <Override ContentType="application/vnd.openxmlformats-officedocument.presentationml.slide+xml" PartName="/ppt/slides/slide445.xml"/>
  <Override ContentType="application/vnd.openxmlformats-officedocument.presentationml.slide+xml" PartName="/ppt/slides/slide402.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481.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139.xml"/>
  <Override ContentType="application/vnd.openxmlformats-officedocument.presentationml.slide+xml" PartName="/ppt/slides/slide325.xml"/>
  <Override ContentType="application/vnd.openxmlformats-officedocument.presentationml.slide+xml" PartName="/ppt/slides/slide503.xml"/>
  <Override ContentType="application/vnd.openxmlformats-officedocument.presentationml.slide+xml" PartName="/ppt/slides/slide430.xml"/>
  <Override ContentType="application/vnd.openxmlformats-officedocument.presentationml.slide+xml" PartName="/ppt/slides/slide317.xml"/>
  <Override ContentType="application/vnd.openxmlformats-officedocument.presentationml.slide+xml" PartName="/ppt/slides/slide473.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439.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351.xml"/>
  <Override ContentType="application/vnd.openxmlformats-officedocument.presentationml.slide+xml" PartName="/ppt/slides/slide368.xml"/>
  <Override ContentType="application/vnd.openxmlformats-officedocument.presentationml.slide+xml" PartName="/ppt/slides/slide394.xml"/>
  <Override ContentType="application/vnd.openxmlformats-officedocument.presentationml.slide+xml" PartName="/ppt/slides/slide331.xml"/>
  <Override ContentType="application/vnd.openxmlformats-officedocument.presentationml.slide+xml" PartName="/ppt/slides/slide280.xml"/>
  <Override ContentType="application/vnd.openxmlformats-officedocument.presentationml.slide+xml" PartName="/ppt/slides/slide374.xml"/>
  <Override ContentType="application/vnd.openxmlformats-officedocument.presentationml.slide+xml" PartName="/ppt/slides/slide345.xml"/>
  <Override ContentType="application/vnd.openxmlformats-officedocument.presentationml.slide+xml" PartName="/ppt/slides/slide302.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467.xml"/>
  <Override ContentType="application/vnd.openxmlformats-officedocument.presentationml.slide+xml" PartName="/ppt/slides/slide388.xml"/>
  <Override ContentType="application/vnd.openxmlformats-officedocument.presentationml.slide+xml" PartName="/ppt/slides/slide124.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424.xml"/>
  <Override ContentType="application/vnd.openxmlformats-officedocument.presentationml.slide+xml" PartName="/ppt/slides/slide194.xml"/>
  <Override ContentType="application/vnd.openxmlformats-officedocument.presentationml.slide+xml" PartName="/ppt/slides/slide380.xml"/>
  <Override ContentType="application/vnd.openxmlformats-officedocument.presentationml.slide+xml" PartName="/ppt/slides/slide151.xml"/>
  <Override ContentType="application/vnd.openxmlformats-officedocument.presentationml.slide+xml" PartName="/ppt/slides/slide495.xml"/>
  <Override ContentType="application/vnd.openxmlformats-officedocument.presentationml.slide+xml" PartName="/ppt/slides/slide452.xml"/>
  <Override ContentType="application/vnd.openxmlformats-officedocument.presentationml.slide+xml" PartName="/ppt/slides/slide339.xml"/>
  <Override ContentType="application/vnd.openxmlformats-officedocument.presentationml.slide+xml" PartName="/ppt/slides/slide224.xml"/>
  <Override ContentType="application/vnd.openxmlformats-officedocument.presentationml.slide+xml" PartName="/ppt/slides/slide330.xml"/>
  <Override ContentType="application/vnd.openxmlformats-officedocument.presentationml.slide+xml" PartName="/ppt/slides/slide267.xml"/>
  <Override ContentType="application/vnd.openxmlformats-officedocument.presentationml.slide+xml" PartName="/ppt/slides/slide373.xml"/>
  <Override ContentType="application/vnd.openxmlformats-officedocument.presentationml.slide+xml" PartName="/ppt/slides/slide389.xml"/>
  <Override ContentType="application/vnd.openxmlformats-officedocument.presentationml.slide+xml" PartName="/ppt/slides/slide21.xml"/>
  <Override ContentType="application/vnd.openxmlformats-officedocument.presentationml.slide+xml" PartName="/ppt/slides/slide346.xml"/>
  <Override ContentType="application/vnd.openxmlformats-officedocument.presentationml.slide+xml" PartName="/ppt/slides/slide303.xml"/>
  <Override ContentType="application/vnd.openxmlformats-officedocument.presentationml.slide+xml" PartName="/ppt/slides/slide64.xml"/>
  <Override ContentType="application/vnd.openxmlformats-officedocument.presentationml.slide+xml" PartName="/ppt/slides/slide418.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403.xml"/>
  <Override ContentType="application/vnd.openxmlformats-officedocument.presentationml.slide+xml" PartName="/ppt/slides/slide480.xml"/>
  <Override ContentType="application/vnd.openxmlformats-officedocument.presentationml.slide+xml" PartName="/ppt/slides/slide395.xml"/>
  <Override ContentType="application/vnd.openxmlformats-officedocument.presentationml.slide+xml" PartName="/ppt/slides/slide352.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318.xml"/>
  <Override ContentType="application/vnd.openxmlformats-officedocument.presentationml.slide+xml" PartName="/ppt/slides/slide230.xml"/>
  <Override ContentType="application/vnd.openxmlformats-officedocument.presentationml.slide+xml" PartName="/ppt/slides/slide273.xml"/>
  <Override ContentType="application/vnd.openxmlformats-officedocument.presentationml.slide+xml" PartName="/ppt/slides/slide446.xml"/>
  <Override ContentType="application/vnd.openxmlformats-officedocument.presentationml.slide+xml" PartName="/ppt/slides/slide489.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482.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385.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490.xml"/>
  <Override ContentType="application/vnd.openxmlformats-officedocument.presentationml.slide+xml" PartName="/ppt/slides/slide202.xml"/>
  <Override ContentType="application/vnd.openxmlformats-officedocument.presentationml.slide+xml" PartName="/ppt/slides/slide466.xml"/>
  <Override ContentType="application/vnd.openxmlformats-officedocument.presentationml.slide+xml" PartName="/ppt/slides/slide105.xml"/>
  <Override ContentType="application/vnd.openxmlformats-officedocument.presentationml.slide+xml" PartName="/ppt/slides/slide5.xml"/>
  <Override ContentType="application/vnd.openxmlformats-officedocument.presentationml.slide+xml" PartName="/ppt/slides/slide369.xml"/>
  <Override ContentType="application/vnd.openxmlformats-officedocument.presentationml.slide+xml" PartName="/ppt/slides/slide393.xml"/>
  <Override ContentType="application/vnd.openxmlformats-officedocument.presentationml.slide+xml" PartName="/ppt/slides/slide377.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474.xml"/>
  <Override ContentType="application/vnd.openxmlformats-officedocument.presentationml.slide+xml" PartName="/ppt/slides/slide94.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497.xml"/>
  <Override ContentType="application/vnd.openxmlformats-officedocument.presentationml.slide+xml" PartName="/ppt/slides/slide233.xml"/>
  <Override ContentType="application/vnd.openxmlformats-officedocument.presentationml.slide+xml" PartName="/ppt/slides/slide362.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411.xml"/>
  <Override ContentType="application/vnd.openxmlformats-officedocument.presentationml.slide+xml" PartName="/ppt/slides/slide314.xml"/>
  <Override ContentType="application/vnd.openxmlformats-officedocument.presentationml.slide+xml" PartName="/ppt/slides/slide419.xml"/>
  <Override ContentType="application/vnd.openxmlformats-officedocument.presentationml.slide+xml" PartName="/ppt/slides/slide338.xml"/>
  <Override ContentType="application/vnd.openxmlformats-officedocument.presentationml.slide+xml" PartName="/ppt/slides/slide507.xml"/>
  <Override ContentType="application/vnd.openxmlformats-officedocument.presentationml.slide+xml" PartName="/ppt/slides/slide443.xml"/>
  <Override ContentType="application/vnd.openxmlformats-officedocument.presentationml.slide+xml" PartName="/ppt/slides/slide168.xml"/>
  <Override ContentType="application/vnd.openxmlformats-officedocument.presentationml.slide+xml" PartName="/ppt/slides/slide426.xml"/>
  <Override ContentType="application/vnd.openxmlformats-officedocument.presentationml.slide+xml" PartName="/ppt/slides/slide152.xml"/>
  <Override ContentType="application/vnd.openxmlformats-officedocument.presentationml.slide+xml" PartName="/ppt/slides/slide257.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306.xml"/>
  <Override ContentType="application/vnd.openxmlformats-officedocument.presentationml.slide+xml" PartName="/ppt/slides/slide272.xml"/>
  <Override ContentType="application/vnd.openxmlformats-officedocument.presentationml.slide+xml" PartName="/ppt/slides/slide323.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404.xml"/>
  <Override ContentType="application/vnd.openxmlformats-officedocument.presentationml.slide+xml" PartName="/ppt/slides/slide144.xml"/>
  <Override ContentType="application/vnd.openxmlformats-officedocument.presentationml.slide+xml" PartName="/ppt/slides/slide434.xml"/>
  <Override ContentType="application/vnd.openxmlformats-officedocument.presentationml.slide+xml" PartName="/ppt/slides/slide451.xml"/>
  <Override ContentType="application/vnd.openxmlformats-officedocument.presentationml.slide+xml" PartName="/ppt/slides/slide31.xml"/>
  <Override ContentType="application/vnd.openxmlformats-officedocument.presentationml.slide+xml" PartName="/ppt/slides/slide458.xml"/>
  <Override ContentType="application/vnd.openxmlformats-officedocument.presentationml.slide+xml" PartName="/ppt/slides/slide176.xml"/>
  <Override ContentType="application/vnd.openxmlformats-officedocument.presentationml.slide+xml" PartName="/ppt/slides/slide225.xml"/>
  <Override ContentType="application/vnd.openxmlformats-officedocument.presentationml.slide+xml" PartName="/ppt/slides/slide370.xml"/>
  <Override ContentType="application/vnd.openxmlformats-officedocument.presentationml.slide+xml" PartName="/ppt/slides/slide500.xml"/>
  <Override ContentType="application/vnd.openxmlformats-officedocument.presentationml.slide+xml" PartName="/ppt/slides/slide353.xml"/>
  <Override ContentType="application/vnd.openxmlformats-officedocument.presentationml.slide+xml" PartName="/ppt/slides/slide465.xml"/>
  <Override ContentType="application/vnd.openxmlformats-officedocument.presentationml.slide+xml" PartName="/ppt/slides/slide201.xml"/>
  <Override ContentType="application/vnd.openxmlformats-officedocument.presentationml.slide+xml" PartName="/ppt/slides/slide287.xml"/>
  <Override ContentType="application/vnd.openxmlformats-officedocument.presentationml.slide+xml" PartName="/ppt/slides/slide376.xml"/>
  <Override ContentType="application/vnd.openxmlformats-officedocument.presentationml.slide+xml" PartName="/ppt/slides/slide449.xml"/>
  <Override ContentType="application/vnd.openxmlformats-officedocument.presentationml.slide+xml" PartName="/ppt/slides/slide95.xml"/>
  <Override ContentType="application/vnd.openxmlformats-officedocument.presentationml.slide+xml" PartName="/ppt/slides/slide386.xml"/>
  <Override ContentType="application/vnd.openxmlformats-officedocument.presentationml.slide+xml" PartName="/ppt/slides/slide475.xml"/>
  <Override ContentType="application/vnd.openxmlformats-officedocument.presentationml.slide+xml" PartName="/ppt/slides/slide211.xml"/>
  <Override ContentType="application/vnd.openxmlformats-officedocument.presentationml.slide+xml" PartName="/ppt/slides/slide483.xml"/>
  <Override ContentType="application/vnd.openxmlformats-officedocument.presentationml.slide+xml" PartName="/ppt/slides/slide77.xml"/>
  <Override ContentType="application/vnd.openxmlformats-officedocument.presentationml.slide+xml" PartName="/ppt/slides/slide297.xml"/>
  <Override ContentType="application/vnd.openxmlformats-officedocument.presentationml.slide+xml" PartName="/ppt/slides/slide122.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361.xml"/>
  <Override ContentType="application/vnd.openxmlformats-officedocument.presentationml.slide+xml" PartName="/ppt/slides/slide412.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300.xml"/>
  <Override ContentType="application/vnd.openxmlformats-officedocument.presentationml.slide+xml" PartName="/ppt/slides/slide315.xml"/>
  <Override ContentType="application/vnd.openxmlformats-officedocument.presentationml.slide+xml" PartName="/ppt/slides/slide392.xml"/>
  <Override ContentType="application/vnd.openxmlformats-officedocument.presentationml.slide+xml" PartName="/ppt/slides/slide282.xml"/>
  <Override ContentType="application/vnd.openxmlformats-officedocument.presentationml.slide+xml" PartName="/ppt/slides/slide216.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498.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444.xml"/>
  <Override ContentType="application/vnd.openxmlformats-officedocument.presentationml.slide+xml" PartName="/ppt/slides/slide427.xml"/>
  <Override ContentType="application/vnd.openxmlformats-officedocument.presentationml.slide+xml" PartName="/ppt/slides/slide371.xml"/>
  <Override ContentType="application/vnd.openxmlformats-officedocument.presentationml.slide+xml" PartName="/ppt/slides/slide39.xml"/>
  <Override ContentType="application/vnd.openxmlformats-officedocument.presentationml.slide+xml" PartName="/ppt/slides/slide56.xml"/>
  <Override ContentType="application/vnd.openxmlformats-officedocument.presentationml.slide+xml" PartName="/ppt/slides/slide354.xml"/>
  <Override ContentType="application/vnd.openxmlformats-officedocument.presentationml.slide+xml" PartName="/ppt/slides/slide337.xml"/>
  <Override ContentType="application/vnd.openxmlformats-officedocument.presentationml.slide+xml" PartName="/ppt/slides/slide506.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43.xml"/>
  <Override ContentType="application/vnd.openxmlformats-officedocument.presentationml.slide+xml" PartName="/ppt/slides/slide433.xml"/>
  <Override ContentType="application/vnd.openxmlformats-officedocument.presentationml.slide+xml" PartName="/ppt/slides/slide450.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322.xml"/>
  <Override ContentType="application/vnd.openxmlformats-officedocument.presentationml.slide+xml" PartName="/ppt/slides/slide50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09.xml"/>
  <Override ContentType="application/vnd.openxmlformats-officedocument.presentationml.slide+xml" PartName="/ppt/slides/slide305.xml"/>
  <Override ContentType="application/vnd.openxmlformats-officedocument.presentationml.slide+xml" PartName="/ppt/slides/slide243.xml"/>
  <Override ContentType="application/vnd.openxmlformats-officedocument.presentationml.slide+xml" PartName="/ppt/slides/slide459.xml"/>
  <Override ContentType="application/vnd.openxmlformats-officedocument.presentationml.slide+xml" PartName="/ppt/slides/slide158.xml"/>
  <Override ContentType="application/vnd.openxmlformats-officedocument.presentationml.slide+xml" PartName="/ppt/slides/slide308.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499.xml"/>
  <Override ContentType="application/vnd.openxmlformats-officedocument.presentationml.slide+xml" PartName="/ppt/slides/slide25.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413.xml"/>
  <Override ContentType="application/vnd.openxmlformats-officedocument.presentationml.slide+xml" PartName="/ppt/slides/slide456.xml"/>
  <Override ContentType="application/vnd.openxmlformats-officedocument.presentationml.slide+xml" PartName="/ppt/slides/slide492.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107.xml"/>
  <Override ContentType="application/vnd.openxmlformats-officedocument.presentationml.slide+xml" PartName="/ppt/slides/slide441.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484.xml"/>
  <Override ContentType="application/vnd.openxmlformats-officedocument.presentationml.slide+xml" PartName="/ppt/slides/slide391.xml"/>
  <Override ContentType="application/vnd.openxmlformats-officedocument.presentationml.slide+xml" PartName="/ppt/slides/slide328.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355.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312.xml"/>
  <Override ContentType="application/vnd.openxmlformats-officedocument.presentationml.slide+xml" PartName="/ppt/slides/slide398.xml"/>
  <Override ContentType="application/vnd.openxmlformats-officedocument.presentationml.slide+xml" PartName="/ppt/slides/slide240.xml"/>
  <Override ContentType="application/vnd.openxmlformats-officedocument.presentationml.slide+xml" PartName="/ppt/slides/slide436.xml"/>
  <Override ContentType="application/vnd.openxmlformats-officedocument.presentationml.slide+xml" PartName="/ppt/slides/slide479.xml"/>
  <Override ContentType="application/vnd.openxmlformats-officedocument.presentationml.slide+xml" PartName="/ppt/slides/slide185.xml"/>
  <Override ContentType="application/vnd.openxmlformats-officedocument.presentationml.slide+xml" PartName="/ppt/slides/slide142.xml"/>
  <Override ContentType="application/vnd.openxmlformats-officedocument.presentationml.slide+xml" PartName="/ppt/slides/slide135.xml"/>
  <Override ContentType="application/vnd.openxmlformats-officedocument.presentationml.slide+xml" PartName="/ppt/slides/slide321.xml"/>
  <Override ContentType="application/vnd.openxmlformats-officedocument.presentationml.slide+xml" PartName="/ppt/slides/slide178.xml"/>
  <Override ContentType="application/vnd.openxmlformats-officedocument.presentationml.slide+xml" PartName="/ppt/slides/slide364.xml"/>
  <Override ContentType="application/vnd.openxmlformats-officedocument.presentationml.slide+xml" PartName="/ppt/slides/slide409.xml"/>
  <Override ContentType="application/vnd.openxmlformats-officedocument.presentationml.slide+xml" PartName="/ppt/slides/slide379.xml"/>
  <Override ContentType="application/vnd.openxmlformats-officedocument.presentationml.slide+xml" PartName="/ppt/slides/slide212.xml"/>
  <Override ContentType="application/vnd.openxmlformats-officedocument.presentationml.slide+xml" PartName="/ppt/slides/slide336.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298.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42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464.xml"/>
  <Override ContentType="application/vnd.openxmlformats-officedocument.presentationml.slide+xml" PartName="/ppt/slides/slide120.xml"/>
  <Override ContentType="application/vnd.openxmlformats-officedocument.presentationml.slide+xml" PartName="/ppt/slides/slide428.xml"/>
  <Override ContentType="application/vnd.openxmlformats-officedocument.presentationml.slide+xml" PartName="/ppt/slides/slide383.xml"/>
  <Override ContentType="application/vnd.openxmlformats-officedocument.presentationml.slide+xml" PartName="/ppt/slides/slide208.xml"/>
  <Override ContentType="application/vnd.openxmlformats-officedocument.presentationml.slide+xml" PartName="/ppt/slides/slide340.xml"/>
  <Override ContentType="application/vnd.openxmlformats-officedocument.presentationml.slide+xml" PartName="/ppt/slides/slide457.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60.xml"/>
  <Override ContentType="application/vnd.openxmlformats-officedocument.presentationml.slide+xml" PartName="/ppt/slides/slide414.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384.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341.xml"/>
  <Override ContentType="application/vnd.openxmlformats-officedocument.presentationml.slide+xml" PartName="/ppt/slides/slide69.xml"/>
  <Override ContentType="application/vnd.openxmlformats-officedocument.presentationml.slide+xml" PartName="/ppt/slides/slide307.xml"/>
  <Override ContentType="application/vnd.openxmlformats-officedocument.presentationml.slide+xml" PartName="/ppt/slides/slide491.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408.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13.xml"/>
  <Override ContentType="application/vnd.openxmlformats-officedocument.presentationml.slide+xml" PartName="/ppt/slides/slide149.xml"/>
  <Override ContentType="application/vnd.openxmlformats-officedocument.presentationml.slide+xml" PartName="/ppt/slides/slide442.xml"/>
  <Override ContentType="application/vnd.openxmlformats-officedocument.presentationml.slide+xml" PartName="/ppt/slides/slide485.xml"/>
  <Override ContentType="application/vnd.openxmlformats-officedocument.presentationml.slide+xml" PartName="/ppt/slides/slide106.xml"/>
  <Override ContentType="application/vnd.openxmlformats-officedocument.presentationml.slide+xml" PartName="/ppt/slides/slide234.xml"/>
  <Override ContentType="application/vnd.openxmlformats-officedocument.presentationml.slide+xml" PartName="/ppt/slides/slide177.xml"/>
  <Override ContentType="application/vnd.openxmlformats-officedocument.presentationml.slide+xml" PartName="/ppt/slides/slide363.xml"/>
  <Override ContentType="application/vnd.openxmlformats-officedocument.presentationml.slide+xml" PartName="/ppt/slides/slide134.xml"/>
  <Override ContentType="application/vnd.openxmlformats-officedocument.presentationml.slide+xml" PartName="/ppt/slides/slide320.xml"/>
  <Override ContentType="application/vnd.openxmlformats-officedocument.presentationml.slide+xml" PartName="/ppt/slides/slide207.xml"/>
  <Override ContentType="application/vnd.openxmlformats-officedocument.presentationml.slide+xml" PartName="/ppt/slides/slide356.xml"/>
  <Override ContentType="application/vnd.openxmlformats-officedocument.presentationml.slide+xml" PartName="/ppt/slides/slide284.xml"/>
  <Override ContentType="application/vnd.openxmlformats-officedocument.presentationml.slide+xml" PartName="/ppt/slides/slide399.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478.xml"/>
  <Override ContentType="application/vnd.openxmlformats-officedocument.presentationml.slide+xml" PartName="/ppt/slides/slide390.xml"/>
  <Override ContentType="application/vnd.openxmlformats-officedocument.presentationml.slide+xml" PartName="/ppt/slides/slide81.xml"/>
  <Override ContentType="application/vnd.openxmlformats-officedocument.presentationml.slide+xml" PartName="/ppt/slides/slide435.xml"/>
  <Override ContentType="application/vnd.openxmlformats-officedocument.presentationml.slide+xml" PartName="/ppt/slides/slide329.xml"/>
  <Override ContentType="application/vnd.openxmlformats-officedocument.presentationml.slide+xml" PartName="/ppt/slides/slide463.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290.xml"/>
  <Override ContentType="application/vnd.openxmlformats-officedocument.presentationml.slide+xml" PartName="/ppt/slides/slide378.xml"/>
  <Override ContentType="application/vnd.openxmlformats-officedocument.presentationml.slide+xml" PartName="/ppt/slides/slide335.xml"/>
  <Override ContentType="application/vnd.openxmlformats-officedocument.presentationml.slide+xml" PartName="/ppt/slides/slide256.xml"/>
  <Override ContentType="application/vnd.openxmlformats-officedocument.presentationml.slide+xml" PartName="/ppt/slides/slide429.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42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5"/>
    <p:sldMasterId id="2147483672" r:id="rId6"/>
    <p:sldMasterId id="214748367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 id="369" r:id="rId122"/>
    <p:sldId id="370" r:id="rId123"/>
    <p:sldId id="371" r:id="rId124"/>
    <p:sldId id="372" r:id="rId125"/>
    <p:sldId id="373" r:id="rId126"/>
    <p:sldId id="374" r:id="rId127"/>
    <p:sldId id="375" r:id="rId128"/>
    <p:sldId id="376" r:id="rId129"/>
    <p:sldId id="377" r:id="rId130"/>
    <p:sldId id="378" r:id="rId131"/>
    <p:sldId id="379" r:id="rId132"/>
    <p:sldId id="380" r:id="rId133"/>
    <p:sldId id="381" r:id="rId134"/>
    <p:sldId id="382" r:id="rId135"/>
    <p:sldId id="383" r:id="rId136"/>
    <p:sldId id="384" r:id="rId137"/>
    <p:sldId id="385" r:id="rId138"/>
    <p:sldId id="386" r:id="rId139"/>
    <p:sldId id="387" r:id="rId140"/>
    <p:sldId id="388" r:id="rId141"/>
    <p:sldId id="389" r:id="rId142"/>
    <p:sldId id="390" r:id="rId143"/>
    <p:sldId id="391" r:id="rId144"/>
    <p:sldId id="392" r:id="rId145"/>
    <p:sldId id="393" r:id="rId146"/>
    <p:sldId id="394" r:id="rId147"/>
    <p:sldId id="395" r:id="rId148"/>
    <p:sldId id="396" r:id="rId149"/>
    <p:sldId id="397" r:id="rId150"/>
    <p:sldId id="398" r:id="rId151"/>
    <p:sldId id="399" r:id="rId152"/>
    <p:sldId id="400" r:id="rId153"/>
    <p:sldId id="401" r:id="rId154"/>
    <p:sldId id="402" r:id="rId155"/>
    <p:sldId id="403" r:id="rId156"/>
    <p:sldId id="404" r:id="rId157"/>
    <p:sldId id="405" r:id="rId158"/>
    <p:sldId id="406" r:id="rId159"/>
    <p:sldId id="407" r:id="rId160"/>
    <p:sldId id="408" r:id="rId161"/>
    <p:sldId id="409" r:id="rId162"/>
    <p:sldId id="410" r:id="rId163"/>
    <p:sldId id="411" r:id="rId164"/>
    <p:sldId id="412" r:id="rId165"/>
    <p:sldId id="413" r:id="rId166"/>
    <p:sldId id="414" r:id="rId167"/>
    <p:sldId id="415" r:id="rId168"/>
    <p:sldId id="416" r:id="rId169"/>
    <p:sldId id="417" r:id="rId170"/>
    <p:sldId id="418" r:id="rId171"/>
    <p:sldId id="419" r:id="rId172"/>
    <p:sldId id="420" r:id="rId173"/>
    <p:sldId id="421" r:id="rId174"/>
    <p:sldId id="422" r:id="rId175"/>
    <p:sldId id="423" r:id="rId176"/>
    <p:sldId id="424" r:id="rId177"/>
    <p:sldId id="425" r:id="rId178"/>
    <p:sldId id="426" r:id="rId179"/>
    <p:sldId id="427" r:id="rId180"/>
    <p:sldId id="428" r:id="rId181"/>
    <p:sldId id="429" r:id="rId182"/>
    <p:sldId id="430" r:id="rId183"/>
    <p:sldId id="431" r:id="rId184"/>
    <p:sldId id="432" r:id="rId185"/>
    <p:sldId id="433" r:id="rId186"/>
    <p:sldId id="434" r:id="rId187"/>
    <p:sldId id="435" r:id="rId188"/>
    <p:sldId id="436" r:id="rId189"/>
    <p:sldId id="437" r:id="rId190"/>
    <p:sldId id="438" r:id="rId191"/>
    <p:sldId id="439" r:id="rId192"/>
    <p:sldId id="440" r:id="rId193"/>
    <p:sldId id="441" r:id="rId194"/>
    <p:sldId id="442" r:id="rId195"/>
    <p:sldId id="443" r:id="rId196"/>
    <p:sldId id="444" r:id="rId197"/>
    <p:sldId id="445" r:id="rId198"/>
    <p:sldId id="446" r:id="rId199"/>
    <p:sldId id="447" r:id="rId200"/>
    <p:sldId id="448" r:id="rId201"/>
    <p:sldId id="449" r:id="rId202"/>
    <p:sldId id="450" r:id="rId203"/>
    <p:sldId id="451" r:id="rId204"/>
    <p:sldId id="452" r:id="rId205"/>
    <p:sldId id="453" r:id="rId206"/>
    <p:sldId id="454" r:id="rId207"/>
    <p:sldId id="455" r:id="rId208"/>
    <p:sldId id="456" r:id="rId209"/>
    <p:sldId id="457" r:id="rId210"/>
    <p:sldId id="458" r:id="rId211"/>
    <p:sldId id="459" r:id="rId212"/>
    <p:sldId id="460" r:id="rId213"/>
    <p:sldId id="461" r:id="rId214"/>
    <p:sldId id="462" r:id="rId215"/>
    <p:sldId id="463" r:id="rId216"/>
    <p:sldId id="464" r:id="rId217"/>
    <p:sldId id="465" r:id="rId218"/>
    <p:sldId id="466" r:id="rId219"/>
    <p:sldId id="467" r:id="rId220"/>
    <p:sldId id="468" r:id="rId221"/>
    <p:sldId id="469" r:id="rId222"/>
    <p:sldId id="470" r:id="rId223"/>
    <p:sldId id="471" r:id="rId224"/>
    <p:sldId id="472" r:id="rId225"/>
    <p:sldId id="473" r:id="rId226"/>
    <p:sldId id="474" r:id="rId227"/>
    <p:sldId id="475" r:id="rId228"/>
    <p:sldId id="476" r:id="rId229"/>
    <p:sldId id="477" r:id="rId230"/>
    <p:sldId id="478" r:id="rId231"/>
    <p:sldId id="479" r:id="rId232"/>
    <p:sldId id="480" r:id="rId233"/>
    <p:sldId id="481" r:id="rId234"/>
    <p:sldId id="482" r:id="rId235"/>
    <p:sldId id="483" r:id="rId236"/>
    <p:sldId id="484" r:id="rId237"/>
    <p:sldId id="485" r:id="rId238"/>
    <p:sldId id="486" r:id="rId239"/>
    <p:sldId id="487" r:id="rId240"/>
    <p:sldId id="488" r:id="rId241"/>
    <p:sldId id="489" r:id="rId242"/>
    <p:sldId id="490" r:id="rId243"/>
    <p:sldId id="491" r:id="rId244"/>
    <p:sldId id="492" r:id="rId245"/>
    <p:sldId id="493" r:id="rId246"/>
    <p:sldId id="494" r:id="rId247"/>
    <p:sldId id="495" r:id="rId248"/>
    <p:sldId id="496" r:id="rId249"/>
    <p:sldId id="497" r:id="rId250"/>
    <p:sldId id="498" r:id="rId251"/>
    <p:sldId id="499" r:id="rId252"/>
    <p:sldId id="500" r:id="rId253"/>
    <p:sldId id="501" r:id="rId254"/>
    <p:sldId id="502" r:id="rId255"/>
    <p:sldId id="503" r:id="rId256"/>
    <p:sldId id="504" r:id="rId257"/>
    <p:sldId id="505" r:id="rId258"/>
    <p:sldId id="506" r:id="rId259"/>
    <p:sldId id="507" r:id="rId260"/>
    <p:sldId id="508" r:id="rId261"/>
    <p:sldId id="509" r:id="rId262"/>
    <p:sldId id="510" r:id="rId263"/>
    <p:sldId id="511" r:id="rId264"/>
    <p:sldId id="512" r:id="rId265"/>
    <p:sldId id="513" r:id="rId266"/>
    <p:sldId id="514" r:id="rId267"/>
    <p:sldId id="515" r:id="rId268"/>
    <p:sldId id="516" r:id="rId269"/>
    <p:sldId id="517" r:id="rId270"/>
    <p:sldId id="518" r:id="rId271"/>
    <p:sldId id="519" r:id="rId272"/>
    <p:sldId id="520" r:id="rId273"/>
    <p:sldId id="521" r:id="rId274"/>
    <p:sldId id="522" r:id="rId275"/>
    <p:sldId id="523" r:id="rId276"/>
    <p:sldId id="524" r:id="rId277"/>
    <p:sldId id="525" r:id="rId278"/>
    <p:sldId id="526" r:id="rId279"/>
    <p:sldId id="527" r:id="rId280"/>
    <p:sldId id="528" r:id="rId281"/>
    <p:sldId id="529" r:id="rId282"/>
    <p:sldId id="530" r:id="rId283"/>
    <p:sldId id="531" r:id="rId284"/>
    <p:sldId id="532" r:id="rId285"/>
    <p:sldId id="533" r:id="rId286"/>
    <p:sldId id="534" r:id="rId287"/>
    <p:sldId id="535" r:id="rId288"/>
    <p:sldId id="536" r:id="rId289"/>
    <p:sldId id="537" r:id="rId290"/>
    <p:sldId id="538" r:id="rId291"/>
    <p:sldId id="539" r:id="rId292"/>
    <p:sldId id="540" r:id="rId293"/>
    <p:sldId id="541" r:id="rId294"/>
    <p:sldId id="542" r:id="rId295"/>
    <p:sldId id="543" r:id="rId296"/>
    <p:sldId id="544" r:id="rId297"/>
    <p:sldId id="545" r:id="rId298"/>
    <p:sldId id="546" r:id="rId299"/>
    <p:sldId id="547" r:id="rId300"/>
    <p:sldId id="548" r:id="rId301"/>
    <p:sldId id="549" r:id="rId302"/>
    <p:sldId id="550" r:id="rId303"/>
    <p:sldId id="551" r:id="rId304"/>
    <p:sldId id="552" r:id="rId305"/>
    <p:sldId id="553" r:id="rId306"/>
    <p:sldId id="554" r:id="rId307"/>
    <p:sldId id="555" r:id="rId308"/>
    <p:sldId id="556" r:id="rId309"/>
    <p:sldId id="557" r:id="rId310"/>
    <p:sldId id="558" r:id="rId311"/>
    <p:sldId id="559" r:id="rId312"/>
    <p:sldId id="560" r:id="rId313"/>
    <p:sldId id="561" r:id="rId314"/>
    <p:sldId id="562" r:id="rId315"/>
    <p:sldId id="563" r:id="rId316"/>
    <p:sldId id="564" r:id="rId317"/>
    <p:sldId id="565" r:id="rId318"/>
    <p:sldId id="566" r:id="rId319"/>
    <p:sldId id="567" r:id="rId320"/>
    <p:sldId id="568" r:id="rId321"/>
    <p:sldId id="569" r:id="rId322"/>
    <p:sldId id="570" r:id="rId323"/>
    <p:sldId id="571" r:id="rId324"/>
    <p:sldId id="572" r:id="rId325"/>
    <p:sldId id="573" r:id="rId326"/>
    <p:sldId id="574" r:id="rId327"/>
    <p:sldId id="575" r:id="rId328"/>
    <p:sldId id="576" r:id="rId329"/>
    <p:sldId id="577" r:id="rId330"/>
    <p:sldId id="578" r:id="rId331"/>
    <p:sldId id="579" r:id="rId332"/>
    <p:sldId id="580" r:id="rId333"/>
    <p:sldId id="581" r:id="rId334"/>
    <p:sldId id="582" r:id="rId335"/>
    <p:sldId id="583" r:id="rId336"/>
    <p:sldId id="584" r:id="rId337"/>
    <p:sldId id="585" r:id="rId338"/>
    <p:sldId id="586" r:id="rId339"/>
    <p:sldId id="587" r:id="rId340"/>
    <p:sldId id="588" r:id="rId341"/>
    <p:sldId id="589" r:id="rId342"/>
    <p:sldId id="590" r:id="rId343"/>
    <p:sldId id="591" r:id="rId344"/>
    <p:sldId id="592" r:id="rId345"/>
    <p:sldId id="593" r:id="rId346"/>
    <p:sldId id="594" r:id="rId347"/>
    <p:sldId id="595" r:id="rId348"/>
    <p:sldId id="596" r:id="rId349"/>
    <p:sldId id="597" r:id="rId350"/>
    <p:sldId id="598" r:id="rId351"/>
    <p:sldId id="599" r:id="rId352"/>
    <p:sldId id="600" r:id="rId353"/>
    <p:sldId id="601" r:id="rId354"/>
    <p:sldId id="602" r:id="rId355"/>
    <p:sldId id="603" r:id="rId356"/>
    <p:sldId id="604" r:id="rId357"/>
    <p:sldId id="605" r:id="rId358"/>
    <p:sldId id="606" r:id="rId359"/>
    <p:sldId id="607" r:id="rId360"/>
    <p:sldId id="608" r:id="rId361"/>
    <p:sldId id="609" r:id="rId362"/>
    <p:sldId id="610" r:id="rId363"/>
    <p:sldId id="611" r:id="rId364"/>
    <p:sldId id="612" r:id="rId365"/>
    <p:sldId id="613" r:id="rId366"/>
    <p:sldId id="614" r:id="rId367"/>
    <p:sldId id="615" r:id="rId368"/>
    <p:sldId id="616" r:id="rId369"/>
    <p:sldId id="617" r:id="rId370"/>
    <p:sldId id="618" r:id="rId371"/>
    <p:sldId id="619" r:id="rId372"/>
    <p:sldId id="620" r:id="rId373"/>
    <p:sldId id="621" r:id="rId374"/>
    <p:sldId id="622" r:id="rId375"/>
    <p:sldId id="623" r:id="rId376"/>
    <p:sldId id="624" r:id="rId377"/>
    <p:sldId id="625" r:id="rId378"/>
    <p:sldId id="626" r:id="rId379"/>
    <p:sldId id="627" r:id="rId380"/>
    <p:sldId id="628" r:id="rId381"/>
    <p:sldId id="629" r:id="rId382"/>
    <p:sldId id="630" r:id="rId383"/>
    <p:sldId id="631" r:id="rId384"/>
    <p:sldId id="632" r:id="rId385"/>
    <p:sldId id="633" r:id="rId386"/>
    <p:sldId id="634" r:id="rId387"/>
    <p:sldId id="635" r:id="rId388"/>
    <p:sldId id="636" r:id="rId389"/>
    <p:sldId id="637" r:id="rId390"/>
    <p:sldId id="638" r:id="rId391"/>
    <p:sldId id="639" r:id="rId392"/>
    <p:sldId id="640" r:id="rId393"/>
    <p:sldId id="641" r:id="rId394"/>
    <p:sldId id="642" r:id="rId395"/>
    <p:sldId id="643" r:id="rId396"/>
    <p:sldId id="644" r:id="rId397"/>
    <p:sldId id="645" r:id="rId398"/>
    <p:sldId id="646" r:id="rId399"/>
    <p:sldId id="647" r:id="rId400"/>
    <p:sldId id="648" r:id="rId401"/>
    <p:sldId id="649" r:id="rId402"/>
    <p:sldId id="650" r:id="rId403"/>
    <p:sldId id="651" r:id="rId404"/>
    <p:sldId id="652" r:id="rId405"/>
    <p:sldId id="653" r:id="rId406"/>
    <p:sldId id="654" r:id="rId407"/>
    <p:sldId id="655" r:id="rId408"/>
    <p:sldId id="656" r:id="rId409"/>
    <p:sldId id="657" r:id="rId410"/>
    <p:sldId id="658" r:id="rId411"/>
    <p:sldId id="659" r:id="rId412"/>
    <p:sldId id="660" r:id="rId413"/>
    <p:sldId id="661" r:id="rId414"/>
    <p:sldId id="662" r:id="rId415"/>
    <p:sldId id="663" r:id="rId416"/>
    <p:sldId id="664" r:id="rId417"/>
    <p:sldId id="665" r:id="rId418"/>
    <p:sldId id="666" r:id="rId419"/>
    <p:sldId id="667" r:id="rId420"/>
    <p:sldId id="668" r:id="rId421"/>
    <p:sldId id="669" r:id="rId422"/>
    <p:sldId id="670" r:id="rId423"/>
    <p:sldId id="671" r:id="rId424"/>
    <p:sldId id="672" r:id="rId425"/>
    <p:sldId id="673" r:id="rId426"/>
    <p:sldId id="674" r:id="rId427"/>
    <p:sldId id="675" r:id="rId428"/>
    <p:sldId id="676" r:id="rId429"/>
    <p:sldId id="677" r:id="rId430"/>
    <p:sldId id="678" r:id="rId431"/>
    <p:sldId id="679" r:id="rId432"/>
    <p:sldId id="680" r:id="rId433"/>
    <p:sldId id="681" r:id="rId434"/>
    <p:sldId id="682" r:id="rId435"/>
    <p:sldId id="683" r:id="rId436"/>
    <p:sldId id="684" r:id="rId437"/>
    <p:sldId id="685" r:id="rId438"/>
    <p:sldId id="686" r:id="rId439"/>
    <p:sldId id="687" r:id="rId440"/>
    <p:sldId id="688" r:id="rId441"/>
    <p:sldId id="689" r:id="rId442"/>
    <p:sldId id="690" r:id="rId443"/>
    <p:sldId id="691" r:id="rId444"/>
    <p:sldId id="692" r:id="rId445"/>
    <p:sldId id="693" r:id="rId446"/>
    <p:sldId id="694" r:id="rId447"/>
    <p:sldId id="695" r:id="rId448"/>
    <p:sldId id="696" r:id="rId449"/>
    <p:sldId id="697" r:id="rId450"/>
    <p:sldId id="698" r:id="rId451"/>
    <p:sldId id="699" r:id="rId452"/>
    <p:sldId id="700" r:id="rId453"/>
    <p:sldId id="701" r:id="rId454"/>
    <p:sldId id="702" r:id="rId455"/>
    <p:sldId id="703" r:id="rId456"/>
    <p:sldId id="704" r:id="rId457"/>
    <p:sldId id="705" r:id="rId458"/>
    <p:sldId id="706" r:id="rId459"/>
    <p:sldId id="707" r:id="rId460"/>
    <p:sldId id="708" r:id="rId461"/>
    <p:sldId id="709" r:id="rId462"/>
    <p:sldId id="710" r:id="rId463"/>
    <p:sldId id="711" r:id="rId464"/>
    <p:sldId id="712" r:id="rId465"/>
    <p:sldId id="713" r:id="rId466"/>
    <p:sldId id="714" r:id="rId467"/>
    <p:sldId id="715" r:id="rId468"/>
    <p:sldId id="716" r:id="rId469"/>
    <p:sldId id="717" r:id="rId470"/>
    <p:sldId id="718" r:id="rId471"/>
    <p:sldId id="719" r:id="rId472"/>
    <p:sldId id="720" r:id="rId473"/>
    <p:sldId id="721" r:id="rId474"/>
    <p:sldId id="722" r:id="rId475"/>
    <p:sldId id="723" r:id="rId476"/>
    <p:sldId id="724" r:id="rId477"/>
    <p:sldId id="725" r:id="rId478"/>
    <p:sldId id="726" r:id="rId479"/>
    <p:sldId id="727" r:id="rId480"/>
    <p:sldId id="728" r:id="rId481"/>
    <p:sldId id="729" r:id="rId482"/>
    <p:sldId id="730" r:id="rId483"/>
    <p:sldId id="731" r:id="rId484"/>
    <p:sldId id="732" r:id="rId485"/>
    <p:sldId id="733" r:id="rId486"/>
    <p:sldId id="734" r:id="rId487"/>
    <p:sldId id="735" r:id="rId488"/>
    <p:sldId id="736" r:id="rId489"/>
    <p:sldId id="737" r:id="rId490"/>
    <p:sldId id="738" r:id="rId491"/>
    <p:sldId id="739" r:id="rId492"/>
    <p:sldId id="740" r:id="rId493"/>
    <p:sldId id="741" r:id="rId494"/>
    <p:sldId id="742" r:id="rId495"/>
    <p:sldId id="743" r:id="rId496"/>
    <p:sldId id="744" r:id="rId497"/>
    <p:sldId id="745" r:id="rId498"/>
    <p:sldId id="746" r:id="rId499"/>
    <p:sldId id="747" r:id="rId500"/>
    <p:sldId id="748" r:id="rId501"/>
    <p:sldId id="749" r:id="rId502"/>
    <p:sldId id="750" r:id="rId503"/>
    <p:sldId id="751" r:id="rId504"/>
    <p:sldId id="752" r:id="rId505"/>
    <p:sldId id="753" r:id="rId506"/>
    <p:sldId id="754" r:id="rId507"/>
    <p:sldId id="755" r:id="rId508"/>
    <p:sldId id="756" r:id="rId509"/>
    <p:sldId id="757" r:id="rId510"/>
    <p:sldId id="758" r:id="rId511"/>
    <p:sldId id="759" r:id="rId512"/>
    <p:sldId id="760" r:id="rId513"/>
    <p:sldId id="761" r:id="rId514"/>
    <p:sldId id="762" r:id="rId515"/>
  </p:sldIdLst>
  <p:sldSz cy="6858000" cx="9144000"/>
  <p:notesSz cx="6858000" cy="9144000"/>
  <p:embeddedFontLst>
    <p:embeddedFont>
      <p:font typeface="Libre Franklin"/>
      <p:regular r:id="rId516"/>
      <p:bold r:id="rId517"/>
      <p:italic r:id="rId518"/>
      <p:boldItalic r:id="rId519"/>
    </p:embeddedFont>
    <p:embeddedFont>
      <p:font typeface="Constantia"/>
      <p:regular r:id="rId520"/>
      <p:bold r:id="rId521"/>
      <p:italic r:id="rId522"/>
      <p:boldItalic r:id="rId523"/>
    </p:embeddedFont>
    <p:embeddedFont>
      <p:font typeface="Warnes"/>
      <p:regular r:id="rId524"/>
    </p:embeddedFont>
    <p:embeddedFont>
      <p:font typeface="Libre Franklin Medium"/>
      <p:regular r:id="rId525"/>
      <p:bold r:id="rId526"/>
      <p:italic r:id="rId527"/>
      <p:boldItalic r:id="rId528"/>
    </p:embeddedFont>
    <p:embeddedFont>
      <p:font typeface="Arial Black"/>
      <p:regular r:id="rId5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7B274A9-CA6C-4A21-BF06-D4153590BEF3}">
  <a:tblStyle styleId="{07B274A9-CA6C-4A21-BF06-D4153590BEF3}" styleName="Table_0">
    <a:wholeTbl>
      <a:tcTxStyle b="off" i="off">
        <a:font>
          <a:latin typeface="Constantia"/>
          <a:ea typeface="Constantia"/>
          <a:cs typeface="Constantia"/>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BF5"/>
          </a:solidFill>
        </a:fill>
      </a:tcStyle>
    </a:wholeTbl>
    <a:band1H>
      <a:tcTxStyle b="off" i="off"/>
      <a:tcStyle>
        <a:fill>
          <a:solidFill>
            <a:srgbClr val="CAD4EA"/>
          </a:solidFill>
        </a:fill>
      </a:tcStyle>
    </a:band1H>
    <a:band2H>
      <a:tcTxStyle b="off" i="off"/>
    </a:band2H>
    <a:band1V>
      <a:tcTxStyle b="off" i="off"/>
      <a:tcStyle>
        <a:fill>
          <a:solidFill>
            <a:srgbClr val="CAD4EA"/>
          </a:solidFill>
        </a:fill>
      </a:tcStyle>
    </a:band1V>
    <a:band2V>
      <a:tcTxStyle b="off" i="off"/>
    </a:band2V>
    <a:lastCol>
      <a:tcTxStyle b="on" i="off">
        <a:font>
          <a:latin typeface="Constantia"/>
          <a:ea typeface="Constantia"/>
          <a:cs typeface="Constantia"/>
        </a:font>
        <a:schemeClr val="lt1"/>
      </a:tcTxStyle>
      <a:tcStyle>
        <a:fill>
          <a:solidFill>
            <a:schemeClr val="accent1"/>
          </a:solidFill>
        </a:fill>
      </a:tcStyle>
    </a:lastCol>
    <a:firstCol>
      <a:tcTxStyle b="on" i="off">
        <a:font>
          <a:latin typeface="Constantia"/>
          <a:ea typeface="Constantia"/>
          <a:cs typeface="Constantia"/>
        </a:font>
        <a:schemeClr val="lt1"/>
      </a:tcTxStyle>
      <a:tcStyle>
        <a:fill>
          <a:solidFill>
            <a:schemeClr val="accent1"/>
          </a:solidFill>
        </a:fill>
      </a:tcStyle>
    </a:firstCol>
    <a:lastRow>
      <a:tcTxStyle b="on" i="off">
        <a:font>
          <a:latin typeface="Constantia"/>
          <a:ea typeface="Constantia"/>
          <a:cs typeface="Constantia"/>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onstantia"/>
          <a:ea typeface="Constantia"/>
          <a:cs typeface="Constantia"/>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311D9A65-FA49-4B1C-AC5E-EEA711BD6DD5}"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190" Type="http://schemas.openxmlformats.org/officeDocument/2006/relationships/slide" Target="slides/slide182.xml"/><Relationship Id="rId194" Type="http://schemas.openxmlformats.org/officeDocument/2006/relationships/slide" Target="slides/slide186.xml"/><Relationship Id="rId193" Type="http://schemas.openxmlformats.org/officeDocument/2006/relationships/slide" Target="slides/slide185.xml"/><Relationship Id="rId192" Type="http://schemas.openxmlformats.org/officeDocument/2006/relationships/slide" Target="slides/slide184.xml"/><Relationship Id="rId191" Type="http://schemas.openxmlformats.org/officeDocument/2006/relationships/slide" Target="slides/slide183.xml"/><Relationship Id="rId187" Type="http://schemas.openxmlformats.org/officeDocument/2006/relationships/slide" Target="slides/slide179.xml"/><Relationship Id="rId186" Type="http://schemas.openxmlformats.org/officeDocument/2006/relationships/slide" Target="slides/slide178.xml"/><Relationship Id="rId185" Type="http://schemas.openxmlformats.org/officeDocument/2006/relationships/slide" Target="slides/slide177.xml"/><Relationship Id="rId184" Type="http://schemas.openxmlformats.org/officeDocument/2006/relationships/slide" Target="slides/slide176.xml"/><Relationship Id="rId189" Type="http://schemas.openxmlformats.org/officeDocument/2006/relationships/slide" Target="slides/slide181.xml"/><Relationship Id="rId188" Type="http://schemas.openxmlformats.org/officeDocument/2006/relationships/slide" Target="slides/slide180.xml"/><Relationship Id="rId183" Type="http://schemas.openxmlformats.org/officeDocument/2006/relationships/slide" Target="slides/slide175.xml"/><Relationship Id="rId182" Type="http://schemas.openxmlformats.org/officeDocument/2006/relationships/slide" Target="slides/slide174.xml"/><Relationship Id="rId181" Type="http://schemas.openxmlformats.org/officeDocument/2006/relationships/slide" Target="slides/slide173.xml"/><Relationship Id="rId180" Type="http://schemas.openxmlformats.org/officeDocument/2006/relationships/slide" Target="slides/slide172.xml"/><Relationship Id="rId176" Type="http://schemas.openxmlformats.org/officeDocument/2006/relationships/slide" Target="slides/slide168.xml"/><Relationship Id="rId297" Type="http://schemas.openxmlformats.org/officeDocument/2006/relationships/slide" Target="slides/slide289.xml"/><Relationship Id="rId175" Type="http://schemas.openxmlformats.org/officeDocument/2006/relationships/slide" Target="slides/slide167.xml"/><Relationship Id="rId296" Type="http://schemas.openxmlformats.org/officeDocument/2006/relationships/slide" Target="slides/slide288.xml"/><Relationship Id="rId174" Type="http://schemas.openxmlformats.org/officeDocument/2006/relationships/slide" Target="slides/slide166.xml"/><Relationship Id="rId295" Type="http://schemas.openxmlformats.org/officeDocument/2006/relationships/slide" Target="slides/slide287.xml"/><Relationship Id="rId173" Type="http://schemas.openxmlformats.org/officeDocument/2006/relationships/slide" Target="slides/slide165.xml"/><Relationship Id="rId294" Type="http://schemas.openxmlformats.org/officeDocument/2006/relationships/slide" Target="slides/slide286.xml"/><Relationship Id="rId179" Type="http://schemas.openxmlformats.org/officeDocument/2006/relationships/slide" Target="slides/slide171.xml"/><Relationship Id="rId178" Type="http://schemas.openxmlformats.org/officeDocument/2006/relationships/slide" Target="slides/slide170.xml"/><Relationship Id="rId299" Type="http://schemas.openxmlformats.org/officeDocument/2006/relationships/slide" Target="slides/slide291.xml"/><Relationship Id="rId177" Type="http://schemas.openxmlformats.org/officeDocument/2006/relationships/slide" Target="slides/slide169.xml"/><Relationship Id="rId298" Type="http://schemas.openxmlformats.org/officeDocument/2006/relationships/slide" Target="slides/slide290.xml"/><Relationship Id="rId198" Type="http://schemas.openxmlformats.org/officeDocument/2006/relationships/slide" Target="slides/slide190.xml"/><Relationship Id="rId197" Type="http://schemas.openxmlformats.org/officeDocument/2006/relationships/slide" Target="slides/slide189.xml"/><Relationship Id="rId196" Type="http://schemas.openxmlformats.org/officeDocument/2006/relationships/slide" Target="slides/slide188.xml"/><Relationship Id="rId195" Type="http://schemas.openxmlformats.org/officeDocument/2006/relationships/slide" Target="slides/slide187.xml"/><Relationship Id="rId199" Type="http://schemas.openxmlformats.org/officeDocument/2006/relationships/slide" Target="slides/slide191.xml"/><Relationship Id="rId150" Type="http://schemas.openxmlformats.org/officeDocument/2006/relationships/slide" Target="slides/slide142.xml"/><Relationship Id="rId271" Type="http://schemas.openxmlformats.org/officeDocument/2006/relationships/slide" Target="slides/slide263.xml"/><Relationship Id="rId392" Type="http://schemas.openxmlformats.org/officeDocument/2006/relationships/slide" Target="slides/slide384.xml"/><Relationship Id="rId270" Type="http://schemas.openxmlformats.org/officeDocument/2006/relationships/slide" Target="slides/slide262.xml"/><Relationship Id="rId391" Type="http://schemas.openxmlformats.org/officeDocument/2006/relationships/slide" Target="slides/slide383.xml"/><Relationship Id="rId390" Type="http://schemas.openxmlformats.org/officeDocument/2006/relationships/slide" Target="slides/slide382.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1.xml"/><Relationship Id="rId4" Type="http://schemas.openxmlformats.org/officeDocument/2006/relationships/tableStyles" Target="tableStyles.xml"/><Relationship Id="rId148" Type="http://schemas.openxmlformats.org/officeDocument/2006/relationships/slide" Target="slides/slide140.xml"/><Relationship Id="rId269" Type="http://schemas.openxmlformats.org/officeDocument/2006/relationships/slide" Target="slides/slide261.xml"/><Relationship Id="rId9" Type="http://schemas.openxmlformats.org/officeDocument/2006/relationships/slide" Target="slides/slide1.xml"/><Relationship Id="rId143" Type="http://schemas.openxmlformats.org/officeDocument/2006/relationships/slide" Target="slides/slide135.xml"/><Relationship Id="rId264" Type="http://schemas.openxmlformats.org/officeDocument/2006/relationships/slide" Target="slides/slide256.xml"/><Relationship Id="rId385" Type="http://schemas.openxmlformats.org/officeDocument/2006/relationships/slide" Target="slides/slide377.xml"/><Relationship Id="rId142" Type="http://schemas.openxmlformats.org/officeDocument/2006/relationships/slide" Target="slides/slide134.xml"/><Relationship Id="rId263" Type="http://schemas.openxmlformats.org/officeDocument/2006/relationships/slide" Target="slides/slide255.xml"/><Relationship Id="rId384" Type="http://schemas.openxmlformats.org/officeDocument/2006/relationships/slide" Target="slides/slide376.xml"/><Relationship Id="rId141" Type="http://schemas.openxmlformats.org/officeDocument/2006/relationships/slide" Target="slides/slide133.xml"/><Relationship Id="rId262" Type="http://schemas.openxmlformats.org/officeDocument/2006/relationships/slide" Target="slides/slide254.xml"/><Relationship Id="rId383" Type="http://schemas.openxmlformats.org/officeDocument/2006/relationships/slide" Target="slides/slide375.xml"/><Relationship Id="rId140" Type="http://schemas.openxmlformats.org/officeDocument/2006/relationships/slide" Target="slides/slide132.xml"/><Relationship Id="rId261" Type="http://schemas.openxmlformats.org/officeDocument/2006/relationships/slide" Target="slides/slide253.xml"/><Relationship Id="rId382" Type="http://schemas.openxmlformats.org/officeDocument/2006/relationships/slide" Target="slides/slide374.xml"/><Relationship Id="rId5" Type="http://schemas.openxmlformats.org/officeDocument/2006/relationships/slideMaster" Target="slideMasters/slideMaster1.xml"/><Relationship Id="rId147" Type="http://schemas.openxmlformats.org/officeDocument/2006/relationships/slide" Target="slides/slide139.xml"/><Relationship Id="rId268" Type="http://schemas.openxmlformats.org/officeDocument/2006/relationships/slide" Target="slides/slide260.xml"/><Relationship Id="rId389" Type="http://schemas.openxmlformats.org/officeDocument/2006/relationships/slide" Target="slides/slide381.xml"/><Relationship Id="rId6" Type="http://schemas.openxmlformats.org/officeDocument/2006/relationships/slideMaster" Target="slideMasters/slideMaster2.xml"/><Relationship Id="rId146" Type="http://schemas.openxmlformats.org/officeDocument/2006/relationships/slide" Target="slides/slide138.xml"/><Relationship Id="rId267" Type="http://schemas.openxmlformats.org/officeDocument/2006/relationships/slide" Target="slides/slide259.xml"/><Relationship Id="rId388" Type="http://schemas.openxmlformats.org/officeDocument/2006/relationships/slide" Target="slides/slide380.xml"/><Relationship Id="rId7" Type="http://schemas.openxmlformats.org/officeDocument/2006/relationships/slideMaster" Target="slideMasters/slideMaster3.xml"/><Relationship Id="rId145" Type="http://schemas.openxmlformats.org/officeDocument/2006/relationships/slide" Target="slides/slide137.xml"/><Relationship Id="rId266" Type="http://schemas.openxmlformats.org/officeDocument/2006/relationships/slide" Target="slides/slide258.xml"/><Relationship Id="rId387" Type="http://schemas.openxmlformats.org/officeDocument/2006/relationships/slide" Target="slides/slide379.xml"/><Relationship Id="rId8" Type="http://schemas.openxmlformats.org/officeDocument/2006/relationships/notesMaster" Target="notesMasters/notesMaster1.xml"/><Relationship Id="rId144" Type="http://schemas.openxmlformats.org/officeDocument/2006/relationships/slide" Target="slides/slide136.xml"/><Relationship Id="rId265" Type="http://schemas.openxmlformats.org/officeDocument/2006/relationships/slide" Target="slides/slide257.xml"/><Relationship Id="rId386" Type="http://schemas.openxmlformats.org/officeDocument/2006/relationships/slide" Target="slides/slide378.xml"/><Relationship Id="rId260" Type="http://schemas.openxmlformats.org/officeDocument/2006/relationships/slide" Target="slides/slide252.xml"/><Relationship Id="rId381" Type="http://schemas.openxmlformats.org/officeDocument/2006/relationships/slide" Target="slides/slide373.xml"/><Relationship Id="rId380" Type="http://schemas.openxmlformats.org/officeDocument/2006/relationships/slide" Target="slides/slide372.xml"/><Relationship Id="rId139" Type="http://schemas.openxmlformats.org/officeDocument/2006/relationships/slide" Target="slides/slide131.xml"/><Relationship Id="rId138" Type="http://schemas.openxmlformats.org/officeDocument/2006/relationships/slide" Target="slides/slide130.xml"/><Relationship Id="rId259" Type="http://schemas.openxmlformats.org/officeDocument/2006/relationships/slide" Target="slides/slide251.xml"/><Relationship Id="rId137" Type="http://schemas.openxmlformats.org/officeDocument/2006/relationships/slide" Target="slides/slide129.xml"/><Relationship Id="rId258" Type="http://schemas.openxmlformats.org/officeDocument/2006/relationships/slide" Target="slides/slide250.xml"/><Relationship Id="rId379" Type="http://schemas.openxmlformats.org/officeDocument/2006/relationships/slide" Target="slides/slide371.xml"/><Relationship Id="rId132" Type="http://schemas.openxmlformats.org/officeDocument/2006/relationships/slide" Target="slides/slide124.xml"/><Relationship Id="rId253" Type="http://schemas.openxmlformats.org/officeDocument/2006/relationships/slide" Target="slides/slide245.xml"/><Relationship Id="rId374" Type="http://schemas.openxmlformats.org/officeDocument/2006/relationships/slide" Target="slides/slide366.xml"/><Relationship Id="rId495" Type="http://schemas.openxmlformats.org/officeDocument/2006/relationships/slide" Target="slides/slide487.xml"/><Relationship Id="rId131" Type="http://schemas.openxmlformats.org/officeDocument/2006/relationships/slide" Target="slides/slide123.xml"/><Relationship Id="rId252" Type="http://schemas.openxmlformats.org/officeDocument/2006/relationships/slide" Target="slides/slide244.xml"/><Relationship Id="rId373" Type="http://schemas.openxmlformats.org/officeDocument/2006/relationships/slide" Target="slides/slide365.xml"/><Relationship Id="rId494" Type="http://schemas.openxmlformats.org/officeDocument/2006/relationships/slide" Target="slides/slide486.xml"/><Relationship Id="rId130" Type="http://schemas.openxmlformats.org/officeDocument/2006/relationships/slide" Target="slides/slide122.xml"/><Relationship Id="rId251" Type="http://schemas.openxmlformats.org/officeDocument/2006/relationships/slide" Target="slides/slide243.xml"/><Relationship Id="rId372" Type="http://schemas.openxmlformats.org/officeDocument/2006/relationships/slide" Target="slides/slide364.xml"/><Relationship Id="rId493" Type="http://schemas.openxmlformats.org/officeDocument/2006/relationships/slide" Target="slides/slide485.xml"/><Relationship Id="rId250" Type="http://schemas.openxmlformats.org/officeDocument/2006/relationships/slide" Target="slides/slide242.xml"/><Relationship Id="rId371" Type="http://schemas.openxmlformats.org/officeDocument/2006/relationships/slide" Target="slides/slide363.xml"/><Relationship Id="rId492" Type="http://schemas.openxmlformats.org/officeDocument/2006/relationships/slide" Target="slides/slide484.xml"/><Relationship Id="rId136" Type="http://schemas.openxmlformats.org/officeDocument/2006/relationships/slide" Target="slides/slide128.xml"/><Relationship Id="rId257" Type="http://schemas.openxmlformats.org/officeDocument/2006/relationships/slide" Target="slides/slide249.xml"/><Relationship Id="rId378" Type="http://schemas.openxmlformats.org/officeDocument/2006/relationships/slide" Target="slides/slide370.xml"/><Relationship Id="rId499" Type="http://schemas.openxmlformats.org/officeDocument/2006/relationships/slide" Target="slides/slide491.xml"/><Relationship Id="rId135" Type="http://schemas.openxmlformats.org/officeDocument/2006/relationships/slide" Target="slides/slide127.xml"/><Relationship Id="rId256" Type="http://schemas.openxmlformats.org/officeDocument/2006/relationships/slide" Target="slides/slide248.xml"/><Relationship Id="rId377" Type="http://schemas.openxmlformats.org/officeDocument/2006/relationships/slide" Target="slides/slide369.xml"/><Relationship Id="rId498" Type="http://schemas.openxmlformats.org/officeDocument/2006/relationships/slide" Target="slides/slide490.xml"/><Relationship Id="rId134" Type="http://schemas.openxmlformats.org/officeDocument/2006/relationships/slide" Target="slides/slide126.xml"/><Relationship Id="rId255" Type="http://schemas.openxmlformats.org/officeDocument/2006/relationships/slide" Target="slides/slide247.xml"/><Relationship Id="rId376" Type="http://schemas.openxmlformats.org/officeDocument/2006/relationships/slide" Target="slides/slide368.xml"/><Relationship Id="rId497" Type="http://schemas.openxmlformats.org/officeDocument/2006/relationships/slide" Target="slides/slide489.xml"/><Relationship Id="rId133" Type="http://schemas.openxmlformats.org/officeDocument/2006/relationships/slide" Target="slides/slide125.xml"/><Relationship Id="rId254" Type="http://schemas.openxmlformats.org/officeDocument/2006/relationships/slide" Target="slides/slide246.xml"/><Relationship Id="rId375" Type="http://schemas.openxmlformats.org/officeDocument/2006/relationships/slide" Target="slides/slide367.xml"/><Relationship Id="rId496" Type="http://schemas.openxmlformats.org/officeDocument/2006/relationships/slide" Target="slides/slide488.xml"/><Relationship Id="rId172" Type="http://schemas.openxmlformats.org/officeDocument/2006/relationships/slide" Target="slides/slide164.xml"/><Relationship Id="rId293" Type="http://schemas.openxmlformats.org/officeDocument/2006/relationships/slide" Target="slides/slide285.xml"/><Relationship Id="rId171" Type="http://schemas.openxmlformats.org/officeDocument/2006/relationships/slide" Target="slides/slide163.xml"/><Relationship Id="rId292" Type="http://schemas.openxmlformats.org/officeDocument/2006/relationships/slide" Target="slides/slide284.xml"/><Relationship Id="rId170" Type="http://schemas.openxmlformats.org/officeDocument/2006/relationships/slide" Target="slides/slide162.xml"/><Relationship Id="rId291" Type="http://schemas.openxmlformats.org/officeDocument/2006/relationships/slide" Target="slides/slide283.xml"/><Relationship Id="rId290" Type="http://schemas.openxmlformats.org/officeDocument/2006/relationships/slide" Target="slides/slide282.xml"/><Relationship Id="rId165" Type="http://schemas.openxmlformats.org/officeDocument/2006/relationships/slide" Target="slides/slide157.xml"/><Relationship Id="rId286" Type="http://schemas.openxmlformats.org/officeDocument/2006/relationships/slide" Target="slides/slide278.xml"/><Relationship Id="rId164" Type="http://schemas.openxmlformats.org/officeDocument/2006/relationships/slide" Target="slides/slide156.xml"/><Relationship Id="rId285" Type="http://schemas.openxmlformats.org/officeDocument/2006/relationships/slide" Target="slides/slide277.xml"/><Relationship Id="rId163" Type="http://schemas.openxmlformats.org/officeDocument/2006/relationships/slide" Target="slides/slide155.xml"/><Relationship Id="rId284" Type="http://schemas.openxmlformats.org/officeDocument/2006/relationships/slide" Target="slides/slide276.xml"/><Relationship Id="rId162" Type="http://schemas.openxmlformats.org/officeDocument/2006/relationships/slide" Target="slides/slide154.xml"/><Relationship Id="rId283" Type="http://schemas.openxmlformats.org/officeDocument/2006/relationships/slide" Target="slides/slide275.xml"/><Relationship Id="rId169" Type="http://schemas.openxmlformats.org/officeDocument/2006/relationships/slide" Target="slides/slide161.xml"/><Relationship Id="rId168" Type="http://schemas.openxmlformats.org/officeDocument/2006/relationships/slide" Target="slides/slide160.xml"/><Relationship Id="rId289" Type="http://schemas.openxmlformats.org/officeDocument/2006/relationships/slide" Target="slides/slide281.xml"/><Relationship Id="rId167" Type="http://schemas.openxmlformats.org/officeDocument/2006/relationships/slide" Target="slides/slide159.xml"/><Relationship Id="rId288" Type="http://schemas.openxmlformats.org/officeDocument/2006/relationships/slide" Target="slides/slide280.xml"/><Relationship Id="rId166" Type="http://schemas.openxmlformats.org/officeDocument/2006/relationships/slide" Target="slides/slide158.xml"/><Relationship Id="rId287" Type="http://schemas.openxmlformats.org/officeDocument/2006/relationships/slide" Target="slides/slide279.xml"/><Relationship Id="rId161" Type="http://schemas.openxmlformats.org/officeDocument/2006/relationships/slide" Target="slides/slide153.xml"/><Relationship Id="rId282" Type="http://schemas.openxmlformats.org/officeDocument/2006/relationships/slide" Target="slides/slide274.xml"/><Relationship Id="rId160" Type="http://schemas.openxmlformats.org/officeDocument/2006/relationships/slide" Target="slides/slide152.xml"/><Relationship Id="rId281" Type="http://schemas.openxmlformats.org/officeDocument/2006/relationships/slide" Target="slides/slide273.xml"/><Relationship Id="rId280" Type="http://schemas.openxmlformats.org/officeDocument/2006/relationships/slide" Target="slides/slide272.xml"/><Relationship Id="rId159" Type="http://schemas.openxmlformats.org/officeDocument/2006/relationships/slide" Target="slides/slide151.xml"/><Relationship Id="rId154" Type="http://schemas.openxmlformats.org/officeDocument/2006/relationships/slide" Target="slides/slide146.xml"/><Relationship Id="rId275" Type="http://schemas.openxmlformats.org/officeDocument/2006/relationships/slide" Target="slides/slide267.xml"/><Relationship Id="rId396" Type="http://schemas.openxmlformats.org/officeDocument/2006/relationships/slide" Target="slides/slide388.xml"/><Relationship Id="rId153" Type="http://schemas.openxmlformats.org/officeDocument/2006/relationships/slide" Target="slides/slide145.xml"/><Relationship Id="rId274" Type="http://schemas.openxmlformats.org/officeDocument/2006/relationships/slide" Target="slides/slide266.xml"/><Relationship Id="rId395" Type="http://schemas.openxmlformats.org/officeDocument/2006/relationships/slide" Target="slides/slide387.xml"/><Relationship Id="rId152" Type="http://schemas.openxmlformats.org/officeDocument/2006/relationships/slide" Target="slides/slide144.xml"/><Relationship Id="rId273" Type="http://schemas.openxmlformats.org/officeDocument/2006/relationships/slide" Target="slides/slide265.xml"/><Relationship Id="rId394" Type="http://schemas.openxmlformats.org/officeDocument/2006/relationships/slide" Target="slides/slide386.xml"/><Relationship Id="rId151" Type="http://schemas.openxmlformats.org/officeDocument/2006/relationships/slide" Target="slides/slide143.xml"/><Relationship Id="rId272" Type="http://schemas.openxmlformats.org/officeDocument/2006/relationships/slide" Target="slides/slide264.xml"/><Relationship Id="rId393" Type="http://schemas.openxmlformats.org/officeDocument/2006/relationships/slide" Target="slides/slide385.xml"/><Relationship Id="rId158" Type="http://schemas.openxmlformats.org/officeDocument/2006/relationships/slide" Target="slides/slide150.xml"/><Relationship Id="rId279" Type="http://schemas.openxmlformats.org/officeDocument/2006/relationships/slide" Target="slides/slide271.xml"/><Relationship Id="rId157" Type="http://schemas.openxmlformats.org/officeDocument/2006/relationships/slide" Target="slides/slide149.xml"/><Relationship Id="rId278" Type="http://schemas.openxmlformats.org/officeDocument/2006/relationships/slide" Target="slides/slide270.xml"/><Relationship Id="rId399" Type="http://schemas.openxmlformats.org/officeDocument/2006/relationships/slide" Target="slides/slide391.xml"/><Relationship Id="rId156" Type="http://schemas.openxmlformats.org/officeDocument/2006/relationships/slide" Target="slides/slide148.xml"/><Relationship Id="rId277" Type="http://schemas.openxmlformats.org/officeDocument/2006/relationships/slide" Target="slides/slide269.xml"/><Relationship Id="rId398" Type="http://schemas.openxmlformats.org/officeDocument/2006/relationships/slide" Target="slides/slide390.xml"/><Relationship Id="rId155" Type="http://schemas.openxmlformats.org/officeDocument/2006/relationships/slide" Target="slides/slide147.xml"/><Relationship Id="rId276" Type="http://schemas.openxmlformats.org/officeDocument/2006/relationships/slide" Target="slides/slide268.xml"/><Relationship Id="rId397" Type="http://schemas.openxmlformats.org/officeDocument/2006/relationships/slide" Target="slides/slide389.xml"/><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509" Type="http://schemas.openxmlformats.org/officeDocument/2006/relationships/slide" Target="slides/slide501.xml"/><Relationship Id="rId508" Type="http://schemas.openxmlformats.org/officeDocument/2006/relationships/slide" Target="slides/slide500.xml"/><Relationship Id="rId503" Type="http://schemas.openxmlformats.org/officeDocument/2006/relationships/slide" Target="slides/slide495.xml"/><Relationship Id="rId502" Type="http://schemas.openxmlformats.org/officeDocument/2006/relationships/slide" Target="slides/slide494.xml"/><Relationship Id="rId501" Type="http://schemas.openxmlformats.org/officeDocument/2006/relationships/slide" Target="slides/slide493.xml"/><Relationship Id="rId500" Type="http://schemas.openxmlformats.org/officeDocument/2006/relationships/slide" Target="slides/slide492.xml"/><Relationship Id="rId507" Type="http://schemas.openxmlformats.org/officeDocument/2006/relationships/slide" Target="slides/slide499.xml"/><Relationship Id="rId506" Type="http://schemas.openxmlformats.org/officeDocument/2006/relationships/slide" Target="slides/slide498.xml"/><Relationship Id="rId505" Type="http://schemas.openxmlformats.org/officeDocument/2006/relationships/slide" Target="slides/slide497.xml"/><Relationship Id="rId504" Type="http://schemas.openxmlformats.org/officeDocument/2006/relationships/slide" Target="slides/slide496.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409" Type="http://schemas.openxmlformats.org/officeDocument/2006/relationships/slide" Target="slides/slide401.xml"/><Relationship Id="rId404" Type="http://schemas.openxmlformats.org/officeDocument/2006/relationships/slide" Target="slides/slide396.xml"/><Relationship Id="rId525" Type="http://schemas.openxmlformats.org/officeDocument/2006/relationships/font" Target="fonts/LibreFranklinMedium-regular.fntdata"/><Relationship Id="rId403" Type="http://schemas.openxmlformats.org/officeDocument/2006/relationships/slide" Target="slides/slide395.xml"/><Relationship Id="rId524" Type="http://schemas.openxmlformats.org/officeDocument/2006/relationships/font" Target="fonts/Warnes-regular.fntdata"/><Relationship Id="rId402" Type="http://schemas.openxmlformats.org/officeDocument/2006/relationships/slide" Target="slides/slide394.xml"/><Relationship Id="rId523" Type="http://schemas.openxmlformats.org/officeDocument/2006/relationships/font" Target="fonts/Constantia-boldItalic.fntdata"/><Relationship Id="rId401" Type="http://schemas.openxmlformats.org/officeDocument/2006/relationships/slide" Target="slides/slide393.xml"/><Relationship Id="rId522" Type="http://schemas.openxmlformats.org/officeDocument/2006/relationships/font" Target="fonts/Constantia-italic.fntdata"/><Relationship Id="rId408" Type="http://schemas.openxmlformats.org/officeDocument/2006/relationships/slide" Target="slides/slide400.xml"/><Relationship Id="rId529" Type="http://schemas.openxmlformats.org/officeDocument/2006/relationships/font" Target="fonts/ArialBlack-regular.fntdata"/><Relationship Id="rId407" Type="http://schemas.openxmlformats.org/officeDocument/2006/relationships/slide" Target="slides/slide399.xml"/><Relationship Id="rId528" Type="http://schemas.openxmlformats.org/officeDocument/2006/relationships/font" Target="fonts/LibreFranklinMedium-boldItalic.fntdata"/><Relationship Id="rId406" Type="http://schemas.openxmlformats.org/officeDocument/2006/relationships/slide" Target="slides/slide398.xml"/><Relationship Id="rId527" Type="http://schemas.openxmlformats.org/officeDocument/2006/relationships/font" Target="fonts/LibreFranklinMedium-italic.fntdata"/><Relationship Id="rId405" Type="http://schemas.openxmlformats.org/officeDocument/2006/relationships/slide" Target="slides/slide397.xml"/><Relationship Id="rId526" Type="http://schemas.openxmlformats.org/officeDocument/2006/relationships/font" Target="fonts/LibreFranklinMedium-bold.fntdata"/><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400" Type="http://schemas.openxmlformats.org/officeDocument/2006/relationships/slide" Target="slides/slide392.xml"/><Relationship Id="rId521" Type="http://schemas.openxmlformats.org/officeDocument/2006/relationships/font" Target="fonts/Constantia-bold.fntdata"/><Relationship Id="rId29" Type="http://schemas.openxmlformats.org/officeDocument/2006/relationships/slide" Target="slides/slide21.xml"/><Relationship Id="rId520" Type="http://schemas.openxmlformats.org/officeDocument/2006/relationships/font" Target="fonts/Constantia-regular.fntdata"/><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519" Type="http://schemas.openxmlformats.org/officeDocument/2006/relationships/font" Target="fonts/LibreFranklin-boldItalic.fntdata"/><Relationship Id="rId514" Type="http://schemas.openxmlformats.org/officeDocument/2006/relationships/slide" Target="slides/slide506.xml"/><Relationship Id="rId513" Type="http://schemas.openxmlformats.org/officeDocument/2006/relationships/slide" Target="slides/slide505.xml"/><Relationship Id="rId512" Type="http://schemas.openxmlformats.org/officeDocument/2006/relationships/slide" Target="slides/slide504.xml"/><Relationship Id="rId511" Type="http://schemas.openxmlformats.org/officeDocument/2006/relationships/slide" Target="slides/slide503.xml"/><Relationship Id="rId518" Type="http://schemas.openxmlformats.org/officeDocument/2006/relationships/font" Target="fonts/LibreFranklin-italic.fntdata"/><Relationship Id="rId517" Type="http://schemas.openxmlformats.org/officeDocument/2006/relationships/font" Target="fonts/LibreFranklin-bold.fntdata"/><Relationship Id="rId516" Type="http://schemas.openxmlformats.org/officeDocument/2006/relationships/font" Target="fonts/LibreFranklin-regular.fntdata"/><Relationship Id="rId515" Type="http://schemas.openxmlformats.org/officeDocument/2006/relationships/slide" Target="slides/slide507.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510" Type="http://schemas.openxmlformats.org/officeDocument/2006/relationships/slide" Target="slides/slide502.xml"/><Relationship Id="rId18" Type="http://schemas.openxmlformats.org/officeDocument/2006/relationships/slide" Target="slides/slide10.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 Id="rId107" Type="http://schemas.openxmlformats.org/officeDocument/2006/relationships/slide" Target="slides/slide99.xml"/><Relationship Id="rId228" Type="http://schemas.openxmlformats.org/officeDocument/2006/relationships/slide" Target="slides/slide220.xml"/><Relationship Id="rId349" Type="http://schemas.openxmlformats.org/officeDocument/2006/relationships/slide" Target="slides/slide341.xml"/><Relationship Id="rId106" Type="http://schemas.openxmlformats.org/officeDocument/2006/relationships/slide" Target="slides/slide98.xml"/><Relationship Id="rId227" Type="http://schemas.openxmlformats.org/officeDocument/2006/relationships/slide" Target="slides/slide219.xml"/><Relationship Id="rId348" Type="http://schemas.openxmlformats.org/officeDocument/2006/relationships/slide" Target="slides/slide340.xml"/><Relationship Id="rId469" Type="http://schemas.openxmlformats.org/officeDocument/2006/relationships/slide" Target="slides/slide461.xml"/><Relationship Id="rId105" Type="http://schemas.openxmlformats.org/officeDocument/2006/relationships/slide" Target="slides/slide97.xml"/><Relationship Id="rId226" Type="http://schemas.openxmlformats.org/officeDocument/2006/relationships/slide" Target="slides/slide218.xml"/><Relationship Id="rId347" Type="http://schemas.openxmlformats.org/officeDocument/2006/relationships/slide" Target="slides/slide339.xml"/><Relationship Id="rId468" Type="http://schemas.openxmlformats.org/officeDocument/2006/relationships/slide" Target="slides/slide460.xml"/><Relationship Id="rId104" Type="http://schemas.openxmlformats.org/officeDocument/2006/relationships/slide" Target="slides/slide96.xml"/><Relationship Id="rId225" Type="http://schemas.openxmlformats.org/officeDocument/2006/relationships/slide" Target="slides/slide217.xml"/><Relationship Id="rId346" Type="http://schemas.openxmlformats.org/officeDocument/2006/relationships/slide" Target="slides/slide338.xml"/><Relationship Id="rId467" Type="http://schemas.openxmlformats.org/officeDocument/2006/relationships/slide" Target="slides/slide459.xml"/><Relationship Id="rId109" Type="http://schemas.openxmlformats.org/officeDocument/2006/relationships/slide" Target="slides/slide101.xml"/><Relationship Id="rId108" Type="http://schemas.openxmlformats.org/officeDocument/2006/relationships/slide" Target="slides/slide100.xml"/><Relationship Id="rId229" Type="http://schemas.openxmlformats.org/officeDocument/2006/relationships/slide" Target="slides/slide221.xml"/><Relationship Id="rId220" Type="http://schemas.openxmlformats.org/officeDocument/2006/relationships/slide" Target="slides/slide212.xml"/><Relationship Id="rId341" Type="http://schemas.openxmlformats.org/officeDocument/2006/relationships/slide" Target="slides/slide333.xml"/><Relationship Id="rId462" Type="http://schemas.openxmlformats.org/officeDocument/2006/relationships/slide" Target="slides/slide454.xml"/><Relationship Id="rId340" Type="http://schemas.openxmlformats.org/officeDocument/2006/relationships/slide" Target="slides/slide332.xml"/><Relationship Id="rId461" Type="http://schemas.openxmlformats.org/officeDocument/2006/relationships/slide" Target="slides/slide453.xml"/><Relationship Id="rId460" Type="http://schemas.openxmlformats.org/officeDocument/2006/relationships/slide" Target="slides/slide452.xml"/><Relationship Id="rId103" Type="http://schemas.openxmlformats.org/officeDocument/2006/relationships/slide" Target="slides/slide95.xml"/><Relationship Id="rId224" Type="http://schemas.openxmlformats.org/officeDocument/2006/relationships/slide" Target="slides/slide216.xml"/><Relationship Id="rId345" Type="http://schemas.openxmlformats.org/officeDocument/2006/relationships/slide" Target="slides/slide337.xml"/><Relationship Id="rId466" Type="http://schemas.openxmlformats.org/officeDocument/2006/relationships/slide" Target="slides/slide458.xml"/><Relationship Id="rId102" Type="http://schemas.openxmlformats.org/officeDocument/2006/relationships/slide" Target="slides/slide94.xml"/><Relationship Id="rId223" Type="http://schemas.openxmlformats.org/officeDocument/2006/relationships/slide" Target="slides/slide215.xml"/><Relationship Id="rId344" Type="http://schemas.openxmlformats.org/officeDocument/2006/relationships/slide" Target="slides/slide336.xml"/><Relationship Id="rId465" Type="http://schemas.openxmlformats.org/officeDocument/2006/relationships/slide" Target="slides/slide457.xml"/><Relationship Id="rId101" Type="http://schemas.openxmlformats.org/officeDocument/2006/relationships/slide" Target="slides/slide93.xml"/><Relationship Id="rId222" Type="http://schemas.openxmlformats.org/officeDocument/2006/relationships/slide" Target="slides/slide214.xml"/><Relationship Id="rId343" Type="http://schemas.openxmlformats.org/officeDocument/2006/relationships/slide" Target="slides/slide335.xml"/><Relationship Id="rId464" Type="http://schemas.openxmlformats.org/officeDocument/2006/relationships/slide" Target="slides/slide456.xml"/><Relationship Id="rId100" Type="http://schemas.openxmlformats.org/officeDocument/2006/relationships/slide" Target="slides/slide92.xml"/><Relationship Id="rId221" Type="http://schemas.openxmlformats.org/officeDocument/2006/relationships/slide" Target="slides/slide213.xml"/><Relationship Id="rId342" Type="http://schemas.openxmlformats.org/officeDocument/2006/relationships/slide" Target="slides/slide334.xml"/><Relationship Id="rId463" Type="http://schemas.openxmlformats.org/officeDocument/2006/relationships/slide" Target="slides/slide455.xml"/><Relationship Id="rId217" Type="http://schemas.openxmlformats.org/officeDocument/2006/relationships/slide" Target="slides/slide209.xml"/><Relationship Id="rId338" Type="http://schemas.openxmlformats.org/officeDocument/2006/relationships/slide" Target="slides/slide330.xml"/><Relationship Id="rId459" Type="http://schemas.openxmlformats.org/officeDocument/2006/relationships/slide" Target="slides/slide451.xml"/><Relationship Id="rId216" Type="http://schemas.openxmlformats.org/officeDocument/2006/relationships/slide" Target="slides/slide208.xml"/><Relationship Id="rId337" Type="http://schemas.openxmlformats.org/officeDocument/2006/relationships/slide" Target="slides/slide329.xml"/><Relationship Id="rId458" Type="http://schemas.openxmlformats.org/officeDocument/2006/relationships/slide" Target="slides/slide450.xml"/><Relationship Id="rId215" Type="http://schemas.openxmlformats.org/officeDocument/2006/relationships/slide" Target="slides/slide207.xml"/><Relationship Id="rId336" Type="http://schemas.openxmlformats.org/officeDocument/2006/relationships/slide" Target="slides/slide328.xml"/><Relationship Id="rId457" Type="http://schemas.openxmlformats.org/officeDocument/2006/relationships/slide" Target="slides/slide449.xml"/><Relationship Id="rId214" Type="http://schemas.openxmlformats.org/officeDocument/2006/relationships/slide" Target="slides/slide206.xml"/><Relationship Id="rId335" Type="http://schemas.openxmlformats.org/officeDocument/2006/relationships/slide" Target="slides/slide327.xml"/><Relationship Id="rId456" Type="http://schemas.openxmlformats.org/officeDocument/2006/relationships/slide" Target="slides/slide448.xml"/><Relationship Id="rId219" Type="http://schemas.openxmlformats.org/officeDocument/2006/relationships/slide" Target="slides/slide211.xml"/><Relationship Id="rId218" Type="http://schemas.openxmlformats.org/officeDocument/2006/relationships/slide" Target="slides/slide210.xml"/><Relationship Id="rId339" Type="http://schemas.openxmlformats.org/officeDocument/2006/relationships/slide" Target="slides/slide331.xml"/><Relationship Id="rId330" Type="http://schemas.openxmlformats.org/officeDocument/2006/relationships/slide" Target="slides/slide322.xml"/><Relationship Id="rId451" Type="http://schemas.openxmlformats.org/officeDocument/2006/relationships/slide" Target="slides/slide443.xml"/><Relationship Id="rId450" Type="http://schemas.openxmlformats.org/officeDocument/2006/relationships/slide" Target="slides/slide442.xml"/><Relationship Id="rId213" Type="http://schemas.openxmlformats.org/officeDocument/2006/relationships/slide" Target="slides/slide205.xml"/><Relationship Id="rId334" Type="http://schemas.openxmlformats.org/officeDocument/2006/relationships/slide" Target="slides/slide326.xml"/><Relationship Id="rId455" Type="http://schemas.openxmlformats.org/officeDocument/2006/relationships/slide" Target="slides/slide447.xml"/><Relationship Id="rId212" Type="http://schemas.openxmlformats.org/officeDocument/2006/relationships/slide" Target="slides/slide204.xml"/><Relationship Id="rId333" Type="http://schemas.openxmlformats.org/officeDocument/2006/relationships/slide" Target="slides/slide325.xml"/><Relationship Id="rId454" Type="http://schemas.openxmlformats.org/officeDocument/2006/relationships/slide" Target="slides/slide446.xml"/><Relationship Id="rId211" Type="http://schemas.openxmlformats.org/officeDocument/2006/relationships/slide" Target="slides/slide203.xml"/><Relationship Id="rId332" Type="http://schemas.openxmlformats.org/officeDocument/2006/relationships/slide" Target="slides/slide324.xml"/><Relationship Id="rId453" Type="http://schemas.openxmlformats.org/officeDocument/2006/relationships/slide" Target="slides/slide445.xml"/><Relationship Id="rId210" Type="http://schemas.openxmlformats.org/officeDocument/2006/relationships/slide" Target="slides/slide202.xml"/><Relationship Id="rId331" Type="http://schemas.openxmlformats.org/officeDocument/2006/relationships/slide" Target="slides/slide323.xml"/><Relationship Id="rId452" Type="http://schemas.openxmlformats.org/officeDocument/2006/relationships/slide" Target="slides/slide444.xml"/><Relationship Id="rId370" Type="http://schemas.openxmlformats.org/officeDocument/2006/relationships/slide" Target="slides/slide362.xml"/><Relationship Id="rId491" Type="http://schemas.openxmlformats.org/officeDocument/2006/relationships/slide" Target="slides/slide483.xml"/><Relationship Id="rId490" Type="http://schemas.openxmlformats.org/officeDocument/2006/relationships/slide" Target="slides/slide482.xml"/><Relationship Id="rId129" Type="http://schemas.openxmlformats.org/officeDocument/2006/relationships/slide" Target="slides/slide121.xml"/><Relationship Id="rId128" Type="http://schemas.openxmlformats.org/officeDocument/2006/relationships/slide" Target="slides/slide120.xml"/><Relationship Id="rId249" Type="http://schemas.openxmlformats.org/officeDocument/2006/relationships/slide" Target="slides/slide241.xml"/><Relationship Id="rId127" Type="http://schemas.openxmlformats.org/officeDocument/2006/relationships/slide" Target="slides/slide119.xml"/><Relationship Id="rId248" Type="http://schemas.openxmlformats.org/officeDocument/2006/relationships/slide" Target="slides/slide240.xml"/><Relationship Id="rId369" Type="http://schemas.openxmlformats.org/officeDocument/2006/relationships/slide" Target="slides/slide361.xml"/><Relationship Id="rId126" Type="http://schemas.openxmlformats.org/officeDocument/2006/relationships/slide" Target="slides/slide118.xml"/><Relationship Id="rId247" Type="http://schemas.openxmlformats.org/officeDocument/2006/relationships/slide" Target="slides/slide239.xml"/><Relationship Id="rId368" Type="http://schemas.openxmlformats.org/officeDocument/2006/relationships/slide" Target="slides/slide360.xml"/><Relationship Id="rId489" Type="http://schemas.openxmlformats.org/officeDocument/2006/relationships/slide" Target="slides/slide481.xml"/><Relationship Id="rId121" Type="http://schemas.openxmlformats.org/officeDocument/2006/relationships/slide" Target="slides/slide113.xml"/><Relationship Id="rId242" Type="http://schemas.openxmlformats.org/officeDocument/2006/relationships/slide" Target="slides/slide234.xml"/><Relationship Id="rId363" Type="http://schemas.openxmlformats.org/officeDocument/2006/relationships/slide" Target="slides/slide355.xml"/><Relationship Id="rId484" Type="http://schemas.openxmlformats.org/officeDocument/2006/relationships/slide" Target="slides/slide476.xml"/><Relationship Id="rId120" Type="http://schemas.openxmlformats.org/officeDocument/2006/relationships/slide" Target="slides/slide112.xml"/><Relationship Id="rId241" Type="http://schemas.openxmlformats.org/officeDocument/2006/relationships/slide" Target="slides/slide233.xml"/><Relationship Id="rId362" Type="http://schemas.openxmlformats.org/officeDocument/2006/relationships/slide" Target="slides/slide354.xml"/><Relationship Id="rId483" Type="http://schemas.openxmlformats.org/officeDocument/2006/relationships/slide" Target="slides/slide475.xml"/><Relationship Id="rId240" Type="http://schemas.openxmlformats.org/officeDocument/2006/relationships/slide" Target="slides/slide232.xml"/><Relationship Id="rId361" Type="http://schemas.openxmlformats.org/officeDocument/2006/relationships/slide" Target="slides/slide353.xml"/><Relationship Id="rId482" Type="http://schemas.openxmlformats.org/officeDocument/2006/relationships/slide" Target="slides/slide474.xml"/><Relationship Id="rId360" Type="http://schemas.openxmlformats.org/officeDocument/2006/relationships/slide" Target="slides/slide352.xml"/><Relationship Id="rId481" Type="http://schemas.openxmlformats.org/officeDocument/2006/relationships/slide" Target="slides/slide473.xml"/><Relationship Id="rId125" Type="http://schemas.openxmlformats.org/officeDocument/2006/relationships/slide" Target="slides/slide117.xml"/><Relationship Id="rId246" Type="http://schemas.openxmlformats.org/officeDocument/2006/relationships/slide" Target="slides/slide238.xml"/><Relationship Id="rId367" Type="http://schemas.openxmlformats.org/officeDocument/2006/relationships/slide" Target="slides/slide359.xml"/><Relationship Id="rId488" Type="http://schemas.openxmlformats.org/officeDocument/2006/relationships/slide" Target="slides/slide480.xml"/><Relationship Id="rId124" Type="http://schemas.openxmlformats.org/officeDocument/2006/relationships/slide" Target="slides/slide116.xml"/><Relationship Id="rId245" Type="http://schemas.openxmlformats.org/officeDocument/2006/relationships/slide" Target="slides/slide237.xml"/><Relationship Id="rId366" Type="http://schemas.openxmlformats.org/officeDocument/2006/relationships/slide" Target="slides/slide358.xml"/><Relationship Id="rId487" Type="http://schemas.openxmlformats.org/officeDocument/2006/relationships/slide" Target="slides/slide479.xml"/><Relationship Id="rId123" Type="http://schemas.openxmlformats.org/officeDocument/2006/relationships/slide" Target="slides/slide115.xml"/><Relationship Id="rId244" Type="http://schemas.openxmlformats.org/officeDocument/2006/relationships/slide" Target="slides/slide236.xml"/><Relationship Id="rId365" Type="http://schemas.openxmlformats.org/officeDocument/2006/relationships/slide" Target="slides/slide357.xml"/><Relationship Id="rId486" Type="http://schemas.openxmlformats.org/officeDocument/2006/relationships/slide" Target="slides/slide478.xml"/><Relationship Id="rId122" Type="http://schemas.openxmlformats.org/officeDocument/2006/relationships/slide" Target="slides/slide114.xml"/><Relationship Id="rId243" Type="http://schemas.openxmlformats.org/officeDocument/2006/relationships/slide" Target="slides/slide235.xml"/><Relationship Id="rId364" Type="http://schemas.openxmlformats.org/officeDocument/2006/relationships/slide" Target="slides/slide356.xml"/><Relationship Id="rId485" Type="http://schemas.openxmlformats.org/officeDocument/2006/relationships/slide" Target="slides/slide477.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99" Type="http://schemas.openxmlformats.org/officeDocument/2006/relationships/slide" Target="slides/slide91.xml"/><Relationship Id="rId480" Type="http://schemas.openxmlformats.org/officeDocument/2006/relationships/slide" Target="slides/slide472.xml"/><Relationship Id="rId98" Type="http://schemas.openxmlformats.org/officeDocument/2006/relationships/slide" Target="slides/slide90.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slide" Target="slides/slide110.xml"/><Relationship Id="rId239" Type="http://schemas.openxmlformats.org/officeDocument/2006/relationships/slide" Target="slides/slide231.xml"/><Relationship Id="rId117" Type="http://schemas.openxmlformats.org/officeDocument/2006/relationships/slide" Target="slides/slide109.xml"/><Relationship Id="rId238" Type="http://schemas.openxmlformats.org/officeDocument/2006/relationships/slide" Target="slides/slide230.xml"/><Relationship Id="rId359" Type="http://schemas.openxmlformats.org/officeDocument/2006/relationships/slide" Target="slides/slide351.xml"/><Relationship Id="rId116" Type="http://schemas.openxmlformats.org/officeDocument/2006/relationships/slide" Target="slides/slide108.xml"/><Relationship Id="rId237" Type="http://schemas.openxmlformats.org/officeDocument/2006/relationships/slide" Target="slides/slide229.xml"/><Relationship Id="rId358" Type="http://schemas.openxmlformats.org/officeDocument/2006/relationships/slide" Target="slides/slide350.xml"/><Relationship Id="rId479" Type="http://schemas.openxmlformats.org/officeDocument/2006/relationships/slide" Target="slides/slide471.xml"/><Relationship Id="rId115" Type="http://schemas.openxmlformats.org/officeDocument/2006/relationships/slide" Target="slides/slide107.xml"/><Relationship Id="rId236" Type="http://schemas.openxmlformats.org/officeDocument/2006/relationships/slide" Target="slides/slide228.xml"/><Relationship Id="rId357" Type="http://schemas.openxmlformats.org/officeDocument/2006/relationships/slide" Target="slides/slide349.xml"/><Relationship Id="rId478" Type="http://schemas.openxmlformats.org/officeDocument/2006/relationships/slide" Target="slides/slide470.xml"/><Relationship Id="rId119" Type="http://schemas.openxmlformats.org/officeDocument/2006/relationships/slide" Target="slides/slide111.xml"/><Relationship Id="rId110" Type="http://schemas.openxmlformats.org/officeDocument/2006/relationships/slide" Target="slides/slide102.xml"/><Relationship Id="rId231" Type="http://schemas.openxmlformats.org/officeDocument/2006/relationships/slide" Target="slides/slide223.xml"/><Relationship Id="rId352" Type="http://schemas.openxmlformats.org/officeDocument/2006/relationships/slide" Target="slides/slide344.xml"/><Relationship Id="rId473" Type="http://schemas.openxmlformats.org/officeDocument/2006/relationships/slide" Target="slides/slide465.xml"/><Relationship Id="rId230" Type="http://schemas.openxmlformats.org/officeDocument/2006/relationships/slide" Target="slides/slide222.xml"/><Relationship Id="rId351" Type="http://schemas.openxmlformats.org/officeDocument/2006/relationships/slide" Target="slides/slide343.xml"/><Relationship Id="rId472" Type="http://schemas.openxmlformats.org/officeDocument/2006/relationships/slide" Target="slides/slide464.xml"/><Relationship Id="rId350" Type="http://schemas.openxmlformats.org/officeDocument/2006/relationships/slide" Target="slides/slide342.xml"/><Relationship Id="rId471" Type="http://schemas.openxmlformats.org/officeDocument/2006/relationships/slide" Target="slides/slide463.xml"/><Relationship Id="rId470" Type="http://schemas.openxmlformats.org/officeDocument/2006/relationships/slide" Target="slides/slide462.xml"/><Relationship Id="rId114" Type="http://schemas.openxmlformats.org/officeDocument/2006/relationships/slide" Target="slides/slide106.xml"/><Relationship Id="rId235" Type="http://schemas.openxmlformats.org/officeDocument/2006/relationships/slide" Target="slides/slide227.xml"/><Relationship Id="rId356" Type="http://schemas.openxmlformats.org/officeDocument/2006/relationships/slide" Target="slides/slide348.xml"/><Relationship Id="rId477" Type="http://schemas.openxmlformats.org/officeDocument/2006/relationships/slide" Target="slides/slide469.xml"/><Relationship Id="rId113" Type="http://schemas.openxmlformats.org/officeDocument/2006/relationships/slide" Target="slides/slide105.xml"/><Relationship Id="rId234" Type="http://schemas.openxmlformats.org/officeDocument/2006/relationships/slide" Target="slides/slide226.xml"/><Relationship Id="rId355" Type="http://schemas.openxmlformats.org/officeDocument/2006/relationships/slide" Target="slides/slide347.xml"/><Relationship Id="rId476" Type="http://schemas.openxmlformats.org/officeDocument/2006/relationships/slide" Target="slides/slide468.xml"/><Relationship Id="rId112" Type="http://schemas.openxmlformats.org/officeDocument/2006/relationships/slide" Target="slides/slide104.xml"/><Relationship Id="rId233" Type="http://schemas.openxmlformats.org/officeDocument/2006/relationships/slide" Target="slides/slide225.xml"/><Relationship Id="rId354" Type="http://schemas.openxmlformats.org/officeDocument/2006/relationships/slide" Target="slides/slide346.xml"/><Relationship Id="rId475" Type="http://schemas.openxmlformats.org/officeDocument/2006/relationships/slide" Target="slides/slide467.xml"/><Relationship Id="rId111" Type="http://schemas.openxmlformats.org/officeDocument/2006/relationships/slide" Target="slides/slide103.xml"/><Relationship Id="rId232" Type="http://schemas.openxmlformats.org/officeDocument/2006/relationships/slide" Target="slides/slide224.xml"/><Relationship Id="rId353" Type="http://schemas.openxmlformats.org/officeDocument/2006/relationships/slide" Target="slides/slide345.xml"/><Relationship Id="rId474" Type="http://schemas.openxmlformats.org/officeDocument/2006/relationships/slide" Target="slides/slide466.xml"/><Relationship Id="rId305" Type="http://schemas.openxmlformats.org/officeDocument/2006/relationships/slide" Target="slides/slide297.xml"/><Relationship Id="rId426" Type="http://schemas.openxmlformats.org/officeDocument/2006/relationships/slide" Target="slides/slide418.xml"/><Relationship Id="rId304" Type="http://schemas.openxmlformats.org/officeDocument/2006/relationships/slide" Target="slides/slide296.xml"/><Relationship Id="rId425" Type="http://schemas.openxmlformats.org/officeDocument/2006/relationships/slide" Target="slides/slide417.xml"/><Relationship Id="rId303" Type="http://schemas.openxmlformats.org/officeDocument/2006/relationships/slide" Target="slides/slide295.xml"/><Relationship Id="rId424" Type="http://schemas.openxmlformats.org/officeDocument/2006/relationships/slide" Target="slides/slide416.xml"/><Relationship Id="rId302" Type="http://schemas.openxmlformats.org/officeDocument/2006/relationships/slide" Target="slides/slide294.xml"/><Relationship Id="rId423" Type="http://schemas.openxmlformats.org/officeDocument/2006/relationships/slide" Target="slides/slide415.xml"/><Relationship Id="rId309" Type="http://schemas.openxmlformats.org/officeDocument/2006/relationships/slide" Target="slides/slide301.xml"/><Relationship Id="rId308" Type="http://schemas.openxmlformats.org/officeDocument/2006/relationships/slide" Target="slides/slide300.xml"/><Relationship Id="rId429" Type="http://schemas.openxmlformats.org/officeDocument/2006/relationships/slide" Target="slides/slide421.xml"/><Relationship Id="rId307" Type="http://schemas.openxmlformats.org/officeDocument/2006/relationships/slide" Target="slides/slide299.xml"/><Relationship Id="rId428" Type="http://schemas.openxmlformats.org/officeDocument/2006/relationships/slide" Target="slides/slide420.xml"/><Relationship Id="rId306" Type="http://schemas.openxmlformats.org/officeDocument/2006/relationships/slide" Target="slides/slide298.xml"/><Relationship Id="rId427" Type="http://schemas.openxmlformats.org/officeDocument/2006/relationships/slide" Target="slides/slide419.xml"/><Relationship Id="rId301" Type="http://schemas.openxmlformats.org/officeDocument/2006/relationships/slide" Target="slides/slide293.xml"/><Relationship Id="rId422" Type="http://schemas.openxmlformats.org/officeDocument/2006/relationships/slide" Target="slides/slide414.xml"/><Relationship Id="rId300" Type="http://schemas.openxmlformats.org/officeDocument/2006/relationships/slide" Target="slides/slide292.xml"/><Relationship Id="rId421" Type="http://schemas.openxmlformats.org/officeDocument/2006/relationships/slide" Target="slides/slide413.xml"/><Relationship Id="rId420" Type="http://schemas.openxmlformats.org/officeDocument/2006/relationships/slide" Target="slides/slide412.xml"/><Relationship Id="rId415" Type="http://schemas.openxmlformats.org/officeDocument/2006/relationships/slide" Target="slides/slide407.xml"/><Relationship Id="rId414" Type="http://schemas.openxmlformats.org/officeDocument/2006/relationships/slide" Target="slides/slide406.xml"/><Relationship Id="rId413" Type="http://schemas.openxmlformats.org/officeDocument/2006/relationships/slide" Target="slides/slide405.xml"/><Relationship Id="rId412" Type="http://schemas.openxmlformats.org/officeDocument/2006/relationships/slide" Target="slides/slide404.xml"/><Relationship Id="rId419" Type="http://schemas.openxmlformats.org/officeDocument/2006/relationships/slide" Target="slides/slide411.xml"/><Relationship Id="rId418" Type="http://schemas.openxmlformats.org/officeDocument/2006/relationships/slide" Target="slides/slide410.xml"/><Relationship Id="rId417" Type="http://schemas.openxmlformats.org/officeDocument/2006/relationships/slide" Target="slides/slide409.xml"/><Relationship Id="rId416" Type="http://schemas.openxmlformats.org/officeDocument/2006/relationships/slide" Target="slides/slide408.xml"/><Relationship Id="rId411" Type="http://schemas.openxmlformats.org/officeDocument/2006/relationships/slide" Target="slides/slide403.xml"/><Relationship Id="rId410" Type="http://schemas.openxmlformats.org/officeDocument/2006/relationships/slide" Target="slides/slide402.xml"/><Relationship Id="rId206" Type="http://schemas.openxmlformats.org/officeDocument/2006/relationships/slide" Target="slides/slide198.xml"/><Relationship Id="rId327" Type="http://schemas.openxmlformats.org/officeDocument/2006/relationships/slide" Target="slides/slide319.xml"/><Relationship Id="rId448" Type="http://schemas.openxmlformats.org/officeDocument/2006/relationships/slide" Target="slides/slide440.xml"/><Relationship Id="rId205" Type="http://schemas.openxmlformats.org/officeDocument/2006/relationships/slide" Target="slides/slide197.xml"/><Relationship Id="rId326" Type="http://schemas.openxmlformats.org/officeDocument/2006/relationships/slide" Target="slides/slide318.xml"/><Relationship Id="rId447" Type="http://schemas.openxmlformats.org/officeDocument/2006/relationships/slide" Target="slides/slide439.xml"/><Relationship Id="rId204" Type="http://schemas.openxmlformats.org/officeDocument/2006/relationships/slide" Target="slides/slide196.xml"/><Relationship Id="rId325" Type="http://schemas.openxmlformats.org/officeDocument/2006/relationships/slide" Target="slides/slide317.xml"/><Relationship Id="rId446" Type="http://schemas.openxmlformats.org/officeDocument/2006/relationships/slide" Target="slides/slide438.xml"/><Relationship Id="rId203" Type="http://schemas.openxmlformats.org/officeDocument/2006/relationships/slide" Target="slides/slide195.xml"/><Relationship Id="rId324" Type="http://schemas.openxmlformats.org/officeDocument/2006/relationships/slide" Target="slides/slide316.xml"/><Relationship Id="rId445" Type="http://schemas.openxmlformats.org/officeDocument/2006/relationships/slide" Target="slides/slide437.xml"/><Relationship Id="rId209" Type="http://schemas.openxmlformats.org/officeDocument/2006/relationships/slide" Target="slides/slide201.xml"/><Relationship Id="rId208" Type="http://schemas.openxmlformats.org/officeDocument/2006/relationships/slide" Target="slides/slide200.xml"/><Relationship Id="rId329" Type="http://schemas.openxmlformats.org/officeDocument/2006/relationships/slide" Target="slides/slide321.xml"/><Relationship Id="rId207" Type="http://schemas.openxmlformats.org/officeDocument/2006/relationships/slide" Target="slides/slide199.xml"/><Relationship Id="rId328" Type="http://schemas.openxmlformats.org/officeDocument/2006/relationships/slide" Target="slides/slide320.xml"/><Relationship Id="rId449" Type="http://schemas.openxmlformats.org/officeDocument/2006/relationships/slide" Target="slides/slide441.xml"/><Relationship Id="rId440" Type="http://schemas.openxmlformats.org/officeDocument/2006/relationships/slide" Target="slides/slide432.xml"/><Relationship Id="rId202" Type="http://schemas.openxmlformats.org/officeDocument/2006/relationships/slide" Target="slides/slide194.xml"/><Relationship Id="rId323" Type="http://schemas.openxmlformats.org/officeDocument/2006/relationships/slide" Target="slides/slide315.xml"/><Relationship Id="rId444" Type="http://schemas.openxmlformats.org/officeDocument/2006/relationships/slide" Target="slides/slide436.xml"/><Relationship Id="rId201" Type="http://schemas.openxmlformats.org/officeDocument/2006/relationships/slide" Target="slides/slide193.xml"/><Relationship Id="rId322" Type="http://schemas.openxmlformats.org/officeDocument/2006/relationships/slide" Target="slides/slide314.xml"/><Relationship Id="rId443" Type="http://schemas.openxmlformats.org/officeDocument/2006/relationships/slide" Target="slides/slide435.xml"/><Relationship Id="rId200" Type="http://schemas.openxmlformats.org/officeDocument/2006/relationships/slide" Target="slides/slide192.xml"/><Relationship Id="rId321" Type="http://schemas.openxmlformats.org/officeDocument/2006/relationships/slide" Target="slides/slide313.xml"/><Relationship Id="rId442" Type="http://schemas.openxmlformats.org/officeDocument/2006/relationships/slide" Target="slides/slide434.xml"/><Relationship Id="rId320" Type="http://schemas.openxmlformats.org/officeDocument/2006/relationships/slide" Target="slides/slide312.xml"/><Relationship Id="rId441" Type="http://schemas.openxmlformats.org/officeDocument/2006/relationships/slide" Target="slides/slide433.xml"/><Relationship Id="rId316" Type="http://schemas.openxmlformats.org/officeDocument/2006/relationships/slide" Target="slides/slide308.xml"/><Relationship Id="rId437" Type="http://schemas.openxmlformats.org/officeDocument/2006/relationships/slide" Target="slides/slide429.xml"/><Relationship Id="rId315" Type="http://schemas.openxmlformats.org/officeDocument/2006/relationships/slide" Target="slides/slide307.xml"/><Relationship Id="rId436" Type="http://schemas.openxmlformats.org/officeDocument/2006/relationships/slide" Target="slides/slide428.xml"/><Relationship Id="rId314" Type="http://schemas.openxmlformats.org/officeDocument/2006/relationships/slide" Target="slides/slide306.xml"/><Relationship Id="rId435" Type="http://schemas.openxmlformats.org/officeDocument/2006/relationships/slide" Target="slides/slide427.xml"/><Relationship Id="rId313" Type="http://schemas.openxmlformats.org/officeDocument/2006/relationships/slide" Target="slides/slide305.xml"/><Relationship Id="rId434" Type="http://schemas.openxmlformats.org/officeDocument/2006/relationships/slide" Target="slides/slide426.xml"/><Relationship Id="rId319" Type="http://schemas.openxmlformats.org/officeDocument/2006/relationships/slide" Target="slides/slide311.xml"/><Relationship Id="rId318" Type="http://schemas.openxmlformats.org/officeDocument/2006/relationships/slide" Target="slides/slide310.xml"/><Relationship Id="rId439" Type="http://schemas.openxmlformats.org/officeDocument/2006/relationships/slide" Target="slides/slide431.xml"/><Relationship Id="rId317" Type="http://schemas.openxmlformats.org/officeDocument/2006/relationships/slide" Target="slides/slide309.xml"/><Relationship Id="rId438" Type="http://schemas.openxmlformats.org/officeDocument/2006/relationships/slide" Target="slides/slide430.xml"/><Relationship Id="rId312" Type="http://schemas.openxmlformats.org/officeDocument/2006/relationships/slide" Target="slides/slide304.xml"/><Relationship Id="rId433" Type="http://schemas.openxmlformats.org/officeDocument/2006/relationships/slide" Target="slides/slide425.xml"/><Relationship Id="rId311" Type="http://schemas.openxmlformats.org/officeDocument/2006/relationships/slide" Target="slides/slide303.xml"/><Relationship Id="rId432" Type="http://schemas.openxmlformats.org/officeDocument/2006/relationships/slide" Target="slides/slide424.xml"/><Relationship Id="rId310" Type="http://schemas.openxmlformats.org/officeDocument/2006/relationships/slide" Target="slides/slide302.xml"/><Relationship Id="rId431" Type="http://schemas.openxmlformats.org/officeDocument/2006/relationships/slide" Target="slides/slide423.xml"/><Relationship Id="rId430" Type="http://schemas.openxmlformats.org/officeDocument/2006/relationships/slide" Target="slides/slide4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94" name="Google Shape;194;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5" name="Google Shape;195;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63" name="Google Shape;263;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p10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964" name="Google Shape;964;p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p10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969" name="Google Shape;969;p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p1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974" name="Google Shape;974;p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p10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980" name="Google Shape;980;p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p1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986" name="Google Shape;986;p1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p1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991" name="Google Shape;991;p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p10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996" name="Google Shape;996;p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p10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002" name="Google Shape;1002;p1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p1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8" name="Google Shape;1008;p10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9" name="Google Shape;1009;p10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p10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014" name="Google Shape;1014;p1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71" name="Google Shape;271;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p1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028" name="Google Shape;1028;p1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p1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034" name="Google Shape;1034;p1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p1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039" name="Google Shape;1039;p1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p1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044" name="Google Shape;1044;p1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p1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049" name="Google Shape;1049;p1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p1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055" name="Google Shape;1055;p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p1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061" name="Google Shape;1061;p1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p1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067" name="Google Shape;1067;p1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p1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092" name="Google Shape;1092;p1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p1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098" name="Google Shape;1098;p1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78" name="Google Shape;278;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p1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120" name="Google Shape;1120;p1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p1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126" name="Google Shape;1126;p1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p1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137" name="Google Shape;1137;p1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p1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143" name="Google Shape;1143;p1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p1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166" name="Google Shape;1166;p1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p1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2" name="Google Shape;1172;p1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3" name="Google Shape;1173;p1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p1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199" name="Google Shape;1199;p1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p1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215" name="Google Shape;1215;p1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p1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233" name="Google Shape;1233;p1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p1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265" name="Google Shape;1265;p1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85" name="Google Shape;285;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6" name="Google Shape;286;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p1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271" name="Google Shape;1271;p1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p1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277" name="Google Shape;1277;p1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p1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291" name="Google Shape;1291;p1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p1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297" name="Google Shape;1297;p1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p1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303" name="Google Shape;1303;p1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p1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309" name="Google Shape;1309;p1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p1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315" name="Google Shape;1315;p1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p1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321" name="Google Shape;1321;p1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p1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327" name="Google Shape;1327;p1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p1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333" name="Google Shape;1333;p1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95" name="Google Shape;295;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p1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339" name="Google Shape;1339;p1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p1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344" name="Google Shape;1344;p1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p1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350" name="Google Shape;1350;p1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p1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355" name="Google Shape;1355;p1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p1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360" name="Google Shape;1360;p1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p1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366" name="Google Shape;1366;p1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p1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371" name="Google Shape;1371;p1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4" name="Shape 1374"/>
        <p:cNvGrpSpPr/>
        <p:nvPr/>
      </p:nvGrpSpPr>
      <p:grpSpPr>
        <a:xfrm>
          <a:off x="0" y="0"/>
          <a:ext cx="0" cy="0"/>
          <a:chOff x="0" y="0"/>
          <a:chExt cx="0" cy="0"/>
        </a:xfrm>
      </p:grpSpPr>
      <p:sp>
        <p:nvSpPr>
          <p:cNvPr id="1375" name="Google Shape;1375;p1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376" name="Google Shape;1376;p1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p1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381" name="Google Shape;1381;p1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p1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386" name="Google Shape;1386;p1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02" name="Google Shape;302;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p1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391" name="Google Shape;1391;p1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p1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397" name="Google Shape;1397;p1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p1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402" name="Google Shape;1402;p1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p1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408" name="Google Shape;1408;p1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p1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413" name="Google Shape;1413;p1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6" name="Shape 1416"/>
        <p:cNvGrpSpPr/>
        <p:nvPr/>
      </p:nvGrpSpPr>
      <p:grpSpPr>
        <a:xfrm>
          <a:off x="0" y="0"/>
          <a:ext cx="0" cy="0"/>
          <a:chOff x="0" y="0"/>
          <a:chExt cx="0" cy="0"/>
        </a:xfrm>
      </p:grpSpPr>
      <p:sp>
        <p:nvSpPr>
          <p:cNvPr id="1417" name="Google Shape;1417;p1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418" name="Google Shape;1418;p1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p1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423" name="Google Shape;1423;p1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p1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429" name="Google Shape;1429;p1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p1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435" name="Google Shape;1435;p1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p1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441" name="Google Shape;1441;p1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09" name="Google Shape;309;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p1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446" name="Google Shape;1446;p1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p1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451" name="Google Shape;1451;p1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p1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456" name="Google Shape;1456;p1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p1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461" name="Google Shape;1461;p1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p1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466" name="Google Shape;1466;p1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p1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471" name="Google Shape;1471;p1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p1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476" name="Google Shape;1476;p1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p1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481" name="Google Shape;1481;p1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4" name="Shape 1484"/>
        <p:cNvGrpSpPr/>
        <p:nvPr/>
      </p:nvGrpSpPr>
      <p:grpSpPr>
        <a:xfrm>
          <a:off x="0" y="0"/>
          <a:ext cx="0" cy="0"/>
          <a:chOff x="0" y="0"/>
          <a:chExt cx="0" cy="0"/>
        </a:xfrm>
      </p:grpSpPr>
      <p:sp>
        <p:nvSpPr>
          <p:cNvPr id="1485" name="Google Shape;1485;p1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486" name="Google Shape;1486;p1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p1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491" name="Google Shape;1491;p1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16" name="Google Shape;316;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4" name="Shape 1494"/>
        <p:cNvGrpSpPr/>
        <p:nvPr/>
      </p:nvGrpSpPr>
      <p:grpSpPr>
        <a:xfrm>
          <a:off x="0" y="0"/>
          <a:ext cx="0" cy="0"/>
          <a:chOff x="0" y="0"/>
          <a:chExt cx="0" cy="0"/>
        </a:xfrm>
      </p:grpSpPr>
      <p:sp>
        <p:nvSpPr>
          <p:cNvPr id="1495" name="Google Shape;1495;p1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496" name="Google Shape;1496;p1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p1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501" name="Google Shape;1501;p1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p1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511" name="Google Shape;1511;p1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p1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516" name="Google Shape;1516;p1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p1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522" name="Google Shape;1522;p1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p1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528" name="Google Shape;1528;p1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1" name="Shape 1531"/>
        <p:cNvGrpSpPr/>
        <p:nvPr/>
      </p:nvGrpSpPr>
      <p:grpSpPr>
        <a:xfrm>
          <a:off x="0" y="0"/>
          <a:ext cx="0" cy="0"/>
          <a:chOff x="0" y="0"/>
          <a:chExt cx="0" cy="0"/>
        </a:xfrm>
      </p:grpSpPr>
      <p:sp>
        <p:nvSpPr>
          <p:cNvPr id="1532" name="Google Shape;1532;p1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533" name="Google Shape;1533;p1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7" name="Shape 1537"/>
        <p:cNvGrpSpPr/>
        <p:nvPr/>
      </p:nvGrpSpPr>
      <p:grpSpPr>
        <a:xfrm>
          <a:off x="0" y="0"/>
          <a:ext cx="0" cy="0"/>
          <a:chOff x="0" y="0"/>
          <a:chExt cx="0" cy="0"/>
        </a:xfrm>
      </p:grpSpPr>
      <p:sp>
        <p:nvSpPr>
          <p:cNvPr id="1538" name="Google Shape;1538;p1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539" name="Google Shape;1539;p1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p1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545" name="Google Shape;1545;p1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p1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579" name="Google Shape;1579;p1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23" name="Google Shape;323;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p1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585" name="Google Shape;1585;p1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 name="Shape 1589"/>
        <p:cNvGrpSpPr/>
        <p:nvPr/>
      </p:nvGrpSpPr>
      <p:grpSpPr>
        <a:xfrm>
          <a:off x="0" y="0"/>
          <a:ext cx="0" cy="0"/>
          <a:chOff x="0" y="0"/>
          <a:chExt cx="0" cy="0"/>
        </a:xfrm>
      </p:grpSpPr>
      <p:sp>
        <p:nvSpPr>
          <p:cNvPr id="1590" name="Google Shape;1590;p1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591" name="Google Shape;1591;p1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7" name="Shape 1607"/>
        <p:cNvGrpSpPr/>
        <p:nvPr/>
      </p:nvGrpSpPr>
      <p:grpSpPr>
        <a:xfrm>
          <a:off x="0" y="0"/>
          <a:ext cx="0" cy="0"/>
          <a:chOff x="0" y="0"/>
          <a:chExt cx="0" cy="0"/>
        </a:xfrm>
      </p:grpSpPr>
      <p:sp>
        <p:nvSpPr>
          <p:cNvPr id="1608" name="Google Shape;1608;p182:notes"/>
          <p:cNvSpPr/>
          <p:nvPr>
            <p:ph idx="2" type="sldImg"/>
          </p:nvPr>
        </p:nvSpPr>
        <p:spPr>
          <a:xfrm>
            <a:off x="1090613" y="307975"/>
            <a:ext cx="4827587" cy="36210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09" name="Google Shape;1609;p182:notes"/>
          <p:cNvSpPr txBox="1"/>
          <p:nvPr/>
        </p:nvSpPr>
        <p:spPr>
          <a:xfrm>
            <a:off x="514350" y="4387850"/>
            <a:ext cx="5983288" cy="412591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Times New Roman"/>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1610" name="Google Shape;1610;p1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4" name="Shape 1634"/>
        <p:cNvGrpSpPr/>
        <p:nvPr/>
      </p:nvGrpSpPr>
      <p:grpSpPr>
        <a:xfrm>
          <a:off x="0" y="0"/>
          <a:ext cx="0" cy="0"/>
          <a:chOff x="0" y="0"/>
          <a:chExt cx="0" cy="0"/>
        </a:xfrm>
      </p:grpSpPr>
      <p:sp>
        <p:nvSpPr>
          <p:cNvPr id="1635" name="Google Shape;1635;p183:notes"/>
          <p:cNvSpPr/>
          <p:nvPr>
            <p:ph idx="2" type="sldImg"/>
          </p:nvPr>
        </p:nvSpPr>
        <p:spPr>
          <a:xfrm>
            <a:off x="1090613" y="307975"/>
            <a:ext cx="4827587" cy="36210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36" name="Google Shape;1636;p183:notes"/>
          <p:cNvSpPr txBox="1"/>
          <p:nvPr/>
        </p:nvSpPr>
        <p:spPr>
          <a:xfrm>
            <a:off x="514350" y="4387850"/>
            <a:ext cx="5983288" cy="412591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Times New Roman"/>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1637" name="Google Shape;1637;p1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p184:notes"/>
          <p:cNvSpPr/>
          <p:nvPr>
            <p:ph idx="2" type="sldImg"/>
          </p:nvPr>
        </p:nvSpPr>
        <p:spPr>
          <a:xfrm>
            <a:off x="1090613" y="307975"/>
            <a:ext cx="4827587" cy="36210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44" name="Google Shape;1644;p184:notes"/>
          <p:cNvSpPr txBox="1"/>
          <p:nvPr/>
        </p:nvSpPr>
        <p:spPr>
          <a:xfrm>
            <a:off x="514350" y="4387850"/>
            <a:ext cx="5983288" cy="412591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Times New Roman"/>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1645" name="Google Shape;1645;p1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p185:notes"/>
          <p:cNvSpPr/>
          <p:nvPr>
            <p:ph idx="2" type="sldImg"/>
          </p:nvPr>
        </p:nvSpPr>
        <p:spPr>
          <a:xfrm>
            <a:off x="1090613" y="307975"/>
            <a:ext cx="4827587" cy="36210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86" name="Google Shape;1686;p185:notes"/>
          <p:cNvSpPr txBox="1"/>
          <p:nvPr/>
        </p:nvSpPr>
        <p:spPr>
          <a:xfrm>
            <a:off x="514350" y="4387850"/>
            <a:ext cx="5983288" cy="412591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Times New Roman"/>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1687" name="Google Shape;1687;p1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p186:notes"/>
          <p:cNvSpPr/>
          <p:nvPr>
            <p:ph idx="2" type="sldImg"/>
          </p:nvPr>
        </p:nvSpPr>
        <p:spPr>
          <a:xfrm>
            <a:off x="1090613" y="307975"/>
            <a:ext cx="4827587" cy="36210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94" name="Google Shape;1694;p186:notes"/>
          <p:cNvSpPr txBox="1"/>
          <p:nvPr/>
        </p:nvSpPr>
        <p:spPr>
          <a:xfrm>
            <a:off x="514350" y="4387850"/>
            <a:ext cx="5983288" cy="412591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Times New Roman"/>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1695" name="Google Shape;1695;p1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p187:notes"/>
          <p:cNvSpPr/>
          <p:nvPr>
            <p:ph idx="2" type="sldImg"/>
          </p:nvPr>
        </p:nvSpPr>
        <p:spPr>
          <a:xfrm>
            <a:off x="1090613" y="307975"/>
            <a:ext cx="4827587" cy="36210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02" name="Google Shape;1702;p187:notes"/>
          <p:cNvSpPr txBox="1"/>
          <p:nvPr/>
        </p:nvSpPr>
        <p:spPr>
          <a:xfrm>
            <a:off x="514350" y="4387850"/>
            <a:ext cx="5983288" cy="412591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Times New Roman"/>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1703" name="Google Shape;1703;p1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p188:notes"/>
          <p:cNvSpPr/>
          <p:nvPr>
            <p:ph idx="2" type="sldImg"/>
          </p:nvPr>
        </p:nvSpPr>
        <p:spPr>
          <a:xfrm>
            <a:off x="1090613" y="307975"/>
            <a:ext cx="4827587" cy="36210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10" name="Google Shape;1710;p188:notes"/>
          <p:cNvSpPr txBox="1"/>
          <p:nvPr/>
        </p:nvSpPr>
        <p:spPr>
          <a:xfrm>
            <a:off x="514350" y="4387850"/>
            <a:ext cx="5983288" cy="412591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Times New Roman"/>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1711" name="Google Shape;1711;p1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6" name="Shape 1716"/>
        <p:cNvGrpSpPr/>
        <p:nvPr/>
      </p:nvGrpSpPr>
      <p:grpSpPr>
        <a:xfrm>
          <a:off x="0" y="0"/>
          <a:ext cx="0" cy="0"/>
          <a:chOff x="0" y="0"/>
          <a:chExt cx="0" cy="0"/>
        </a:xfrm>
      </p:grpSpPr>
      <p:sp>
        <p:nvSpPr>
          <p:cNvPr id="1717" name="Google Shape;1717;p1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718" name="Google Shape;1718;p1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30" name="Google Shape;330;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3" name="Shape 1723"/>
        <p:cNvGrpSpPr/>
        <p:nvPr/>
      </p:nvGrpSpPr>
      <p:grpSpPr>
        <a:xfrm>
          <a:off x="0" y="0"/>
          <a:ext cx="0" cy="0"/>
          <a:chOff x="0" y="0"/>
          <a:chExt cx="0" cy="0"/>
        </a:xfrm>
      </p:grpSpPr>
      <p:sp>
        <p:nvSpPr>
          <p:cNvPr id="1724" name="Google Shape;1724;p190:notes"/>
          <p:cNvSpPr/>
          <p:nvPr>
            <p:ph idx="2" type="sldImg"/>
          </p:nvPr>
        </p:nvSpPr>
        <p:spPr>
          <a:xfrm>
            <a:off x="1090613" y="307975"/>
            <a:ext cx="4827587" cy="36210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25" name="Google Shape;1725;p190:notes"/>
          <p:cNvSpPr txBox="1"/>
          <p:nvPr/>
        </p:nvSpPr>
        <p:spPr>
          <a:xfrm>
            <a:off x="514350" y="4387850"/>
            <a:ext cx="5983288" cy="412591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Times New Roman"/>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1726" name="Google Shape;1726;p19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1" name="Shape 1731"/>
        <p:cNvGrpSpPr/>
        <p:nvPr/>
      </p:nvGrpSpPr>
      <p:grpSpPr>
        <a:xfrm>
          <a:off x="0" y="0"/>
          <a:ext cx="0" cy="0"/>
          <a:chOff x="0" y="0"/>
          <a:chExt cx="0" cy="0"/>
        </a:xfrm>
      </p:grpSpPr>
      <p:sp>
        <p:nvSpPr>
          <p:cNvPr id="1732" name="Google Shape;1732;p191:notes"/>
          <p:cNvSpPr/>
          <p:nvPr>
            <p:ph idx="2" type="sldImg"/>
          </p:nvPr>
        </p:nvSpPr>
        <p:spPr>
          <a:xfrm>
            <a:off x="1090613" y="307975"/>
            <a:ext cx="4827587" cy="36210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33" name="Google Shape;1733;p191:notes"/>
          <p:cNvSpPr txBox="1"/>
          <p:nvPr/>
        </p:nvSpPr>
        <p:spPr>
          <a:xfrm>
            <a:off x="514350" y="4387850"/>
            <a:ext cx="5983288" cy="412591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Times New Roman"/>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1734" name="Google Shape;1734;p1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9" name="Shape 1739"/>
        <p:cNvGrpSpPr/>
        <p:nvPr/>
      </p:nvGrpSpPr>
      <p:grpSpPr>
        <a:xfrm>
          <a:off x="0" y="0"/>
          <a:ext cx="0" cy="0"/>
          <a:chOff x="0" y="0"/>
          <a:chExt cx="0" cy="0"/>
        </a:xfrm>
      </p:grpSpPr>
      <p:sp>
        <p:nvSpPr>
          <p:cNvPr id="1740" name="Google Shape;1740;p192:notes"/>
          <p:cNvSpPr/>
          <p:nvPr>
            <p:ph idx="2" type="sldImg"/>
          </p:nvPr>
        </p:nvSpPr>
        <p:spPr>
          <a:xfrm>
            <a:off x="1090613" y="307975"/>
            <a:ext cx="4827587" cy="36210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41" name="Google Shape;1741;p192:notes"/>
          <p:cNvSpPr txBox="1"/>
          <p:nvPr/>
        </p:nvSpPr>
        <p:spPr>
          <a:xfrm>
            <a:off x="514350" y="4387850"/>
            <a:ext cx="5983288" cy="412591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Times New Roman"/>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1742" name="Google Shape;1742;p1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8" name="Shape 1778"/>
        <p:cNvGrpSpPr/>
        <p:nvPr/>
      </p:nvGrpSpPr>
      <p:grpSpPr>
        <a:xfrm>
          <a:off x="0" y="0"/>
          <a:ext cx="0" cy="0"/>
          <a:chOff x="0" y="0"/>
          <a:chExt cx="0" cy="0"/>
        </a:xfrm>
      </p:grpSpPr>
      <p:sp>
        <p:nvSpPr>
          <p:cNvPr id="1779" name="Google Shape;1779;p193:notes"/>
          <p:cNvSpPr/>
          <p:nvPr>
            <p:ph idx="2" type="sldImg"/>
          </p:nvPr>
        </p:nvSpPr>
        <p:spPr>
          <a:xfrm>
            <a:off x="1090613" y="307975"/>
            <a:ext cx="4827587" cy="36210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80" name="Google Shape;1780;p193:notes"/>
          <p:cNvSpPr txBox="1"/>
          <p:nvPr/>
        </p:nvSpPr>
        <p:spPr>
          <a:xfrm>
            <a:off x="514350" y="4387850"/>
            <a:ext cx="5983288" cy="412591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Times New Roman"/>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1781" name="Google Shape;1781;p1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6" name="Shape 1786"/>
        <p:cNvGrpSpPr/>
        <p:nvPr/>
      </p:nvGrpSpPr>
      <p:grpSpPr>
        <a:xfrm>
          <a:off x="0" y="0"/>
          <a:ext cx="0" cy="0"/>
          <a:chOff x="0" y="0"/>
          <a:chExt cx="0" cy="0"/>
        </a:xfrm>
      </p:grpSpPr>
      <p:sp>
        <p:nvSpPr>
          <p:cNvPr id="1787" name="Google Shape;1787;p194:notes"/>
          <p:cNvSpPr/>
          <p:nvPr>
            <p:ph idx="2" type="sldImg"/>
          </p:nvPr>
        </p:nvSpPr>
        <p:spPr>
          <a:xfrm>
            <a:off x="1090613" y="307975"/>
            <a:ext cx="4827587" cy="36210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88" name="Google Shape;1788;p194:notes"/>
          <p:cNvSpPr txBox="1"/>
          <p:nvPr/>
        </p:nvSpPr>
        <p:spPr>
          <a:xfrm>
            <a:off x="514350" y="4387850"/>
            <a:ext cx="5983288" cy="412591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Times New Roman"/>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1789" name="Google Shape;1789;p1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4" name="Shape 1794"/>
        <p:cNvGrpSpPr/>
        <p:nvPr/>
      </p:nvGrpSpPr>
      <p:grpSpPr>
        <a:xfrm>
          <a:off x="0" y="0"/>
          <a:ext cx="0" cy="0"/>
          <a:chOff x="0" y="0"/>
          <a:chExt cx="0" cy="0"/>
        </a:xfrm>
      </p:grpSpPr>
      <p:sp>
        <p:nvSpPr>
          <p:cNvPr id="1795" name="Google Shape;1795;p195:notes"/>
          <p:cNvSpPr/>
          <p:nvPr>
            <p:ph idx="2" type="sldImg"/>
          </p:nvPr>
        </p:nvSpPr>
        <p:spPr>
          <a:xfrm>
            <a:off x="1090613" y="307975"/>
            <a:ext cx="4827587" cy="36210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96" name="Google Shape;1796;p195:notes"/>
          <p:cNvSpPr txBox="1"/>
          <p:nvPr/>
        </p:nvSpPr>
        <p:spPr>
          <a:xfrm>
            <a:off x="514350" y="4387850"/>
            <a:ext cx="5983288" cy="412591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Times New Roman"/>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1797" name="Google Shape;1797;p19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2" name="Shape 1802"/>
        <p:cNvGrpSpPr/>
        <p:nvPr/>
      </p:nvGrpSpPr>
      <p:grpSpPr>
        <a:xfrm>
          <a:off x="0" y="0"/>
          <a:ext cx="0" cy="0"/>
          <a:chOff x="0" y="0"/>
          <a:chExt cx="0" cy="0"/>
        </a:xfrm>
      </p:grpSpPr>
      <p:sp>
        <p:nvSpPr>
          <p:cNvPr id="1803" name="Google Shape;1803;p196:notes"/>
          <p:cNvSpPr/>
          <p:nvPr>
            <p:ph idx="2" type="sldImg"/>
          </p:nvPr>
        </p:nvSpPr>
        <p:spPr>
          <a:xfrm>
            <a:off x="1090613" y="307975"/>
            <a:ext cx="4827587" cy="36210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04" name="Google Shape;1804;p196:notes"/>
          <p:cNvSpPr txBox="1"/>
          <p:nvPr/>
        </p:nvSpPr>
        <p:spPr>
          <a:xfrm>
            <a:off x="514350" y="4387850"/>
            <a:ext cx="5983288" cy="412591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Times New Roman"/>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1805" name="Google Shape;1805;p1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7" name="Shape 1847"/>
        <p:cNvGrpSpPr/>
        <p:nvPr/>
      </p:nvGrpSpPr>
      <p:grpSpPr>
        <a:xfrm>
          <a:off x="0" y="0"/>
          <a:ext cx="0" cy="0"/>
          <a:chOff x="0" y="0"/>
          <a:chExt cx="0" cy="0"/>
        </a:xfrm>
      </p:grpSpPr>
      <p:sp>
        <p:nvSpPr>
          <p:cNvPr id="1848" name="Google Shape;1848;p197:notes"/>
          <p:cNvSpPr/>
          <p:nvPr>
            <p:ph idx="2" type="sldImg"/>
          </p:nvPr>
        </p:nvSpPr>
        <p:spPr>
          <a:xfrm>
            <a:off x="1090613" y="307975"/>
            <a:ext cx="4827587" cy="36210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49" name="Google Shape;1849;p197:notes"/>
          <p:cNvSpPr txBox="1"/>
          <p:nvPr/>
        </p:nvSpPr>
        <p:spPr>
          <a:xfrm>
            <a:off x="514350" y="4387850"/>
            <a:ext cx="5983288" cy="412591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Times New Roman"/>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1850" name="Google Shape;1850;p1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5" name="Shape 1855"/>
        <p:cNvGrpSpPr/>
        <p:nvPr/>
      </p:nvGrpSpPr>
      <p:grpSpPr>
        <a:xfrm>
          <a:off x="0" y="0"/>
          <a:ext cx="0" cy="0"/>
          <a:chOff x="0" y="0"/>
          <a:chExt cx="0" cy="0"/>
        </a:xfrm>
      </p:grpSpPr>
      <p:sp>
        <p:nvSpPr>
          <p:cNvPr id="1856" name="Google Shape;1856;p198:notes"/>
          <p:cNvSpPr/>
          <p:nvPr>
            <p:ph idx="2" type="sldImg"/>
          </p:nvPr>
        </p:nvSpPr>
        <p:spPr>
          <a:xfrm>
            <a:off x="1090613" y="307975"/>
            <a:ext cx="4827587" cy="36210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57" name="Google Shape;1857;p198:notes"/>
          <p:cNvSpPr txBox="1"/>
          <p:nvPr/>
        </p:nvSpPr>
        <p:spPr>
          <a:xfrm>
            <a:off x="514350" y="4387850"/>
            <a:ext cx="5983288" cy="412591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Times New Roman"/>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1858" name="Google Shape;1858;p19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3" name="Shape 1863"/>
        <p:cNvGrpSpPr/>
        <p:nvPr/>
      </p:nvGrpSpPr>
      <p:grpSpPr>
        <a:xfrm>
          <a:off x="0" y="0"/>
          <a:ext cx="0" cy="0"/>
          <a:chOff x="0" y="0"/>
          <a:chExt cx="0" cy="0"/>
        </a:xfrm>
      </p:grpSpPr>
      <p:sp>
        <p:nvSpPr>
          <p:cNvPr id="1864" name="Google Shape;1864;p199:notes"/>
          <p:cNvSpPr/>
          <p:nvPr>
            <p:ph idx="2" type="sldImg"/>
          </p:nvPr>
        </p:nvSpPr>
        <p:spPr>
          <a:xfrm>
            <a:off x="1090613" y="307975"/>
            <a:ext cx="4827587" cy="36210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65" name="Google Shape;1865;p199:notes"/>
          <p:cNvSpPr txBox="1"/>
          <p:nvPr/>
        </p:nvSpPr>
        <p:spPr>
          <a:xfrm>
            <a:off x="514350" y="4387850"/>
            <a:ext cx="5983288" cy="412591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Times New Roman"/>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1866" name="Google Shape;1866;p19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02" name="Google Shape;202;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37" name="Google Shape;337;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1" name="Shape 1871"/>
        <p:cNvGrpSpPr/>
        <p:nvPr/>
      </p:nvGrpSpPr>
      <p:grpSpPr>
        <a:xfrm>
          <a:off x="0" y="0"/>
          <a:ext cx="0" cy="0"/>
          <a:chOff x="0" y="0"/>
          <a:chExt cx="0" cy="0"/>
        </a:xfrm>
      </p:grpSpPr>
      <p:sp>
        <p:nvSpPr>
          <p:cNvPr id="1872" name="Google Shape;1872;p200:notes"/>
          <p:cNvSpPr/>
          <p:nvPr>
            <p:ph idx="2" type="sldImg"/>
          </p:nvPr>
        </p:nvSpPr>
        <p:spPr>
          <a:xfrm>
            <a:off x="1090613" y="307975"/>
            <a:ext cx="4827587" cy="36210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73" name="Google Shape;1873;p200:notes"/>
          <p:cNvSpPr txBox="1"/>
          <p:nvPr/>
        </p:nvSpPr>
        <p:spPr>
          <a:xfrm>
            <a:off x="514350" y="4387850"/>
            <a:ext cx="5983288" cy="412591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Times New Roman"/>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1874" name="Google Shape;1874;p20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9" name="Shape 1879"/>
        <p:cNvGrpSpPr/>
        <p:nvPr/>
      </p:nvGrpSpPr>
      <p:grpSpPr>
        <a:xfrm>
          <a:off x="0" y="0"/>
          <a:ext cx="0" cy="0"/>
          <a:chOff x="0" y="0"/>
          <a:chExt cx="0" cy="0"/>
        </a:xfrm>
      </p:grpSpPr>
      <p:sp>
        <p:nvSpPr>
          <p:cNvPr id="1880" name="Google Shape;1880;p201:notes"/>
          <p:cNvSpPr/>
          <p:nvPr>
            <p:ph idx="2" type="sldImg"/>
          </p:nvPr>
        </p:nvSpPr>
        <p:spPr>
          <a:xfrm>
            <a:off x="1090613" y="307975"/>
            <a:ext cx="4827587" cy="36210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81" name="Google Shape;1881;p201:notes"/>
          <p:cNvSpPr txBox="1"/>
          <p:nvPr/>
        </p:nvSpPr>
        <p:spPr>
          <a:xfrm>
            <a:off x="514350" y="4387850"/>
            <a:ext cx="5983288" cy="412591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Times New Roman"/>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1882" name="Google Shape;1882;p20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8" name="Shape 1918"/>
        <p:cNvGrpSpPr/>
        <p:nvPr/>
      </p:nvGrpSpPr>
      <p:grpSpPr>
        <a:xfrm>
          <a:off x="0" y="0"/>
          <a:ext cx="0" cy="0"/>
          <a:chOff x="0" y="0"/>
          <a:chExt cx="0" cy="0"/>
        </a:xfrm>
      </p:grpSpPr>
      <p:sp>
        <p:nvSpPr>
          <p:cNvPr id="1919" name="Google Shape;1919;p202:notes"/>
          <p:cNvSpPr/>
          <p:nvPr>
            <p:ph idx="2" type="sldImg"/>
          </p:nvPr>
        </p:nvSpPr>
        <p:spPr>
          <a:xfrm>
            <a:off x="1090613" y="307975"/>
            <a:ext cx="4827587" cy="36210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20" name="Google Shape;1920;p202:notes"/>
          <p:cNvSpPr txBox="1"/>
          <p:nvPr/>
        </p:nvSpPr>
        <p:spPr>
          <a:xfrm>
            <a:off x="514350" y="4387850"/>
            <a:ext cx="5983288" cy="412591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Times New Roman"/>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1921" name="Google Shape;1921;p2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6" name="Shape 1926"/>
        <p:cNvGrpSpPr/>
        <p:nvPr/>
      </p:nvGrpSpPr>
      <p:grpSpPr>
        <a:xfrm>
          <a:off x="0" y="0"/>
          <a:ext cx="0" cy="0"/>
          <a:chOff x="0" y="0"/>
          <a:chExt cx="0" cy="0"/>
        </a:xfrm>
      </p:grpSpPr>
      <p:sp>
        <p:nvSpPr>
          <p:cNvPr id="1927" name="Google Shape;1927;p203:notes"/>
          <p:cNvSpPr/>
          <p:nvPr>
            <p:ph idx="2" type="sldImg"/>
          </p:nvPr>
        </p:nvSpPr>
        <p:spPr>
          <a:xfrm>
            <a:off x="1090613" y="307975"/>
            <a:ext cx="4827587" cy="36210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28" name="Google Shape;1928;p203:notes"/>
          <p:cNvSpPr txBox="1"/>
          <p:nvPr/>
        </p:nvSpPr>
        <p:spPr>
          <a:xfrm>
            <a:off x="514350" y="4387850"/>
            <a:ext cx="5983288" cy="412591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Times New Roman"/>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1929" name="Google Shape;1929;p20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4" name="Shape 1934"/>
        <p:cNvGrpSpPr/>
        <p:nvPr/>
      </p:nvGrpSpPr>
      <p:grpSpPr>
        <a:xfrm>
          <a:off x="0" y="0"/>
          <a:ext cx="0" cy="0"/>
          <a:chOff x="0" y="0"/>
          <a:chExt cx="0" cy="0"/>
        </a:xfrm>
      </p:grpSpPr>
      <p:sp>
        <p:nvSpPr>
          <p:cNvPr id="1935" name="Google Shape;1935;p204:notes"/>
          <p:cNvSpPr/>
          <p:nvPr>
            <p:ph idx="2" type="sldImg"/>
          </p:nvPr>
        </p:nvSpPr>
        <p:spPr>
          <a:xfrm>
            <a:off x="1090613" y="307975"/>
            <a:ext cx="4827587" cy="36210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36" name="Google Shape;1936;p204:notes"/>
          <p:cNvSpPr txBox="1"/>
          <p:nvPr/>
        </p:nvSpPr>
        <p:spPr>
          <a:xfrm>
            <a:off x="514350" y="4387850"/>
            <a:ext cx="5983288" cy="412591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Times New Roman"/>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1937" name="Google Shape;1937;p2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2" name="Shape 1942"/>
        <p:cNvGrpSpPr/>
        <p:nvPr/>
      </p:nvGrpSpPr>
      <p:grpSpPr>
        <a:xfrm>
          <a:off x="0" y="0"/>
          <a:ext cx="0" cy="0"/>
          <a:chOff x="0" y="0"/>
          <a:chExt cx="0" cy="0"/>
        </a:xfrm>
      </p:grpSpPr>
      <p:sp>
        <p:nvSpPr>
          <p:cNvPr id="1943" name="Google Shape;1943;p205:notes"/>
          <p:cNvSpPr/>
          <p:nvPr>
            <p:ph idx="2" type="sldImg"/>
          </p:nvPr>
        </p:nvSpPr>
        <p:spPr>
          <a:xfrm>
            <a:off x="1090613" y="307975"/>
            <a:ext cx="4827587" cy="36210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44" name="Google Shape;1944;p205:notes"/>
          <p:cNvSpPr txBox="1"/>
          <p:nvPr/>
        </p:nvSpPr>
        <p:spPr>
          <a:xfrm>
            <a:off x="514350" y="4387850"/>
            <a:ext cx="5983288" cy="412591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Times New Roman"/>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1945" name="Google Shape;1945;p2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0" name="Shape 1950"/>
        <p:cNvGrpSpPr/>
        <p:nvPr/>
      </p:nvGrpSpPr>
      <p:grpSpPr>
        <a:xfrm>
          <a:off x="0" y="0"/>
          <a:ext cx="0" cy="0"/>
          <a:chOff x="0" y="0"/>
          <a:chExt cx="0" cy="0"/>
        </a:xfrm>
      </p:grpSpPr>
      <p:sp>
        <p:nvSpPr>
          <p:cNvPr id="1951" name="Google Shape;1951;p206:notes"/>
          <p:cNvSpPr/>
          <p:nvPr>
            <p:ph idx="2" type="sldImg"/>
          </p:nvPr>
        </p:nvSpPr>
        <p:spPr>
          <a:xfrm>
            <a:off x="1090613" y="307975"/>
            <a:ext cx="4827587" cy="36210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52" name="Google Shape;1952;p206:notes"/>
          <p:cNvSpPr txBox="1"/>
          <p:nvPr/>
        </p:nvSpPr>
        <p:spPr>
          <a:xfrm>
            <a:off x="514350" y="4387850"/>
            <a:ext cx="5983288" cy="412591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Times New Roman"/>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1953" name="Google Shape;1953;p20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8" name="Shape 1958"/>
        <p:cNvGrpSpPr/>
        <p:nvPr/>
      </p:nvGrpSpPr>
      <p:grpSpPr>
        <a:xfrm>
          <a:off x="0" y="0"/>
          <a:ext cx="0" cy="0"/>
          <a:chOff x="0" y="0"/>
          <a:chExt cx="0" cy="0"/>
        </a:xfrm>
      </p:grpSpPr>
      <p:sp>
        <p:nvSpPr>
          <p:cNvPr id="1959" name="Google Shape;1959;p207:notes"/>
          <p:cNvSpPr/>
          <p:nvPr>
            <p:ph idx="2" type="sldImg"/>
          </p:nvPr>
        </p:nvSpPr>
        <p:spPr>
          <a:xfrm>
            <a:off x="1090613" y="307975"/>
            <a:ext cx="4827587" cy="36210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60" name="Google Shape;1960;p207:notes"/>
          <p:cNvSpPr txBox="1"/>
          <p:nvPr/>
        </p:nvSpPr>
        <p:spPr>
          <a:xfrm>
            <a:off x="514350" y="4387850"/>
            <a:ext cx="5983288" cy="412591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Times New Roman"/>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1961" name="Google Shape;1961;p20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6" name="Shape 1966"/>
        <p:cNvGrpSpPr/>
        <p:nvPr/>
      </p:nvGrpSpPr>
      <p:grpSpPr>
        <a:xfrm>
          <a:off x="0" y="0"/>
          <a:ext cx="0" cy="0"/>
          <a:chOff x="0" y="0"/>
          <a:chExt cx="0" cy="0"/>
        </a:xfrm>
      </p:grpSpPr>
      <p:sp>
        <p:nvSpPr>
          <p:cNvPr id="1967" name="Google Shape;1967;p208:notes"/>
          <p:cNvSpPr/>
          <p:nvPr>
            <p:ph idx="2" type="sldImg"/>
          </p:nvPr>
        </p:nvSpPr>
        <p:spPr>
          <a:xfrm>
            <a:off x="1090613" y="307975"/>
            <a:ext cx="4827587" cy="36210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68" name="Google Shape;1968;p208:notes"/>
          <p:cNvSpPr txBox="1"/>
          <p:nvPr/>
        </p:nvSpPr>
        <p:spPr>
          <a:xfrm>
            <a:off x="514350" y="4387850"/>
            <a:ext cx="5983288" cy="412591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Times New Roman"/>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1969" name="Google Shape;1969;p20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4" name="Shape 1974"/>
        <p:cNvGrpSpPr/>
        <p:nvPr/>
      </p:nvGrpSpPr>
      <p:grpSpPr>
        <a:xfrm>
          <a:off x="0" y="0"/>
          <a:ext cx="0" cy="0"/>
          <a:chOff x="0" y="0"/>
          <a:chExt cx="0" cy="0"/>
        </a:xfrm>
      </p:grpSpPr>
      <p:sp>
        <p:nvSpPr>
          <p:cNvPr id="1975" name="Google Shape;1975;p209:notes"/>
          <p:cNvSpPr/>
          <p:nvPr>
            <p:ph idx="2" type="sldImg"/>
          </p:nvPr>
        </p:nvSpPr>
        <p:spPr>
          <a:xfrm>
            <a:off x="1090613" y="307975"/>
            <a:ext cx="4827587" cy="36210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76" name="Google Shape;1976;p209:notes"/>
          <p:cNvSpPr txBox="1"/>
          <p:nvPr/>
        </p:nvSpPr>
        <p:spPr>
          <a:xfrm>
            <a:off x="514350" y="4387850"/>
            <a:ext cx="5983288" cy="412591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Times New Roman"/>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1977" name="Google Shape;1977;p20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43" name="Google Shape;343;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2" name="Shape 1982"/>
        <p:cNvGrpSpPr/>
        <p:nvPr/>
      </p:nvGrpSpPr>
      <p:grpSpPr>
        <a:xfrm>
          <a:off x="0" y="0"/>
          <a:ext cx="0" cy="0"/>
          <a:chOff x="0" y="0"/>
          <a:chExt cx="0" cy="0"/>
        </a:xfrm>
      </p:grpSpPr>
      <p:sp>
        <p:nvSpPr>
          <p:cNvPr id="1983" name="Google Shape;1983;p2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984" name="Google Shape;1984;p2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7" name="Shape 1987"/>
        <p:cNvGrpSpPr/>
        <p:nvPr/>
      </p:nvGrpSpPr>
      <p:grpSpPr>
        <a:xfrm>
          <a:off x="0" y="0"/>
          <a:ext cx="0" cy="0"/>
          <a:chOff x="0" y="0"/>
          <a:chExt cx="0" cy="0"/>
        </a:xfrm>
      </p:grpSpPr>
      <p:sp>
        <p:nvSpPr>
          <p:cNvPr id="1988" name="Google Shape;1988;p2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989" name="Google Shape;1989;p2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4" name="Shape 1994"/>
        <p:cNvGrpSpPr/>
        <p:nvPr/>
      </p:nvGrpSpPr>
      <p:grpSpPr>
        <a:xfrm>
          <a:off x="0" y="0"/>
          <a:ext cx="0" cy="0"/>
          <a:chOff x="0" y="0"/>
          <a:chExt cx="0" cy="0"/>
        </a:xfrm>
      </p:grpSpPr>
      <p:sp>
        <p:nvSpPr>
          <p:cNvPr id="1995" name="Google Shape;1995;p2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996" name="Google Shape;1996;p2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0" name="Shape 2000"/>
        <p:cNvGrpSpPr/>
        <p:nvPr/>
      </p:nvGrpSpPr>
      <p:grpSpPr>
        <a:xfrm>
          <a:off x="0" y="0"/>
          <a:ext cx="0" cy="0"/>
          <a:chOff x="0" y="0"/>
          <a:chExt cx="0" cy="0"/>
        </a:xfrm>
      </p:grpSpPr>
      <p:sp>
        <p:nvSpPr>
          <p:cNvPr id="2001" name="Google Shape;2001;p2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002" name="Google Shape;2002;p2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6" name="Shape 2006"/>
        <p:cNvGrpSpPr/>
        <p:nvPr/>
      </p:nvGrpSpPr>
      <p:grpSpPr>
        <a:xfrm>
          <a:off x="0" y="0"/>
          <a:ext cx="0" cy="0"/>
          <a:chOff x="0" y="0"/>
          <a:chExt cx="0" cy="0"/>
        </a:xfrm>
      </p:grpSpPr>
      <p:sp>
        <p:nvSpPr>
          <p:cNvPr id="2007" name="Google Shape;2007;p2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008" name="Google Shape;2008;p2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2" name="Shape 2012"/>
        <p:cNvGrpSpPr/>
        <p:nvPr/>
      </p:nvGrpSpPr>
      <p:grpSpPr>
        <a:xfrm>
          <a:off x="0" y="0"/>
          <a:ext cx="0" cy="0"/>
          <a:chOff x="0" y="0"/>
          <a:chExt cx="0" cy="0"/>
        </a:xfrm>
      </p:grpSpPr>
      <p:sp>
        <p:nvSpPr>
          <p:cNvPr id="2013" name="Google Shape;2013;p2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014" name="Google Shape;2014;p2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8" name="Shape 2018"/>
        <p:cNvGrpSpPr/>
        <p:nvPr/>
      </p:nvGrpSpPr>
      <p:grpSpPr>
        <a:xfrm>
          <a:off x="0" y="0"/>
          <a:ext cx="0" cy="0"/>
          <a:chOff x="0" y="0"/>
          <a:chExt cx="0" cy="0"/>
        </a:xfrm>
      </p:grpSpPr>
      <p:sp>
        <p:nvSpPr>
          <p:cNvPr id="2019" name="Google Shape;2019;p2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020" name="Google Shape;2020;p2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4" name="Shape 2024"/>
        <p:cNvGrpSpPr/>
        <p:nvPr/>
      </p:nvGrpSpPr>
      <p:grpSpPr>
        <a:xfrm>
          <a:off x="0" y="0"/>
          <a:ext cx="0" cy="0"/>
          <a:chOff x="0" y="0"/>
          <a:chExt cx="0" cy="0"/>
        </a:xfrm>
      </p:grpSpPr>
      <p:sp>
        <p:nvSpPr>
          <p:cNvPr id="2025" name="Google Shape;2025;p2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026" name="Google Shape;2026;p2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0" name="Shape 2030"/>
        <p:cNvGrpSpPr/>
        <p:nvPr/>
      </p:nvGrpSpPr>
      <p:grpSpPr>
        <a:xfrm>
          <a:off x="0" y="0"/>
          <a:ext cx="0" cy="0"/>
          <a:chOff x="0" y="0"/>
          <a:chExt cx="0" cy="0"/>
        </a:xfrm>
      </p:grpSpPr>
      <p:sp>
        <p:nvSpPr>
          <p:cNvPr id="2031" name="Google Shape;2031;p2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032" name="Google Shape;2032;p2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6" name="Shape 2036"/>
        <p:cNvGrpSpPr/>
        <p:nvPr/>
      </p:nvGrpSpPr>
      <p:grpSpPr>
        <a:xfrm>
          <a:off x="0" y="0"/>
          <a:ext cx="0" cy="0"/>
          <a:chOff x="0" y="0"/>
          <a:chExt cx="0" cy="0"/>
        </a:xfrm>
      </p:grpSpPr>
      <p:sp>
        <p:nvSpPr>
          <p:cNvPr id="2037" name="Google Shape;2037;p2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038" name="Google Shape;2038;p2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50" name="Google Shape;350;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2" name="Shape 2042"/>
        <p:cNvGrpSpPr/>
        <p:nvPr/>
      </p:nvGrpSpPr>
      <p:grpSpPr>
        <a:xfrm>
          <a:off x="0" y="0"/>
          <a:ext cx="0" cy="0"/>
          <a:chOff x="0" y="0"/>
          <a:chExt cx="0" cy="0"/>
        </a:xfrm>
      </p:grpSpPr>
      <p:sp>
        <p:nvSpPr>
          <p:cNvPr id="2043" name="Google Shape;2043;p2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044" name="Google Shape;2044;p2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9" name="Shape 2049"/>
        <p:cNvGrpSpPr/>
        <p:nvPr/>
      </p:nvGrpSpPr>
      <p:grpSpPr>
        <a:xfrm>
          <a:off x="0" y="0"/>
          <a:ext cx="0" cy="0"/>
          <a:chOff x="0" y="0"/>
          <a:chExt cx="0" cy="0"/>
        </a:xfrm>
      </p:grpSpPr>
      <p:sp>
        <p:nvSpPr>
          <p:cNvPr id="2050" name="Google Shape;2050;p2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051" name="Google Shape;2051;p2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5" name="Shape 2055"/>
        <p:cNvGrpSpPr/>
        <p:nvPr/>
      </p:nvGrpSpPr>
      <p:grpSpPr>
        <a:xfrm>
          <a:off x="0" y="0"/>
          <a:ext cx="0" cy="0"/>
          <a:chOff x="0" y="0"/>
          <a:chExt cx="0" cy="0"/>
        </a:xfrm>
      </p:grpSpPr>
      <p:sp>
        <p:nvSpPr>
          <p:cNvPr id="2056" name="Google Shape;2056;p2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057" name="Google Shape;2057;p2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1" name="Shape 2061"/>
        <p:cNvGrpSpPr/>
        <p:nvPr/>
      </p:nvGrpSpPr>
      <p:grpSpPr>
        <a:xfrm>
          <a:off x="0" y="0"/>
          <a:ext cx="0" cy="0"/>
          <a:chOff x="0" y="0"/>
          <a:chExt cx="0" cy="0"/>
        </a:xfrm>
      </p:grpSpPr>
      <p:sp>
        <p:nvSpPr>
          <p:cNvPr id="2062" name="Google Shape;2062;p2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063" name="Google Shape;2063;p2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7" name="Shape 2067"/>
        <p:cNvGrpSpPr/>
        <p:nvPr/>
      </p:nvGrpSpPr>
      <p:grpSpPr>
        <a:xfrm>
          <a:off x="0" y="0"/>
          <a:ext cx="0" cy="0"/>
          <a:chOff x="0" y="0"/>
          <a:chExt cx="0" cy="0"/>
        </a:xfrm>
      </p:grpSpPr>
      <p:sp>
        <p:nvSpPr>
          <p:cNvPr id="2068" name="Google Shape;2068;p2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069" name="Google Shape;2069;p2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3" name="Shape 2073"/>
        <p:cNvGrpSpPr/>
        <p:nvPr/>
      </p:nvGrpSpPr>
      <p:grpSpPr>
        <a:xfrm>
          <a:off x="0" y="0"/>
          <a:ext cx="0" cy="0"/>
          <a:chOff x="0" y="0"/>
          <a:chExt cx="0" cy="0"/>
        </a:xfrm>
      </p:grpSpPr>
      <p:sp>
        <p:nvSpPr>
          <p:cNvPr id="2074" name="Google Shape;2074;p2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075" name="Google Shape;2075;p2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9" name="Shape 2079"/>
        <p:cNvGrpSpPr/>
        <p:nvPr/>
      </p:nvGrpSpPr>
      <p:grpSpPr>
        <a:xfrm>
          <a:off x="0" y="0"/>
          <a:ext cx="0" cy="0"/>
          <a:chOff x="0" y="0"/>
          <a:chExt cx="0" cy="0"/>
        </a:xfrm>
      </p:grpSpPr>
      <p:sp>
        <p:nvSpPr>
          <p:cNvPr id="2080" name="Google Shape;2080;p2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081" name="Google Shape;2081;p2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5" name="Shape 2085"/>
        <p:cNvGrpSpPr/>
        <p:nvPr/>
      </p:nvGrpSpPr>
      <p:grpSpPr>
        <a:xfrm>
          <a:off x="0" y="0"/>
          <a:ext cx="0" cy="0"/>
          <a:chOff x="0" y="0"/>
          <a:chExt cx="0" cy="0"/>
        </a:xfrm>
      </p:grpSpPr>
      <p:sp>
        <p:nvSpPr>
          <p:cNvPr id="2086" name="Google Shape;2086;p2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087" name="Google Shape;2087;p2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1" name="Shape 2091"/>
        <p:cNvGrpSpPr/>
        <p:nvPr/>
      </p:nvGrpSpPr>
      <p:grpSpPr>
        <a:xfrm>
          <a:off x="0" y="0"/>
          <a:ext cx="0" cy="0"/>
          <a:chOff x="0" y="0"/>
          <a:chExt cx="0" cy="0"/>
        </a:xfrm>
      </p:grpSpPr>
      <p:sp>
        <p:nvSpPr>
          <p:cNvPr id="2092" name="Google Shape;2092;p2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093" name="Google Shape;2093;p2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7" name="Shape 2097"/>
        <p:cNvGrpSpPr/>
        <p:nvPr/>
      </p:nvGrpSpPr>
      <p:grpSpPr>
        <a:xfrm>
          <a:off x="0" y="0"/>
          <a:ext cx="0" cy="0"/>
          <a:chOff x="0" y="0"/>
          <a:chExt cx="0" cy="0"/>
        </a:xfrm>
      </p:grpSpPr>
      <p:sp>
        <p:nvSpPr>
          <p:cNvPr id="2098" name="Google Shape;2098;p2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099" name="Google Shape;2099;p2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57" name="Google Shape;357;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3" name="Shape 2103"/>
        <p:cNvGrpSpPr/>
        <p:nvPr/>
      </p:nvGrpSpPr>
      <p:grpSpPr>
        <a:xfrm>
          <a:off x="0" y="0"/>
          <a:ext cx="0" cy="0"/>
          <a:chOff x="0" y="0"/>
          <a:chExt cx="0" cy="0"/>
        </a:xfrm>
      </p:grpSpPr>
      <p:sp>
        <p:nvSpPr>
          <p:cNvPr id="2104" name="Google Shape;2104;p2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105" name="Google Shape;2105;p2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9" name="Shape 2109"/>
        <p:cNvGrpSpPr/>
        <p:nvPr/>
      </p:nvGrpSpPr>
      <p:grpSpPr>
        <a:xfrm>
          <a:off x="0" y="0"/>
          <a:ext cx="0" cy="0"/>
          <a:chOff x="0" y="0"/>
          <a:chExt cx="0" cy="0"/>
        </a:xfrm>
      </p:grpSpPr>
      <p:sp>
        <p:nvSpPr>
          <p:cNvPr id="2110" name="Google Shape;2110;p2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111" name="Google Shape;2111;p2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5" name="Shape 2115"/>
        <p:cNvGrpSpPr/>
        <p:nvPr/>
      </p:nvGrpSpPr>
      <p:grpSpPr>
        <a:xfrm>
          <a:off x="0" y="0"/>
          <a:ext cx="0" cy="0"/>
          <a:chOff x="0" y="0"/>
          <a:chExt cx="0" cy="0"/>
        </a:xfrm>
      </p:grpSpPr>
      <p:sp>
        <p:nvSpPr>
          <p:cNvPr id="2116" name="Google Shape;2116;p2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117" name="Google Shape;2117;p2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1" name="Shape 2121"/>
        <p:cNvGrpSpPr/>
        <p:nvPr/>
      </p:nvGrpSpPr>
      <p:grpSpPr>
        <a:xfrm>
          <a:off x="0" y="0"/>
          <a:ext cx="0" cy="0"/>
          <a:chOff x="0" y="0"/>
          <a:chExt cx="0" cy="0"/>
        </a:xfrm>
      </p:grpSpPr>
      <p:sp>
        <p:nvSpPr>
          <p:cNvPr id="2122" name="Google Shape;2122;p2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123" name="Google Shape;2123;p2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7" name="Shape 2127"/>
        <p:cNvGrpSpPr/>
        <p:nvPr/>
      </p:nvGrpSpPr>
      <p:grpSpPr>
        <a:xfrm>
          <a:off x="0" y="0"/>
          <a:ext cx="0" cy="0"/>
          <a:chOff x="0" y="0"/>
          <a:chExt cx="0" cy="0"/>
        </a:xfrm>
      </p:grpSpPr>
      <p:sp>
        <p:nvSpPr>
          <p:cNvPr id="2128" name="Google Shape;2128;p2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129" name="Google Shape;2129;p2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3" name="Shape 2133"/>
        <p:cNvGrpSpPr/>
        <p:nvPr/>
      </p:nvGrpSpPr>
      <p:grpSpPr>
        <a:xfrm>
          <a:off x="0" y="0"/>
          <a:ext cx="0" cy="0"/>
          <a:chOff x="0" y="0"/>
          <a:chExt cx="0" cy="0"/>
        </a:xfrm>
      </p:grpSpPr>
      <p:sp>
        <p:nvSpPr>
          <p:cNvPr id="2134" name="Google Shape;2134;p2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135" name="Google Shape;2135;p2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8" name="Shape 2138"/>
        <p:cNvGrpSpPr/>
        <p:nvPr/>
      </p:nvGrpSpPr>
      <p:grpSpPr>
        <a:xfrm>
          <a:off x="0" y="0"/>
          <a:ext cx="0" cy="0"/>
          <a:chOff x="0" y="0"/>
          <a:chExt cx="0" cy="0"/>
        </a:xfrm>
      </p:grpSpPr>
      <p:sp>
        <p:nvSpPr>
          <p:cNvPr id="2139" name="Google Shape;2139;p2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140" name="Google Shape;2140;p2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7" name="Shape 2147"/>
        <p:cNvGrpSpPr/>
        <p:nvPr/>
      </p:nvGrpSpPr>
      <p:grpSpPr>
        <a:xfrm>
          <a:off x="0" y="0"/>
          <a:ext cx="0" cy="0"/>
          <a:chOff x="0" y="0"/>
          <a:chExt cx="0" cy="0"/>
        </a:xfrm>
      </p:grpSpPr>
      <p:sp>
        <p:nvSpPr>
          <p:cNvPr id="2148" name="Google Shape;2148;p2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149" name="Google Shape;2149;p2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3" name="Shape 2153"/>
        <p:cNvGrpSpPr/>
        <p:nvPr/>
      </p:nvGrpSpPr>
      <p:grpSpPr>
        <a:xfrm>
          <a:off x="0" y="0"/>
          <a:ext cx="0" cy="0"/>
          <a:chOff x="0" y="0"/>
          <a:chExt cx="0" cy="0"/>
        </a:xfrm>
      </p:grpSpPr>
      <p:sp>
        <p:nvSpPr>
          <p:cNvPr id="2154" name="Google Shape;2154;p2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155" name="Google Shape;2155;p2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9" name="Shape 2159"/>
        <p:cNvGrpSpPr/>
        <p:nvPr/>
      </p:nvGrpSpPr>
      <p:grpSpPr>
        <a:xfrm>
          <a:off x="0" y="0"/>
          <a:ext cx="0" cy="0"/>
          <a:chOff x="0" y="0"/>
          <a:chExt cx="0" cy="0"/>
        </a:xfrm>
      </p:grpSpPr>
      <p:sp>
        <p:nvSpPr>
          <p:cNvPr id="2160" name="Google Shape;2160;p2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161" name="Google Shape;2161;p2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64" name="Google Shape;364;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8" name="Shape 2168"/>
        <p:cNvGrpSpPr/>
        <p:nvPr/>
      </p:nvGrpSpPr>
      <p:grpSpPr>
        <a:xfrm>
          <a:off x="0" y="0"/>
          <a:ext cx="0" cy="0"/>
          <a:chOff x="0" y="0"/>
          <a:chExt cx="0" cy="0"/>
        </a:xfrm>
      </p:grpSpPr>
      <p:sp>
        <p:nvSpPr>
          <p:cNvPr id="2169" name="Google Shape;2169;p2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170" name="Google Shape;2170;p2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4" name="Shape 2174"/>
        <p:cNvGrpSpPr/>
        <p:nvPr/>
      </p:nvGrpSpPr>
      <p:grpSpPr>
        <a:xfrm>
          <a:off x="0" y="0"/>
          <a:ext cx="0" cy="0"/>
          <a:chOff x="0" y="0"/>
          <a:chExt cx="0" cy="0"/>
        </a:xfrm>
      </p:grpSpPr>
      <p:sp>
        <p:nvSpPr>
          <p:cNvPr id="2175" name="Google Shape;2175;p2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176" name="Google Shape;2176;p2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0" name="Shape 2180"/>
        <p:cNvGrpSpPr/>
        <p:nvPr/>
      </p:nvGrpSpPr>
      <p:grpSpPr>
        <a:xfrm>
          <a:off x="0" y="0"/>
          <a:ext cx="0" cy="0"/>
          <a:chOff x="0" y="0"/>
          <a:chExt cx="0" cy="0"/>
        </a:xfrm>
      </p:grpSpPr>
      <p:sp>
        <p:nvSpPr>
          <p:cNvPr id="2181" name="Google Shape;2181;p2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182" name="Google Shape;2182;p2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7" name="Shape 2187"/>
        <p:cNvGrpSpPr/>
        <p:nvPr/>
      </p:nvGrpSpPr>
      <p:grpSpPr>
        <a:xfrm>
          <a:off x="0" y="0"/>
          <a:ext cx="0" cy="0"/>
          <a:chOff x="0" y="0"/>
          <a:chExt cx="0" cy="0"/>
        </a:xfrm>
      </p:grpSpPr>
      <p:sp>
        <p:nvSpPr>
          <p:cNvPr id="2188" name="Google Shape;2188;p2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189" name="Google Shape;2189;p2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4" name="Shape 2194"/>
        <p:cNvGrpSpPr/>
        <p:nvPr/>
      </p:nvGrpSpPr>
      <p:grpSpPr>
        <a:xfrm>
          <a:off x="0" y="0"/>
          <a:ext cx="0" cy="0"/>
          <a:chOff x="0" y="0"/>
          <a:chExt cx="0" cy="0"/>
        </a:xfrm>
      </p:grpSpPr>
      <p:sp>
        <p:nvSpPr>
          <p:cNvPr id="2195" name="Google Shape;2195;p2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196" name="Google Shape;2196;p2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0" name="Shape 2220"/>
        <p:cNvGrpSpPr/>
        <p:nvPr/>
      </p:nvGrpSpPr>
      <p:grpSpPr>
        <a:xfrm>
          <a:off x="0" y="0"/>
          <a:ext cx="0" cy="0"/>
          <a:chOff x="0" y="0"/>
          <a:chExt cx="0" cy="0"/>
        </a:xfrm>
      </p:grpSpPr>
      <p:sp>
        <p:nvSpPr>
          <p:cNvPr id="2221" name="Google Shape;2221;p245:notes"/>
          <p:cNvSpPr/>
          <p:nvPr>
            <p:ph idx="2" type="sldImg"/>
          </p:nvPr>
        </p:nvSpPr>
        <p:spPr>
          <a:xfrm>
            <a:off x="1055688" y="303213"/>
            <a:ext cx="4745037"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22" name="Google Shape;2222;p245:notes"/>
          <p:cNvSpPr txBox="1"/>
          <p:nvPr/>
        </p:nvSpPr>
        <p:spPr>
          <a:xfrm>
            <a:off x="503168" y="4315919"/>
            <a:ext cx="5853217" cy="4058275"/>
          </a:xfrm>
          <a:prstGeom prst="rect">
            <a:avLst/>
          </a:prstGeom>
          <a:noFill/>
          <a:ln>
            <a:noFill/>
          </a:ln>
        </p:spPr>
        <p:txBody>
          <a:bodyPr anchorCtr="0" anchor="ctr" bIns="44850" lIns="89725" spcFirstLastPara="1" rIns="89725" wrap="square" tIns="448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23" name="Google Shape;2223;p2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6" name="Shape 2246"/>
        <p:cNvGrpSpPr/>
        <p:nvPr/>
      </p:nvGrpSpPr>
      <p:grpSpPr>
        <a:xfrm>
          <a:off x="0" y="0"/>
          <a:ext cx="0" cy="0"/>
          <a:chOff x="0" y="0"/>
          <a:chExt cx="0" cy="0"/>
        </a:xfrm>
      </p:grpSpPr>
      <p:sp>
        <p:nvSpPr>
          <p:cNvPr id="2247" name="Google Shape;2247;p246:notes"/>
          <p:cNvSpPr/>
          <p:nvPr>
            <p:ph idx="2" type="sldImg"/>
          </p:nvPr>
        </p:nvSpPr>
        <p:spPr>
          <a:xfrm>
            <a:off x="1055688" y="303213"/>
            <a:ext cx="4745037"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48" name="Google Shape;2248;p246:notes"/>
          <p:cNvSpPr txBox="1"/>
          <p:nvPr/>
        </p:nvSpPr>
        <p:spPr>
          <a:xfrm>
            <a:off x="503168" y="4315919"/>
            <a:ext cx="5853217" cy="4058275"/>
          </a:xfrm>
          <a:prstGeom prst="rect">
            <a:avLst/>
          </a:prstGeom>
          <a:noFill/>
          <a:ln>
            <a:noFill/>
          </a:ln>
        </p:spPr>
        <p:txBody>
          <a:bodyPr anchorCtr="0" anchor="ctr" bIns="44850" lIns="89725" spcFirstLastPara="1" rIns="89725" wrap="square" tIns="448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49" name="Google Shape;2249;p2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6" name="Shape 2266"/>
        <p:cNvGrpSpPr/>
        <p:nvPr/>
      </p:nvGrpSpPr>
      <p:grpSpPr>
        <a:xfrm>
          <a:off x="0" y="0"/>
          <a:ext cx="0" cy="0"/>
          <a:chOff x="0" y="0"/>
          <a:chExt cx="0" cy="0"/>
        </a:xfrm>
      </p:grpSpPr>
      <p:sp>
        <p:nvSpPr>
          <p:cNvPr id="2267" name="Google Shape;2267;p247:notes"/>
          <p:cNvSpPr/>
          <p:nvPr>
            <p:ph idx="2" type="sldImg"/>
          </p:nvPr>
        </p:nvSpPr>
        <p:spPr>
          <a:xfrm>
            <a:off x="1055688" y="303213"/>
            <a:ext cx="4745037"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68" name="Google Shape;2268;p247:notes"/>
          <p:cNvSpPr txBox="1"/>
          <p:nvPr/>
        </p:nvSpPr>
        <p:spPr>
          <a:xfrm>
            <a:off x="503168" y="4315919"/>
            <a:ext cx="5853217" cy="4058275"/>
          </a:xfrm>
          <a:prstGeom prst="rect">
            <a:avLst/>
          </a:prstGeom>
          <a:noFill/>
          <a:ln>
            <a:noFill/>
          </a:ln>
        </p:spPr>
        <p:txBody>
          <a:bodyPr anchorCtr="0" anchor="ctr" bIns="44850" lIns="89725" spcFirstLastPara="1" rIns="89725" wrap="square" tIns="448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69" name="Google Shape;2269;p2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4" name="Shape 2294"/>
        <p:cNvGrpSpPr/>
        <p:nvPr/>
      </p:nvGrpSpPr>
      <p:grpSpPr>
        <a:xfrm>
          <a:off x="0" y="0"/>
          <a:ext cx="0" cy="0"/>
          <a:chOff x="0" y="0"/>
          <a:chExt cx="0" cy="0"/>
        </a:xfrm>
      </p:grpSpPr>
      <p:sp>
        <p:nvSpPr>
          <p:cNvPr id="2295" name="Google Shape;2295;p2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296" name="Google Shape;2296;p2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9" name="Shape 2359"/>
        <p:cNvGrpSpPr/>
        <p:nvPr/>
      </p:nvGrpSpPr>
      <p:grpSpPr>
        <a:xfrm>
          <a:off x="0" y="0"/>
          <a:ext cx="0" cy="0"/>
          <a:chOff x="0" y="0"/>
          <a:chExt cx="0" cy="0"/>
        </a:xfrm>
      </p:grpSpPr>
      <p:sp>
        <p:nvSpPr>
          <p:cNvPr id="2360" name="Google Shape;2360;p2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361" name="Google Shape;2361;p2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71" name="Google Shape;371;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5" name="Shape 2365"/>
        <p:cNvGrpSpPr/>
        <p:nvPr/>
      </p:nvGrpSpPr>
      <p:grpSpPr>
        <a:xfrm>
          <a:off x="0" y="0"/>
          <a:ext cx="0" cy="0"/>
          <a:chOff x="0" y="0"/>
          <a:chExt cx="0" cy="0"/>
        </a:xfrm>
      </p:grpSpPr>
      <p:sp>
        <p:nvSpPr>
          <p:cNvPr id="2366" name="Google Shape;2366;p2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367" name="Google Shape;2367;p2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1" name="Shape 2371"/>
        <p:cNvGrpSpPr/>
        <p:nvPr/>
      </p:nvGrpSpPr>
      <p:grpSpPr>
        <a:xfrm>
          <a:off x="0" y="0"/>
          <a:ext cx="0" cy="0"/>
          <a:chOff x="0" y="0"/>
          <a:chExt cx="0" cy="0"/>
        </a:xfrm>
      </p:grpSpPr>
      <p:sp>
        <p:nvSpPr>
          <p:cNvPr id="2372" name="Google Shape;2372;p2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373" name="Google Shape;2373;p2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7" name="Shape 2377"/>
        <p:cNvGrpSpPr/>
        <p:nvPr/>
      </p:nvGrpSpPr>
      <p:grpSpPr>
        <a:xfrm>
          <a:off x="0" y="0"/>
          <a:ext cx="0" cy="0"/>
          <a:chOff x="0" y="0"/>
          <a:chExt cx="0" cy="0"/>
        </a:xfrm>
      </p:grpSpPr>
      <p:sp>
        <p:nvSpPr>
          <p:cNvPr id="2378" name="Google Shape;2378;p252:notes"/>
          <p:cNvSpPr/>
          <p:nvPr>
            <p:ph idx="2" type="sldImg"/>
          </p:nvPr>
        </p:nvSpPr>
        <p:spPr>
          <a:xfrm>
            <a:off x="1066905" y="302926"/>
            <a:ext cx="4722639" cy="3561726"/>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79" name="Google Shape;2379;p252:notes"/>
          <p:cNvSpPr txBox="1"/>
          <p:nvPr/>
        </p:nvSpPr>
        <p:spPr>
          <a:xfrm>
            <a:off x="503168" y="4315919"/>
            <a:ext cx="5853217" cy="4058275"/>
          </a:xfrm>
          <a:prstGeom prst="rect">
            <a:avLst/>
          </a:prstGeom>
          <a:noFill/>
          <a:ln>
            <a:noFill/>
          </a:ln>
        </p:spPr>
        <p:txBody>
          <a:bodyPr anchorCtr="0" anchor="ctr" bIns="44850" lIns="89725" spcFirstLastPara="1" rIns="89725" wrap="square" tIns="448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80" name="Google Shape;2380;p2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4" name="Shape 2384"/>
        <p:cNvGrpSpPr/>
        <p:nvPr/>
      </p:nvGrpSpPr>
      <p:grpSpPr>
        <a:xfrm>
          <a:off x="0" y="0"/>
          <a:ext cx="0" cy="0"/>
          <a:chOff x="0" y="0"/>
          <a:chExt cx="0" cy="0"/>
        </a:xfrm>
      </p:grpSpPr>
      <p:sp>
        <p:nvSpPr>
          <p:cNvPr id="2385" name="Google Shape;2385;p253:notes"/>
          <p:cNvSpPr/>
          <p:nvPr>
            <p:ph idx="2" type="sldImg"/>
          </p:nvPr>
        </p:nvSpPr>
        <p:spPr>
          <a:xfrm>
            <a:off x="1066905" y="302926"/>
            <a:ext cx="4722639" cy="3561726"/>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86" name="Google Shape;2386;p253:notes"/>
          <p:cNvSpPr txBox="1"/>
          <p:nvPr/>
        </p:nvSpPr>
        <p:spPr>
          <a:xfrm>
            <a:off x="503168" y="4315919"/>
            <a:ext cx="5853217" cy="4058275"/>
          </a:xfrm>
          <a:prstGeom prst="rect">
            <a:avLst/>
          </a:prstGeom>
          <a:noFill/>
          <a:ln>
            <a:noFill/>
          </a:ln>
        </p:spPr>
        <p:txBody>
          <a:bodyPr anchorCtr="0" anchor="ctr" bIns="44850" lIns="89725" spcFirstLastPara="1" rIns="89725" wrap="square" tIns="448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87" name="Google Shape;2387;p2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1" name="Shape 2391"/>
        <p:cNvGrpSpPr/>
        <p:nvPr/>
      </p:nvGrpSpPr>
      <p:grpSpPr>
        <a:xfrm>
          <a:off x="0" y="0"/>
          <a:ext cx="0" cy="0"/>
          <a:chOff x="0" y="0"/>
          <a:chExt cx="0" cy="0"/>
        </a:xfrm>
      </p:grpSpPr>
      <p:sp>
        <p:nvSpPr>
          <p:cNvPr id="2392" name="Google Shape;2392;p254:notes"/>
          <p:cNvSpPr/>
          <p:nvPr>
            <p:ph idx="2" type="sldImg"/>
          </p:nvPr>
        </p:nvSpPr>
        <p:spPr>
          <a:xfrm>
            <a:off x="1066905" y="302926"/>
            <a:ext cx="4722639" cy="3561726"/>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93" name="Google Shape;2393;p254:notes"/>
          <p:cNvSpPr txBox="1"/>
          <p:nvPr/>
        </p:nvSpPr>
        <p:spPr>
          <a:xfrm>
            <a:off x="503168" y="4315919"/>
            <a:ext cx="5853217" cy="4058275"/>
          </a:xfrm>
          <a:prstGeom prst="rect">
            <a:avLst/>
          </a:prstGeom>
          <a:noFill/>
          <a:ln>
            <a:noFill/>
          </a:ln>
        </p:spPr>
        <p:txBody>
          <a:bodyPr anchorCtr="0" anchor="ctr" bIns="44850" lIns="89725" spcFirstLastPara="1" rIns="89725" wrap="square" tIns="448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94" name="Google Shape;2394;p2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8" name="Shape 2398"/>
        <p:cNvGrpSpPr/>
        <p:nvPr/>
      </p:nvGrpSpPr>
      <p:grpSpPr>
        <a:xfrm>
          <a:off x="0" y="0"/>
          <a:ext cx="0" cy="0"/>
          <a:chOff x="0" y="0"/>
          <a:chExt cx="0" cy="0"/>
        </a:xfrm>
      </p:grpSpPr>
      <p:sp>
        <p:nvSpPr>
          <p:cNvPr id="2399" name="Google Shape;2399;p255:notes"/>
          <p:cNvSpPr/>
          <p:nvPr>
            <p:ph idx="2" type="sldImg"/>
          </p:nvPr>
        </p:nvSpPr>
        <p:spPr>
          <a:xfrm>
            <a:off x="1066905" y="302926"/>
            <a:ext cx="4722639" cy="3561726"/>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00" name="Google Shape;2400;p255:notes"/>
          <p:cNvSpPr txBox="1"/>
          <p:nvPr/>
        </p:nvSpPr>
        <p:spPr>
          <a:xfrm>
            <a:off x="503168" y="4315919"/>
            <a:ext cx="5853217" cy="4058275"/>
          </a:xfrm>
          <a:prstGeom prst="rect">
            <a:avLst/>
          </a:prstGeom>
          <a:noFill/>
          <a:ln>
            <a:noFill/>
          </a:ln>
        </p:spPr>
        <p:txBody>
          <a:bodyPr anchorCtr="0" anchor="ctr" bIns="44850" lIns="89725" spcFirstLastPara="1" rIns="89725" wrap="square" tIns="448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401" name="Google Shape;2401;p2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5" name="Shape 2405"/>
        <p:cNvGrpSpPr/>
        <p:nvPr/>
      </p:nvGrpSpPr>
      <p:grpSpPr>
        <a:xfrm>
          <a:off x="0" y="0"/>
          <a:ext cx="0" cy="0"/>
          <a:chOff x="0" y="0"/>
          <a:chExt cx="0" cy="0"/>
        </a:xfrm>
      </p:grpSpPr>
      <p:sp>
        <p:nvSpPr>
          <p:cNvPr id="2406" name="Google Shape;2406;p256:notes"/>
          <p:cNvSpPr/>
          <p:nvPr>
            <p:ph idx="2" type="sldImg"/>
          </p:nvPr>
        </p:nvSpPr>
        <p:spPr>
          <a:xfrm>
            <a:off x="1066905" y="302926"/>
            <a:ext cx="4722639" cy="3561726"/>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07" name="Google Shape;2407;p256:notes"/>
          <p:cNvSpPr txBox="1"/>
          <p:nvPr/>
        </p:nvSpPr>
        <p:spPr>
          <a:xfrm>
            <a:off x="503168" y="4315919"/>
            <a:ext cx="5853217" cy="4058275"/>
          </a:xfrm>
          <a:prstGeom prst="rect">
            <a:avLst/>
          </a:prstGeom>
          <a:noFill/>
          <a:ln>
            <a:noFill/>
          </a:ln>
        </p:spPr>
        <p:txBody>
          <a:bodyPr anchorCtr="0" anchor="ctr" bIns="44850" lIns="89725" spcFirstLastPara="1" rIns="89725" wrap="square" tIns="448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408" name="Google Shape;2408;p2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2" name="Shape 2412"/>
        <p:cNvGrpSpPr/>
        <p:nvPr/>
      </p:nvGrpSpPr>
      <p:grpSpPr>
        <a:xfrm>
          <a:off x="0" y="0"/>
          <a:ext cx="0" cy="0"/>
          <a:chOff x="0" y="0"/>
          <a:chExt cx="0" cy="0"/>
        </a:xfrm>
      </p:grpSpPr>
      <p:sp>
        <p:nvSpPr>
          <p:cNvPr id="2413" name="Google Shape;2413;p2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414" name="Google Shape;2414;p2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8" name="Shape 2418"/>
        <p:cNvGrpSpPr/>
        <p:nvPr/>
      </p:nvGrpSpPr>
      <p:grpSpPr>
        <a:xfrm>
          <a:off x="0" y="0"/>
          <a:ext cx="0" cy="0"/>
          <a:chOff x="0" y="0"/>
          <a:chExt cx="0" cy="0"/>
        </a:xfrm>
      </p:grpSpPr>
      <p:sp>
        <p:nvSpPr>
          <p:cNvPr id="2419" name="Google Shape;2419;p2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420" name="Google Shape;2420;p2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4" name="Shape 2424"/>
        <p:cNvGrpSpPr/>
        <p:nvPr/>
      </p:nvGrpSpPr>
      <p:grpSpPr>
        <a:xfrm>
          <a:off x="0" y="0"/>
          <a:ext cx="0" cy="0"/>
          <a:chOff x="0" y="0"/>
          <a:chExt cx="0" cy="0"/>
        </a:xfrm>
      </p:grpSpPr>
      <p:sp>
        <p:nvSpPr>
          <p:cNvPr id="2425" name="Google Shape;2425;p2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426" name="Google Shape;2426;p2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78" name="Google Shape;378;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0" name="Shape 2430"/>
        <p:cNvGrpSpPr/>
        <p:nvPr/>
      </p:nvGrpSpPr>
      <p:grpSpPr>
        <a:xfrm>
          <a:off x="0" y="0"/>
          <a:ext cx="0" cy="0"/>
          <a:chOff x="0" y="0"/>
          <a:chExt cx="0" cy="0"/>
        </a:xfrm>
      </p:grpSpPr>
      <p:sp>
        <p:nvSpPr>
          <p:cNvPr id="2431" name="Google Shape;2431;p2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432" name="Google Shape;2432;p2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1" name="Shape 2451"/>
        <p:cNvGrpSpPr/>
        <p:nvPr/>
      </p:nvGrpSpPr>
      <p:grpSpPr>
        <a:xfrm>
          <a:off x="0" y="0"/>
          <a:ext cx="0" cy="0"/>
          <a:chOff x="0" y="0"/>
          <a:chExt cx="0" cy="0"/>
        </a:xfrm>
      </p:grpSpPr>
      <p:sp>
        <p:nvSpPr>
          <p:cNvPr id="2452" name="Google Shape;2452;p2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453" name="Google Shape;2453;p2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9" name="Shape 2479"/>
        <p:cNvGrpSpPr/>
        <p:nvPr/>
      </p:nvGrpSpPr>
      <p:grpSpPr>
        <a:xfrm>
          <a:off x="0" y="0"/>
          <a:ext cx="0" cy="0"/>
          <a:chOff x="0" y="0"/>
          <a:chExt cx="0" cy="0"/>
        </a:xfrm>
      </p:grpSpPr>
      <p:sp>
        <p:nvSpPr>
          <p:cNvPr id="2480" name="Google Shape;2480;p2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481" name="Google Shape;2481;p2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4" name="Shape 2504"/>
        <p:cNvGrpSpPr/>
        <p:nvPr/>
      </p:nvGrpSpPr>
      <p:grpSpPr>
        <a:xfrm>
          <a:off x="0" y="0"/>
          <a:ext cx="0" cy="0"/>
          <a:chOff x="0" y="0"/>
          <a:chExt cx="0" cy="0"/>
        </a:xfrm>
      </p:grpSpPr>
      <p:sp>
        <p:nvSpPr>
          <p:cNvPr id="2505" name="Google Shape;2505;p2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506" name="Google Shape;2506;p2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0" name="Shape 2510"/>
        <p:cNvGrpSpPr/>
        <p:nvPr/>
      </p:nvGrpSpPr>
      <p:grpSpPr>
        <a:xfrm>
          <a:off x="0" y="0"/>
          <a:ext cx="0" cy="0"/>
          <a:chOff x="0" y="0"/>
          <a:chExt cx="0" cy="0"/>
        </a:xfrm>
      </p:grpSpPr>
      <p:sp>
        <p:nvSpPr>
          <p:cNvPr id="2511" name="Google Shape;2511;p264:notes"/>
          <p:cNvSpPr/>
          <p:nvPr>
            <p:ph idx="2" type="sldImg"/>
          </p:nvPr>
        </p:nvSpPr>
        <p:spPr>
          <a:xfrm>
            <a:off x="992188" y="303213"/>
            <a:ext cx="4872037" cy="36560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12" name="Google Shape;2512;p264:notes"/>
          <p:cNvSpPr txBox="1"/>
          <p:nvPr/>
        </p:nvSpPr>
        <p:spPr>
          <a:xfrm>
            <a:off x="503169" y="4315918"/>
            <a:ext cx="5854769" cy="405983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Black"/>
              <a:ea typeface="Arial Black"/>
              <a:cs typeface="Arial Black"/>
              <a:sym typeface="Arial Black"/>
            </a:endParaRPr>
          </a:p>
        </p:txBody>
      </p:sp>
      <p:sp>
        <p:nvSpPr>
          <p:cNvPr id="2513" name="Google Shape;2513;p2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7" name="Shape 2517"/>
        <p:cNvGrpSpPr/>
        <p:nvPr/>
      </p:nvGrpSpPr>
      <p:grpSpPr>
        <a:xfrm>
          <a:off x="0" y="0"/>
          <a:ext cx="0" cy="0"/>
          <a:chOff x="0" y="0"/>
          <a:chExt cx="0" cy="0"/>
        </a:xfrm>
      </p:grpSpPr>
      <p:sp>
        <p:nvSpPr>
          <p:cNvPr id="2518" name="Google Shape;2518;p265:notes"/>
          <p:cNvSpPr/>
          <p:nvPr>
            <p:ph idx="2" type="sldImg"/>
          </p:nvPr>
        </p:nvSpPr>
        <p:spPr>
          <a:xfrm>
            <a:off x="992188" y="303213"/>
            <a:ext cx="4872037" cy="36560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19" name="Google Shape;2519;p265:notes"/>
          <p:cNvSpPr txBox="1"/>
          <p:nvPr/>
        </p:nvSpPr>
        <p:spPr>
          <a:xfrm>
            <a:off x="503169" y="4315918"/>
            <a:ext cx="5854769" cy="405983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Black"/>
              <a:ea typeface="Arial Black"/>
              <a:cs typeface="Arial Black"/>
              <a:sym typeface="Arial Black"/>
            </a:endParaRPr>
          </a:p>
        </p:txBody>
      </p:sp>
      <p:sp>
        <p:nvSpPr>
          <p:cNvPr id="2520" name="Google Shape;2520;p2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4" name="Shape 2524"/>
        <p:cNvGrpSpPr/>
        <p:nvPr/>
      </p:nvGrpSpPr>
      <p:grpSpPr>
        <a:xfrm>
          <a:off x="0" y="0"/>
          <a:ext cx="0" cy="0"/>
          <a:chOff x="0" y="0"/>
          <a:chExt cx="0" cy="0"/>
        </a:xfrm>
      </p:grpSpPr>
      <p:sp>
        <p:nvSpPr>
          <p:cNvPr id="2525" name="Google Shape;2525;p266:notes"/>
          <p:cNvSpPr/>
          <p:nvPr>
            <p:ph idx="2" type="sldImg"/>
          </p:nvPr>
        </p:nvSpPr>
        <p:spPr>
          <a:xfrm>
            <a:off x="992188" y="303213"/>
            <a:ext cx="4872037" cy="36560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26" name="Google Shape;2526;p266:notes"/>
          <p:cNvSpPr txBox="1"/>
          <p:nvPr/>
        </p:nvSpPr>
        <p:spPr>
          <a:xfrm>
            <a:off x="503169" y="4315918"/>
            <a:ext cx="5854769" cy="405983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Black"/>
              <a:ea typeface="Arial Black"/>
              <a:cs typeface="Arial Black"/>
              <a:sym typeface="Arial Black"/>
            </a:endParaRPr>
          </a:p>
        </p:txBody>
      </p:sp>
      <p:sp>
        <p:nvSpPr>
          <p:cNvPr id="2527" name="Google Shape;2527;p2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3" name="Shape 2533"/>
        <p:cNvGrpSpPr/>
        <p:nvPr/>
      </p:nvGrpSpPr>
      <p:grpSpPr>
        <a:xfrm>
          <a:off x="0" y="0"/>
          <a:ext cx="0" cy="0"/>
          <a:chOff x="0" y="0"/>
          <a:chExt cx="0" cy="0"/>
        </a:xfrm>
      </p:grpSpPr>
      <p:sp>
        <p:nvSpPr>
          <p:cNvPr id="2534" name="Google Shape;2534;p267:notes"/>
          <p:cNvSpPr/>
          <p:nvPr>
            <p:ph idx="2" type="sldImg"/>
          </p:nvPr>
        </p:nvSpPr>
        <p:spPr>
          <a:xfrm>
            <a:off x="992188" y="303213"/>
            <a:ext cx="4872037" cy="36560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35" name="Google Shape;2535;p267:notes"/>
          <p:cNvSpPr txBox="1"/>
          <p:nvPr/>
        </p:nvSpPr>
        <p:spPr>
          <a:xfrm>
            <a:off x="503169" y="4315918"/>
            <a:ext cx="5854769" cy="405983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Black"/>
              <a:ea typeface="Arial Black"/>
              <a:cs typeface="Arial Black"/>
              <a:sym typeface="Arial Black"/>
            </a:endParaRPr>
          </a:p>
        </p:txBody>
      </p:sp>
      <p:sp>
        <p:nvSpPr>
          <p:cNvPr id="2536" name="Google Shape;2536;p2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2" name="Shape 2552"/>
        <p:cNvGrpSpPr/>
        <p:nvPr/>
      </p:nvGrpSpPr>
      <p:grpSpPr>
        <a:xfrm>
          <a:off x="0" y="0"/>
          <a:ext cx="0" cy="0"/>
          <a:chOff x="0" y="0"/>
          <a:chExt cx="0" cy="0"/>
        </a:xfrm>
      </p:grpSpPr>
      <p:sp>
        <p:nvSpPr>
          <p:cNvPr id="2553" name="Google Shape;2553;p268:notes"/>
          <p:cNvSpPr/>
          <p:nvPr>
            <p:ph idx="2" type="sldImg"/>
          </p:nvPr>
        </p:nvSpPr>
        <p:spPr>
          <a:xfrm>
            <a:off x="992188" y="303213"/>
            <a:ext cx="4872037" cy="36560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54" name="Google Shape;2554;p268:notes"/>
          <p:cNvSpPr txBox="1"/>
          <p:nvPr/>
        </p:nvSpPr>
        <p:spPr>
          <a:xfrm>
            <a:off x="503169" y="4315918"/>
            <a:ext cx="5854769" cy="405983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Black"/>
              <a:ea typeface="Arial Black"/>
              <a:cs typeface="Arial Black"/>
              <a:sym typeface="Arial Black"/>
            </a:endParaRPr>
          </a:p>
        </p:txBody>
      </p:sp>
      <p:sp>
        <p:nvSpPr>
          <p:cNvPr id="2555" name="Google Shape;2555;p2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6" name="Shape 2566"/>
        <p:cNvGrpSpPr/>
        <p:nvPr/>
      </p:nvGrpSpPr>
      <p:grpSpPr>
        <a:xfrm>
          <a:off x="0" y="0"/>
          <a:ext cx="0" cy="0"/>
          <a:chOff x="0" y="0"/>
          <a:chExt cx="0" cy="0"/>
        </a:xfrm>
      </p:grpSpPr>
      <p:sp>
        <p:nvSpPr>
          <p:cNvPr id="2567" name="Google Shape;2567;p269:notes"/>
          <p:cNvSpPr/>
          <p:nvPr>
            <p:ph idx="2" type="sldImg"/>
          </p:nvPr>
        </p:nvSpPr>
        <p:spPr>
          <a:xfrm>
            <a:off x="992188" y="303213"/>
            <a:ext cx="4872037" cy="36560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68" name="Google Shape;2568;p269:notes"/>
          <p:cNvSpPr txBox="1"/>
          <p:nvPr/>
        </p:nvSpPr>
        <p:spPr>
          <a:xfrm>
            <a:off x="503169" y="4315918"/>
            <a:ext cx="5854769" cy="405983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Black"/>
              <a:ea typeface="Arial Black"/>
              <a:cs typeface="Arial Black"/>
              <a:sym typeface="Arial Black"/>
            </a:endParaRPr>
          </a:p>
        </p:txBody>
      </p:sp>
      <p:sp>
        <p:nvSpPr>
          <p:cNvPr id="2569" name="Google Shape;2569;p2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85" name="Google Shape;385;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7" name="Shape 2577"/>
        <p:cNvGrpSpPr/>
        <p:nvPr/>
      </p:nvGrpSpPr>
      <p:grpSpPr>
        <a:xfrm>
          <a:off x="0" y="0"/>
          <a:ext cx="0" cy="0"/>
          <a:chOff x="0" y="0"/>
          <a:chExt cx="0" cy="0"/>
        </a:xfrm>
      </p:grpSpPr>
      <p:sp>
        <p:nvSpPr>
          <p:cNvPr id="2578" name="Google Shape;2578;p270:notes"/>
          <p:cNvSpPr/>
          <p:nvPr>
            <p:ph idx="2" type="sldImg"/>
          </p:nvPr>
        </p:nvSpPr>
        <p:spPr>
          <a:xfrm>
            <a:off x="992188" y="303213"/>
            <a:ext cx="4872037" cy="36560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79" name="Google Shape;2579;p270:notes"/>
          <p:cNvSpPr txBox="1"/>
          <p:nvPr/>
        </p:nvSpPr>
        <p:spPr>
          <a:xfrm>
            <a:off x="503169" y="4315918"/>
            <a:ext cx="5854769" cy="405983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Black"/>
              <a:ea typeface="Arial Black"/>
              <a:cs typeface="Arial Black"/>
              <a:sym typeface="Arial Black"/>
            </a:endParaRPr>
          </a:p>
        </p:txBody>
      </p:sp>
      <p:sp>
        <p:nvSpPr>
          <p:cNvPr id="2580" name="Google Shape;2580;p2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7" name="Shape 2597"/>
        <p:cNvGrpSpPr/>
        <p:nvPr/>
      </p:nvGrpSpPr>
      <p:grpSpPr>
        <a:xfrm>
          <a:off x="0" y="0"/>
          <a:ext cx="0" cy="0"/>
          <a:chOff x="0" y="0"/>
          <a:chExt cx="0" cy="0"/>
        </a:xfrm>
      </p:grpSpPr>
      <p:sp>
        <p:nvSpPr>
          <p:cNvPr id="2598" name="Google Shape;2598;p271:notes"/>
          <p:cNvSpPr/>
          <p:nvPr>
            <p:ph idx="2" type="sldImg"/>
          </p:nvPr>
        </p:nvSpPr>
        <p:spPr>
          <a:xfrm>
            <a:off x="992188" y="303213"/>
            <a:ext cx="4872037" cy="36560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99" name="Google Shape;2599;p271:notes"/>
          <p:cNvSpPr txBox="1"/>
          <p:nvPr/>
        </p:nvSpPr>
        <p:spPr>
          <a:xfrm>
            <a:off x="503169" y="4315918"/>
            <a:ext cx="5854769" cy="405983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Black"/>
              <a:ea typeface="Arial Black"/>
              <a:cs typeface="Arial Black"/>
              <a:sym typeface="Arial Black"/>
            </a:endParaRPr>
          </a:p>
        </p:txBody>
      </p:sp>
      <p:sp>
        <p:nvSpPr>
          <p:cNvPr id="2600" name="Google Shape;2600;p2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6" name="Shape 2616"/>
        <p:cNvGrpSpPr/>
        <p:nvPr/>
      </p:nvGrpSpPr>
      <p:grpSpPr>
        <a:xfrm>
          <a:off x="0" y="0"/>
          <a:ext cx="0" cy="0"/>
          <a:chOff x="0" y="0"/>
          <a:chExt cx="0" cy="0"/>
        </a:xfrm>
      </p:grpSpPr>
      <p:sp>
        <p:nvSpPr>
          <p:cNvPr id="2617" name="Google Shape;2617;p272:notes"/>
          <p:cNvSpPr/>
          <p:nvPr>
            <p:ph idx="2" type="sldImg"/>
          </p:nvPr>
        </p:nvSpPr>
        <p:spPr>
          <a:xfrm>
            <a:off x="992188" y="303213"/>
            <a:ext cx="4872037" cy="36560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18" name="Google Shape;2618;p272:notes"/>
          <p:cNvSpPr txBox="1"/>
          <p:nvPr/>
        </p:nvSpPr>
        <p:spPr>
          <a:xfrm>
            <a:off x="503169" y="4315918"/>
            <a:ext cx="5854769" cy="405983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Black"/>
              <a:ea typeface="Arial Black"/>
              <a:cs typeface="Arial Black"/>
              <a:sym typeface="Arial Black"/>
            </a:endParaRPr>
          </a:p>
        </p:txBody>
      </p:sp>
      <p:sp>
        <p:nvSpPr>
          <p:cNvPr id="2619" name="Google Shape;2619;p2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4" name="Shape 2624"/>
        <p:cNvGrpSpPr/>
        <p:nvPr/>
      </p:nvGrpSpPr>
      <p:grpSpPr>
        <a:xfrm>
          <a:off x="0" y="0"/>
          <a:ext cx="0" cy="0"/>
          <a:chOff x="0" y="0"/>
          <a:chExt cx="0" cy="0"/>
        </a:xfrm>
      </p:grpSpPr>
      <p:sp>
        <p:nvSpPr>
          <p:cNvPr id="2625" name="Google Shape;2625;p273:notes"/>
          <p:cNvSpPr/>
          <p:nvPr>
            <p:ph idx="2" type="sldImg"/>
          </p:nvPr>
        </p:nvSpPr>
        <p:spPr>
          <a:xfrm>
            <a:off x="992188" y="303213"/>
            <a:ext cx="4872037" cy="36560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26" name="Google Shape;2626;p273:notes"/>
          <p:cNvSpPr txBox="1"/>
          <p:nvPr/>
        </p:nvSpPr>
        <p:spPr>
          <a:xfrm>
            <a:off x="503169" y="4315918"/>
            <a:ext cx="5854769" cy="405983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Black"/>
              <a:ea typeface="Arial Black"/>
              <a:cs typeface="Arial Black"/>
              <a:sym typeface="Arial Black"/>
            </a:endParaRPr>
          </a:p>
        </p:txBody>
      </p:sp>
      <p:sp>
        <p:nvSpPr>
          <p:cNvPr id="2627" name="Google Shape;2627;p2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1" name="Shape 2631"/>
        <p:cNvGrpSpPr/>
        <p:nvPr/>
      </p:nvGrpSpPr>
      <p:grpSpPr>
        <a:xfrm>
          <a:off x="0" y="0"/>
          <a:ext cx="0" cy="0"/>
          <a:chOff x="0" y="0"/>
          <a:chExt cx="0" cy="0"/>
        </a:xfrm>
      </p:grpSpPr>
      <p:sp>
        <p:nvSpPr>
          <p:cNvPr id="2632" name="Google Shape;2632;p274:notes"/>
          <p:cNvSpPr/>
          <p:nvPr>
            <p:ph idx="2" type="sldImg"/>
          </p:nvPr>
        </p:nvSpPr>
        <p:spPr>
          <a:xfrm>
            <a:off x="992188" y="303213"/>
            <a:ext cx="4872037" cy="36560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33" name="Google Shape;2633;p274:notes"/>
          <p:cNvSpPr txBox="1"/>
          <p:nvPr/>
        </p:nvSpPr>
        <p:spPr>
          <a:xfrm>
            <a:off x="503169" y="4315918"/>
            <a:ext cx="5854769" cy="405983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Black"/>
              <a:ea typeface="Arial Black"/>
              <a:cs typeface="Arial Black"/>
              <a:sym typeface="Arial Black"/>
            </a:endParaRPr>
          </a:p>
        </p:txBody>
      </p:sp>
      <p:sp>
        <p:nvSpPr>
          <p:cNvPr id="2634" name="Google Shape;2634;p2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8" name="Shape 2668"/>
        <p:cNvGrpSpPr/>
        <p:nvPr/>
      </p:nvGrpSpPr>
      <p:grpSpPr>
        <a:xfrm>
          <a:off x="0" y="0"/>
          <a:ext cx="0" cy="0"/>
          <a:chOff x="0" y="0"/>
          <a:chExt cx="0" cy="0"/>
        </a:xfrm>
      </p:grpSpPr>
      <p:sp>
        <p:nvSpPr>
          <p:cNvPr id="2669" name="Google Shape;2669;p275:notes"/>
          <p:cNvSpPr/>
          <p:nvPr>
            <p:ph idx="2" type="sldImg"/>
          </p:nvPr>
        </p:nvSpPr>
        <p:spPr>
          <a:xfrm>
            <a:off x="992188" y="303213"/>
            <a:ext cx="4872037" cy="36560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70" name="Google Shape;2670;p275:notes"/>
          <p:cNvSpPr txBox="1"/>
          <p:nvPr/>
        </p:nvSpPr>
        <p:spPr>
          <a:xfrm>
            <a:off x="503169" y="4315918"/>
            <a:ext cx="5854769" cy="405983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Black"/>
              <a:ea typeface="Arial Black"/>
              <a:cs typeface="Arial Black"/>
              <a:sym typeface="Arial Black"/>
            </a:endParaRPr>
          </a:p>
        </p:txBody>
      </p:sp>
      <p:sp>
        <p:nvSpPr>
          <p:cNvPr id="2671" name="Google Shape;2671;p2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6" name="Shape 2706"/>
        <p:cNvGrpSpPr/>
        <p:nvPr/>
      </p:nvGrpSpPr>
      <p:grpSpPr>
        <a:xfrm>
          <a:off x="0" y="0"/>
          <a:ext cx="0" cy="0"/>
          <a:chOff x="0" y="0"/>
          <a:chExt cx="0" cy="0"/>
        </a:xfrm>
      </p:grpSpPr>
      <p:sp>
        <p:nvSpPr>
          <p:cNvPr id="2707" name="Google Shape;2707;p276:notes"/>
          <p:cNvSpPr/>
          <p:nvPr>
            <p:ph idx="2" type="sldImg"/>
          </p:nvPr>
        </p:nvSpPr>
        <p:spPr>
          <a:xfrm>
            <a:off x="992188" y="303213"/>
            <a:ext cx="4872037" cy="36560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08" name="Google Shape;2708;p276:notes"/>
          <p:cNvSpPr txBox="1"/>
          <p:nvPr/>
        </p:nvSpPr>
        <p:spPr>
          <a:xfrm>
            <a:off x="503169" y="4315918"/>
            <a:ext cx="5854769" cy="405983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Black"/>
              <a:ea typeface="Arial Black"/>
              <a:cs typeface="Arial Black"/>
              <a:sym typeface="Arial Black"/>
            </a:endParaRPr>
          </a:p>
        </p:txBody>
      </p:sp>
      <p:sp>
        <p:nvSpPr>
          <p:cNvPr id="2709" name="Google Shape;2709;p2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3" name="Shape 2713"/>
        <p:cNvGrpSpPr/>
        <p:nvPr/>
      </p:nvGrpSpPr>
      <p:grpSpPr>
        <a:xfrm>
          <a:off x="0" y="0"/>
          <a:ext cx="0" cy="0"/>
          <a:chOff x="0" y="0"/>
          <a:chExt cx="0" cy="0"/>
        </a:xfrm>
      </p:grpSpPr>
      <p:sp>
        <p:nvSpPr>
          <p:cNvPr id="2714" name="Google Shape;2714;p277:notes"/>
          <p:cNvSpPr/>
          <p:nvPr>
            <p:ph idx="2" type="sldImg"/>
          </p:nvPr>
        </p:nvSpPr>
        <p:spPr>
          <a:xfrm>
            <a:off x="992188" y="303213"/>
            <a:ext cx="4872037" cy="36560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15" name="Google Shape;2715;p277:notes"/>
          <p:cNvSpPr txBox="1"/>
          <p:nvPr/>
        </p:nvSpPr>
        <p:spPr>
          <a:xfrm>
            <a:off x="503169" y="4315918"/>
            <a:ext cx="5854769" cy="405983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Black"/>
              <a:ea typeface="Arial Black"/>
              <a:cs typeface="Arial Black"/>
              <a:sym typeface="Arial Black"/>
            </a:endParaRPr>
          </a:p>
        </p:txBody>
      </p:sp>
      <p:sp>
        <p:nvSpPr>
          <p:cNvPr id="2716" name="Google Shape;2716;p2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4" name="Shape 2744"/>
        <p:cNvGrpSpPr/>
        <p:nvPr/>
      </p:nvGrpSpPr>
      <p:grpSpPr>
        <a:xfrm>
          <a:off x="0" y="0"/>
          <a:ext cx="0" cy="0"/>
          <a:chOff x="0" y="0"/>
          <a:chExt cx="0" cy="0"/>
        </a:xfrm>
      </p:grpSpPr>
      <p:sp>
        <p:nvSpPr>
          <p:cNvPr id="2745" name="Google Shape;2745;p278:notes"/>
          <p:cNvSpPr/>
          <p:nvPr>
            <p:ph idx="2" type="sldImg"/>
          </p:nvPr>
        </p:nvSpPr>
        <p:spPr>
          <a:xfrm>
            <a:off x="992188" y="303213"/>
            <a:ext cx="4872037" cy="36560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46" name="Google Shape;2746;p278:notes"/>
          <p:cNvSpPr txBox="1"/>
          <p:nvPr/>
        </p:nvSpPr>
        <p:spPr>
          <a:xfrm>
            <a:off x="503169" y="4315918"/>
            <a:ext cx="5854769" cy="405983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Black"/>
              <a:ea typeface="Arial Black"/>
              <a:cs typeface="Arial Black"/>
              <a:sym typeface="Arial Black"/>
            </a:endParaRPr>
          </a:p>
        </p:txBody>
      </p:sp>
      <p:sp>
        <p:nvSpPr>
          <p:cNvPr id="2747" name="Google Shape;2747;p2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1" name="Shape 2751"/>
        <p:cNvGrpSpPr/>
        <p:nvPr/>
      </p:nvGrpSpPr>
      <p:grpSpPr>
        <a:xfrm>
          <a:off x="0" y="0"/>
          <a:ext cx="0" cy="0"/>
          <a:chOff x="0" y="0"/>
          <a:chExt cx="0" cy="0"/>
        </a:xfrm>
      </p:grpSpPr>
      <p:sp>
        <p:nvSpPr>
          <p:cNvPr id="2752" name="Google Shape;2752;p2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753" name="Google Shape;2753;p2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92" name="Google Shape;392;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7" name="Shape 2757"/>
        <p:cNvGrpSpPr/>
        <p:nvPr/>
      </p:nvGrpSpPr>
      <p:grpSpPr>
        <a:xfrm>
          <a:off x="0" y="0"/>
          <a:ext cx="0" cy="0"/>
          <a:chOff x="0" y="0"/>
          <a:chExt cx="0" cy="0"/>
        </a:xfrm>
      </p:grpSpPr>
      <p:sp>
        <p:nvSpPr>
          <p:cNvPr id="2758" name="Google Shape;2758;p2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759" name="Google Shape;2759;p2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3" name="Shape 2763"/>
        <p:cNvGrpSpPr/>
        <p:nvPr/>
      </p:nvGrpSpPr>
      <p:grpSpPr>
        <a:xfrm>
          <a:off x="0" y="0"/>
          <a:ext cx="0" cy="0"/>
          <a:chOff x="0" y="0"/>
          <a:chExt cx="0" cy="0"/>
        </a:xfrm>
      </p:grpSpPr>
      <p:sp>
        <p:nvSpPr>
          <p:cNvPr id="2764" name="Google Shape;2764;p2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765" name="Google Shape;2765;p2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8" name="Shape 2768"/>
        <p:cNvGrpSpPr/>
        <p:nvPr/>
      </p:nvGrpSpPr>
      <p:grpSpPr>
        <a:xfrm>
          <a:off x="0" y="0"/>
          <a:ext cx="0" cy="0"/>
          <a:chOff x="0" y="0"/>
          <a:chExt cx="0" cy="0"/>
        </a:xfrm>
      </p:grpSpPr>
      <p:sp>
        <p:nvSpPr>
          <p:cNvPr id="2769" name="Google Shape;2769;p2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770" name="Google Shape;2770;p2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3" name="Shape 2773"/>
        <p:cNvGrpSpPr/>
        <p:nvPr/>
      </p:nvGrpSpPr>
      <p:grpSpPr>
        <a:xfrm>
          <a:off x="0" y="0"/>
          <a:ext cx="0" cy="0"/>
          <a:chOff x="0" y="0"/>
          <a:chExt cx="0" cy="0"/>
        </a:xfrm>
      </p:grpSpPr>
      <p:sp>
        <p:nvSpPr>
          <p:cNvPr id="2774" name="Google Shape;2774;p2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775" name="Google Shape;2775;p2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9" name="Shape 2779"/>
        <p:cNvGrpSpPr/>
        <p:nvPr/>
      </p:nvGrpSpPr>
      <p:grpSpPr>
        <a:xfrm>
          <a:off x="0" y="0"/>
          <a:ext cx="0" cy="0"/>
          <a:chOff x="0" y="0"/>
          <a:chExt cx="0" cy="0"/>
        </a:xfrm>
      </p:grpSpPr>
      <p:sp>
        <p:nvSpPr>
          <p:cNvPr id="2780" name="Google Shape;2780;p2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781" name="Google Shape;2781;p2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5" name="Shape 2785"/>
        <p:cNvGrpSpPr/>
        <p:nvPr/>
      </p:nvGrpSpPr>
      <p:grpSpPr>
        <a:xfrm>
          <a:off x="0" y="0"/>
          <a:ext cx="0" cy="0"/>
          <a:chOff x="0" y="0"/>
          <a:chExt cx="0" cy="0"/>
        </a:xfrm>
      </p:grpSpPr>
      <p:sp>
        <p:nvSpPr>
          <p:cNvPr id="2786" name="Google Shape;2786;p2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787" name="Google Shape;2787;p2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1" name="Shape 2791"/>
        <p:cNvGrpSpPr/>
        <p:nvPr/>
      </p:nvGrpSpPr>
      <p:grpSpPr>
        <a:xfrm>
          <a:off x="0" y="0"/>
          <a:ext cx="0" cy="0"/>
          <a:chOff x="0" y="0"/>
          <a:chExt cx="0" cy="0"/>
        </a:xfrm>
      </p:grpSpPr>
      <p:sp>
        <p:nvSpPr>
          <p:cNvPr id="2792" name="Google Shape;2792;p2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793" name="Google Shape;2793;p2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7" name="Shape 2797"/>
        <p:cNvGrpSpPr/>
        <p:nvPr/>
      </p:nvGrpSpPr>
      <p:grpSpPr>
        <a:xfrm>
          <a:off x="0" y="0"/>
          <a:ext cx="0" cy="0"/>
          <a:chOff x="0" y="0"/>
          <a:chExt cx="0" cy="0"/>
        </a:xfrm>
      </p:grpSpPr>
      <p:sp>
        <p:nvSpPr>
          <p:cNvPr id="2798" name="Google Shape;2798;p2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799" name="Google Shape;2799;p2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3" name="Shape 2803"/>
        <p:cNvGrpSpPr/>
        <p:nvPr/>
      </p:nvGrpSpPr>
      <p:grpSpPr>
        <a:xfrm>
          <a:off x="0" y="0"/>
          <a:ext cx="0" cy="0"/>
          <a:chOff x="0" y="0"/>
          <a:chExt cx="0" cy="0"/>
        </a:xfrm>
      </p:grpSpPr>
      <p:sp>
        <p:nvSpPr>
          <p:cNvPr id="2804" name="Google Shape;2804;p2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805" name="Google Shape;2805;p2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8" name="Shape 2808"/>
        <p:cNvGrpSpPr/>
        <p:nvPr/>
      </p:nvGrpSpPr>
      <p:grpSpPr>
        <a:xfrm>
          <a:off x="0" y="0"/>
          <a:ext cx="0" cy="0"/>
          <a:chOff x="0" y="0"/>
          <a:chExt cx="0" cy="0"/>
        </a:xfrm>
      </p:grpSpPr>
      <p:sp>
        <p:nvSpPr>
          <p:cNvPr id="2809" name="Google Shape;2809;p2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810" name="Google Shape;2810;p2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98" name="Google Shape;398;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4" name="Shape 2814"/>
        <p:cNvGrpSpPr/>
        <p:nvPr/>
      </p:nvGrpSpPr>
      <p:grpSpPr>
        <a:xfrm>
          <a:off x="0" y="0"/>
          <a:ext cx="0" cy="0"/>
          <a:chOff x="0" y="0"/>
          <a:chExt cx="0" cy="0"/>
        </a:xfrm>
      </p:grpSpPr>
      <p:sp>
        <p:nvSpPr>
          <p:cNvPr id="2815" name="Google Shape;2815;p29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816" name="Google Shape;2816;p2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9" name="Shape 2819"/>
        <p:cNvGrpSpPr/>
        <p:nvPr/>
      </p:nvGrpSpPr>
      <p:grpSpPr>
        <a:xfrm>
          <a:off x="0" y="0"/>
          <a:ext cx="0" cy="0"/>
          <a:chOff x="0" y="0"/>
          <a:chExt cx="0" cy="0"/>
        </a:xfrm>
      </p:grpSpPr>
      <p:sp>
        <p:nvSpPr>
          <p:cNvPr id="2820" name="Google Shape;2820;p2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821" name="Google Shape;2821;p2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5" name="Shape 2825"/>
        <p:cNvGrpSpPr/>
        <p:nvPr/>
      </p:nvGrpSpPr>
      <p:grpSpPr>
        <a:xfrm>
          <a:off x="0" y="0"/>
          <a:ext cx="0" cy="0"/>
          <a:chOff x="0" y="0"/>
          <a:chExt cx="0" cy="0"/>
        </a:xfrm>
      </p:grpSpPr>
      <p:sp>
        <p:nvSpPr>
          <p:cNvPr id="2826" name="Google Shape;2826;p2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827" name="Google Shape;2827;p2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1" name="Shape 2831"/>
        <p:cNvGrpSpPr/>
        <p:nvPr/>
      </p:nvGrpSpPr>
      <p:grpSpPr>
        <a:xfrm>
          <a:off x="0" y="0"/>
          <a:ext cx="0" cy="0"/>
          <a:chOff x="0" y="0"/>
          <a:chExt cx="0" cy="0"/>
        </a:xfrm>
      </p:grpSpPr>
      <p:sp>
        <p:nvSpPr>
          <p:cNvPr id="2832" name="Google Shape;2832;p2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833" name="Google Shape;2833;p2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7" name="Shape 2837"/>
        <p:cNvGrpSpPr/>
        <p:nvPr/>
      </p:nvGrpSpPr>
      <p:grpSpPr>
        <a:xfrm>
          <a:off x="0" y="0"/>
          <a:ext cx="0" cy="0"/>
          <a:chOff x="0" y="0"/>
          <a:chExt cx="0" cy="0"/>
        </a:xfrm>
      </p:grpSpPr>
      <p:sp>
        <p:nvSpPr>
          <p:cNvPr id="2838" name="Google Shape;2838;p2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839" name="Google Shape;2839;p2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3" name="Shape 2843"/>
        <p:cNvGrpSpPr/>
        <p:nvPr/>
      </p:nvGrpSpPr>
      <p:grpSpPr>
        <a:xfrm>
          <a:off x="0" y="0"/>
          <a:ext cx="0" cy="0"/>
          <a:chOff x="0" y="0"/>
          <a:chExt cx="0" cy="0"/>
        </a:xfrm>
      </p:grpSpPr>
      <p:sp>
        <p:nvSpPr>
          <p:cNvPr id="2844" name="Google Shape;2844;p29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845" name="Google Shape;2845;p2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9" name="Shape 2849"/>
        <p:cNvGrpSpPr/>
        <p:nvPr/>
      </p:nvGrpSpPr>
      <p:grpSpPr>
        <a:xfrm>
          <a:off x="0" y="0"/>
          <a:ext cx="0" cy="0"/>
          <a:chOff x="0" y="0"/>
          <a:chExt cx="0" cy="0"/>
        </a:xfrm>
      </p:grpSpPr>
      <p:sp>
        <p:nvSpPr>
          <p:cNvPr id="2850" name="Google Shape;2850;p2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851" name="Google Shape;2851;p2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5" name="Shape 2855"/>
        <p:cNvGrpSpPr/>
        <p:nvPr/>
      </p:nvGrpSpPr>
      <p:grpSpPr>
        <a:xfrm>
          <a:off x="0" y="0"/>
          <a:ext cx="0" cy="0"/>
          <a:chOff x="0" y="0"/>
          <a:chExt cx="0" cy="0"/>
        </a:xfrm>
      </p:grpSpPr>
      <p:sp>
        <p:nvSpPr>
          <p:cNvPr id="2856" name="Google Shape;2856;p2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857" name="Google Shape;2857;p2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1" name="Shape 2861"/>
        <p:cNvGrpSpPr/>
        <p:nvPr/>
      </p:nvGrpSpPr>
      <p:grpSpPr>
        <a:xfrm>
          <a:off x="0" y="0"/>
          <a:ext cx="0" cy="0"/>
          <a:chOff x="0" y="0"/>
          <a:chExt cx="0" cy="0"/>
        </a:xfrm>
      </p:grpSpPr>
      <p:sp>
        <p:nvSpPr>
          <p:cNvPr id="2862" name="Google Shape;2862;p29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863" name="Google Shape;2863;p2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7" name="Shape 2867"/>
        <p:cNvGrpSpPr/>
        <p:nvPr/>
      </p:nvGrpSpPr>
      <p:grpSpPr>
        <a:xfrm>
          <a:off x="0" y="0"/>
          <a:ext cx="0" cy="0"/>
          <a:chOff x="0" y="0"/>
          <a:chExt cx="0" cy="0"/>
        </a:xfrm>
      </p:grpSpPr>
      <p:sp>
        <p:nvSpPr>
          <p:cNvPr id="2868" name="Google Shape;2868;p29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869" name="Google Shape;2869;p2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09" name="Google Shape;209;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05" name="Google Shape;405;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3" name="Shape 2873"/>
        <p:cNvGrpSpPr/>
        <p:nvPr/>
      </p:nvGrpSpPr>
      <p:grpSpPr>
        <a:xfrm>
          <a:off x="0" y="0"/>
          <a:ext cx="0" cy="0"/>
          <a:chOff x="0" y="0"/>
          <a:chExt cx="0" cy="0"/>
        </a:xfrm>
      </p:grpSpPr>
      <p:sp>
        <p:nvSpPr>
          <p:cNvPr id="2874" name="Google Shape;2874;p30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875" name="Google Shape;2875;p3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9" name="Shape 2879"/>
        <p:cNvGrpSpPr/>
        <p:nvPr/>
      </p:nvGrpSpPr>
      <p:grpSpPr>
        <a:xfrm>
          <a:off x="0" y="0"/>
          <a:ext cx="0" cy="0"/>
          <a:chOff x="0" y="0"/>
          <a:chExt cx="0" cy="0"/>
        </a:xfrm>
      </p:grpSpPr>
      <p:sp>
        <p:nvSpPr>
          <p:cNvPr id="2880" name="Google Shape;2880;p30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881" name="Google Shape;2881;p3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5" name="Shape 2885"/>
        <p:cNvGrpSpPr/>
        <p:nvPr/>
      </p:nvGrpSpPr>
      <p:grpSpPr>
        <a:xfrm>
          <a:off x="0" y="0"/>
          <a:ext cx="0" cy="0"/>
          <a:chOff x="0" y="0"/>
          <a:chExt cx="0" cy="0"/>
        </a:xfrm>
      </p:grpSpPr>
      <p:sp>
        <p:nvSpPr>
          <p:cNvPr id="2886" name="Google Shape;2886;p3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887" name="Google Shape;2887;p3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1" name="Shape 2891"/>
        <p:cNvGrpSpPr/>
        <p:nvPr/>
      </p:nvGrpSpPr>
      <p:grpSpPr>
        <a:xfrm>
          <a:off x="0" y="0"/>
          <a:ext cx="0" cy="0"/>
          <a:chOff x="0" y="0"/>
          <a:chExt cx="0" cy="0"/>
        </a:xfrm>
      </p:grpSpPr>
      <p:sp>
        <p:nvSpPr>
          <p:cNvPr id="2892" name="Google Shape;2892;p30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893" name="Google Shape;2893;p3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7" name="Shape 2897"/>
        <p:cNvGrpSpPr/>
        <p:nvPr/>
      </p:nvGrpSpPr>
      <p:grpSpPr>
        <a:xfrm>
          <a:off x="0" y="0"/>
          <a:ext cx="0" cy="0"/>
          <a:chOff x="0" y="0"/>
          <a:chExt cx="0" cy="0"/>
        </a:xfrm>
      </p:grpSpPr>
      <p:sp>
        <p:nvSpPr>
          <p:cNvPr id="2898" name="Google Shape;2898;p3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899" name="Google Shape;2899;p3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3" name="Shape 2903"/>
        <p:cNvGrpSpPr/>
        <p:nvPr/>
      </p:nvGrpSpPr>
      <p:grpSpPr>
        <a:xfrm>
          <a:off x="0" y="0"/>
          <a:ext cx="0" cy="0"/>
          <a:chOff x="0" y="0"/>
          <a:chExt cx="0" cy="0"/>
        </a:xfrm>
      </p:grpSpPr>
      <p:sp>
        <p:nvSpPr>
          <p:cNvPr id="2904" name="Google Shape;2904;p3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905" name="Google Shape;2905;p3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9" name="Shape 2909"/>
        <p:cNvGrpSpPr/>
        <p:nvPr/>
      </p:nvGrpSpPr>
      <p:grpSpPr>
        <a:xfrm>
          <a:off x="0" y="0"/>
          <a:ext cx="0" cy="0"/>
          <a:chOff x="0" y="0"/>
          <a:chExt cx="0" cy="0"/>
        </a:xfrm>
      </p:grpSpPr>
      <p:sp>
        <p:nvSpPr>
          <p:cNvPr id="2910" name="Google Shape;2910;p30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911" name="Google Shape;2911;p3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5" name="Shape 2915"/>
        <p:cNvGrpSpPr/>
        <p:nvPr/>
      </p:nvGrpSpPr>
      <p:grpSpPr>
        <a:xfrm>
          <a:off x="0" y="0"/>
          <a:ext cx="0" cy="0"/>
          <a:chOff x="0" y="0"/>
          <a:chExt cx="0" cy="0"/>
        </a:xfrm>
      </p:grpSpPr>
      <p:sp>
        <p:nvSpPr>
          <p:cNvPr id="2916" name="Google Shape;2916;p30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917" name="Google Shape;2917;p3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1" name="Shape 2921"/>
        <p:cNvGrpSpPr/>
        <p:nvPr/>
      </p:nvGrpSpPr>
      <p:grpSpPr>
        <a:xfrm>
          <a:off x="0" y="0"/>
          <a:ext cx="0" cy="0"/>
          <a:chOff x="0" y="0"/>
          <a:chExt cx="0" cy="0"/>
        </a:xfrm>
      </p:grpSpPr>
      <p:sp>
        <p:nvSpPr>
          <p:cNvPr id="2922" name="Google Shape;2922;p30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923" name="Google Shape;2923;p3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6" name="Shape 2926"/>
        <p:cNvGrpSpPr/>
        <p:nvPr/>
      </p:nvGrpSpPr>
      <p:grpSpPr>
        <a:xfrm>
          <a:off x="0" y="0"/>
          <a:ext cx="0" cy="0"/>
          <a:chOff x="0" y="0"/>
          <a:chExt cx="0" cy="0"/>
        </a:xfrm>
      </p:grpSpPr>
      <p:sp>
        <p:nvSpPr>
          <p:cNvPr id="2927" name="Google Shape;2927;p30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928" name="Google Shape;2928;p3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23" name="Google Shape;423;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2" name="Shape 2932"/>
        <p:cNvGrpSpPr/>
        <p:nvPr/>
      </p:nvGrpSpPr>
      <p:grpSpPr>
        <a:xfrm>
          <a:off x="0" y="0"/>
          <a:ext cx="0" cy="0"/>
          <a:chOff x="0" y="0"/>
          <a:chExt cx="0" cy="0"/>
        </a:xfrm>
      </p:grpSpPr>
      <p:sp>
        <p:nvSpPr>
          <p:cNvPr id="2933" name="Google Shape;2933;p3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934" name="Google Shape;2934;p3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7" name="Shape 2937"/>
        <p:cNvGrpSpPr/>
        <p:nvPr/>
      </p:nvGrpSpPr>
      <p:grpSpPr>
        <a:xfrm>
          <a:off x="0" y="0"/>
          <a:ext cx="0" cy="0"/>
          <a:chOff x="0" y="0"/>
          <a:chExt cx="0" cy="0"/>
        </a:xfrm>
      </p:grpSpPr>
      <p:sp>
        <p:nvSpPr>
          <p:cNvPr id="2938" name="Google Shape;2938;p3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939" name="Google Shape;2939;p3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3" name="Shape 2943"/>
        <p:cNvGrpSpPr/>
        <p:nvPr/>
      </p:nvGrpSpPr>
      <p:grpSpPr>
        <a:xfrm>
          <a:off x="0" y="0"/>
          <a:ext cx="0" cy="0"/>
          <a:chOff x="0" y="0"/>
          <a:chExt cx="0" cy="0"/>
        </a:xfrm>
      </p:grpSpPr>
      <p:sp>
        <p:nvSpPr>
          <p:cNvPr id="2944" name="Google Shape;2944;p3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945" name="Google Shape;2945;p3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9" name="Shape 2949"/>
        <p:cNvGrpSpPr/>
        <p:nvPr/>
      </p:nvGrpSpPr>
      <p:grpSpPr>
        <a:xfrm>
          <a:off x="0" y="0"/>
          <a:ext cx="0" cy="0"/>
          <a:chOff x="0" y="0"/>
          <a:chExt cx="0" cy="0"/>
        </a:xfrm>
      </p:grpSpPr>
      <p:sp>
        <p:nvSpPr>
          <p:cNvPr id="2950" name="Google Shape;2950;p3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951" name="Google Shape;2951;p3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5" name="Shape 2955"/>
        <p:cNvGrpSpPr/>
        <p:nvPr/>
      </p:nvGrpSpPr>
      <p:grpSpPr>
        <a:xfrm>
          <a:off x="0" y="0"/>
          <a:ext cx="0" cy="0"/>
          <a:chOff x="0" y="0"/>
          <a:chExt cx="0" cy="0"/>
        </a:xfrm>
      </p:grpSpPr>
      <p:sp>
        <p:nvSpPr>
          <p:cNvPr id="2956" name="Google Shape;2956;p3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957" name="Google Shape;2957;p3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1" name="Shape 2961"/>
        <p:cNvGrpSpPr/>
        <p:nvPr/>
      </p:nvGrpSpPr>
      <p:grpSpPr>
        <a:xfrm>
          <a:off x="0" y="0"/>
          <a:ext cx="0" cy="0"/>
          <a:chOff x="0" y="0"/>
          <a:chExt cx="0" cy="0"/>
        </a:xfrm>
      </p:grpSpPr>
      <p:sp>
        <p:nvSpPr>
          <p:cNvPr id="2962" name="Google Shape;2962;p3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963" name="Google Shape;2963;p3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7" name="Shape 2967"/>
        <p:cNvGrpSpPr/>
        <p:nvPr/>
      </p:nvGrpSpPr>
      <p:grpSpPr>
        <a:xfrm>
          <a:off x="0" y="0"/>
          <a:ext cx="0" cy="0"/>
          <a:chOff x="0" y="0"/>
          <a:chExt cx="0" cy="0"/>
        </a:xfrm>
      </p:grpSpPr>
      <p:sp>
        <p:nvSpPr>
          <p:cNvPr id="2968" name="Google Shape;2968;p3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969" name="Google Shape;2969;p3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3" name="Shape 2973"/>
        <p:cNvGrpSpPr/>
        <p:nvPr/>
      </p:nvGrpSpPr>
      <p:grpSpPr>
        <a:xfrm>
          <a:off x="0" y="0"/>
          <a:ext cx="0" cy="0"/>
          <a:chOff x="0" y="0"/>
          <a:chExt cx="0" cy="0"/>
        </a:xfrm>
      </p:grpSpPr>
      <p:sp>
        <p:nvSpPr>
          <p:cNvPr id="2974" name="Google Shape;2974;p3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975" name="Google Shape;2975;p3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9" name="Shape 2979"/>
        <p:cNvGrpSpPr/>
        <p:nvPr/>
      </p:nvGrpSpPr>
      <p:grpSpPr>
        <a:xfrm>
          <a:off x="0" y="0"/>
          <a:ext cx="0" cy="0"/>
          <a:chOff x="0" y="0"/>
          <a:chExt cx="0" cy="0"/>
        </a:xfrm>
      </p:grpSpPr>
      <p:sp>
        <p:nvSpPr>
          <p:cNvPr id="2980" name="Google Shape;2980;p3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981" name="Google Shape;2981;p3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5" name="Shape 2985"/>
        <p:cNvGrpSpPr/>
        <p:nvPr/>
      </p:nvGrpSpPr>
      <p:grpSpPr>
        <a:xfrm>
          <a:off x="0" y="0"/>
          <a:ext cx="0" cy="0"/>
          <a:chOff x="0" y="0"/>
          <a:chExt cx="0" cy="0"/>
        </a:xfrm>
      </p:grpSpPr>
      <p:sp>
        <p:nvSpPr>
          <p:cNvPr id="2986" name="Google Shape;2986;p3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987" name="Google Shape;2987;p3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30" name="Google Shape;430;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0" name="Shape 2990"/>
        <p:cNvGrpSpPr/>
        <p:nvPr/>
      </p:nvGrpSpPr>
      <p:grpSpPr>
        <a:xfrm>
          <a:off x="0" y="0"/>
          <a:ext cx="0" cy="0"/>
          <a:chOff x="0" y="0"/>
          <a:chExt cx="0" cy="0"/>
        </a:xfrm>
      </p:grpSpPr>
      <p:sp>
        <p:nvSpPr>
          <p:cNvPr id="2991" name="Google Shape;2991;p3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992" name="Google Shape;2992;p3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5" name="Shape 2995"/>
        <p:cNvGrpSpPr/>
        <p:nvPr/>
      </p:nvGrpSpPr>
      <p:grpSpPr>
        <a:xfrm>
          <a:off x="0" y="0"/>
          <a:ext cx="0" cy="0"/>
          <a:chOff x="0" y="0"/>
          <a:chExt cx="0" cy="0"/>
        </a:xfrm>
      </p:grpSpPr>
      <p:sp>
        <p:nvSpPr>
          <p:cNvPr id="2996" name="Google Shape;2996;p3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997" name="Google Shape;2997;p3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1" name="Shape 3001"/>
        <p:cNvGrpSpPr/>
        <p:nvPr/>
      </p:nvGrpSpPr>
      <p:grpSpPr>
        <a:xfrm>
          <a:off x="0" y="0"/>
          <a:ext cx="0" cy="0"/>
          <a:chOff x="0" y="0"/>
          <a:chExt cx="0" cy="0"/>
        </a:xfrm>
      </p:grpSpPr>
      <p:sp>
        <p:nvSpPr>
          <p:cNvPr id="3002" name="Google Shape;3002;p3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003" name="Google Shape;3003;p3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6" name="Shape 3006"/>
        <p:cNvGrpSpPr/>
        <p:nvPr/>
      </p:nvGrpSpPr>
      <p:grpSpPr>
        <a:xfrm>
          <a:off x="0" y="0"/>
          <a:ext cx="0" cy="0"/>
          <a:chOff x="0" y="0"/>
          <a:chExt cx="0" cy="0"/>
        </a:xfrm>
      </p:grpSpPr>
      <p:sp>
        <p:nvSpPr>
          <p:cNvPr id="3007" name="Google Shape;3007;p3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008" name="Google Shape;3008;p3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2" name="Shape 3012"/>
        <p:cNvGrpSpPr/>
        <p:nvPr/>
      </p:nvGrpSpPr>
      <p:grpSpPr>
        <a:xfrm>
          <a:off x="0" y="0"/>
          <a:ext cx="0" cy="0"/>
          <a:chOff x="0" y="0"/>
          <a:chExt cx="0" cy="0"/>
        </a:xfrm>
      </p:grpSpPr>
      <p:sp>
        <p:nvSpPr>
          <p:cNvPr id="3013" name="Google Shape;3013;p3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014" name="Google Shape;3014;p3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7" name="Shape 3017"/>
        <p:cNvGrpSpPr/>
        <p:nvPr/>
      </p:nvGrpSpPr>
      <p:grpSpPr>
        <a:xfrm>
          <a:off x="0" y="0"/>
          <a:ext cx="0" cy="0"/>
          <a:chOff x="0" y="0"/>
          <a:chExt cx="0" cy="0"/>
        </a:xfrm>
      </p:grpSpPr>
      <p:sp>
        <p:nvSpPr>
          <p:cNvPr id="3018" name="Google Shape;3018;p3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019" name="Google Shape;3019;p3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2" name="Shape 3022"/>
        <p:cNvGrpSpPr/>
        <p:nvPr/>
      </p:nvGrpSpPr>
      <p:grpSpPr>
        <a:xfrm>
          <a:off x="0" y="0"/>
          <a:ext cx="0" cy="0"/>
          <a:chOff x="0" y="0"/>
          <a:chExt cx="0" cy="0"/>
        </a:xfrm>
      </p:grpSpPr>
      <p:sp>
        <p:nvSpPr>
          <p:cNvPr id="3023" name="Google Shape;3023;p3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024" name="Google Shape;3024;p3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8" name="Shape 3028"/>
        <p:cNvGrpSpPr/>
        <p:nvPr/>
      </p:nvGrpSpPr>
      <p:grpSpPr>
        <a:xfrm>
          <a:off x="0" y="0"/>
          <a:ext cx="0" cy="0"/>
          <a:chOff x="0" y="0"/>
          <a:chExt cx="0" cy="0"/>
        </a:xfrm>
      </p:grpSpPr>
      <p:sp>
        <p:nvSpPr>
          <p:cNvPr id="3029" name="Google Shape;3029;p3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030" name="Google Shape;3030;p3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3" name="Shape 3033"/>
        <p:cNvGrpSpPr/>
        <p:nvPr/>
      </p:nvGrpSpPr>
      <p:grpSpPr>
        <a:xfrm>
          <a:off x="0" y="0"/>
          <a:ext cx="0" cy="0"/>
          <a:chOff x="0" y="0"/>
          <a:chExt cx="0" cy="0"/>
        </a:xfrm>
      </p:grpSpPr>
      <p:sp>
        <p:nvSpPr>
          <p:cNvPr id="3034" name="Google Shape;3034;p3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035" name="Google Shape;3035;p3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8" name="Shape 3038"/>
        <p:cNvGrpSpPr/>
        <p:nvPr/>
      </p:nvGrpSpPr>
      <p:grpSpPr>
        <a:xfrm>
          <a:off x="0" y="0"/>
          <a:ext cx="0" cy="0"/>
          <a:chOff x="0" y="0"/>
          <a:chExt cx="0" cy="0"/>
        </a:xfrm>
      </p:grpSpPr>
      <p:sp>
        <p:nvSpPr>
          <p:cNvPr id="3039" name="Google Shape;3039;p3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040" name="Google Shape;3040;p3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37" name="Google Shape;437;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3" name="Shape 3043"/>
        <p:cNvGrpSpPr/>
        <p:nvPr/>
      </p:nvGrpSpPr>
      <p:grpSpPr>
        <a:xfrm>
          <a:off x="0" y="0"/>
          <a:ext cx="0" cy="0"/>
          <a:chOff x="0" y="0"/>
          <a:chExt cx="0" cy="0"/>
        </a:xfrm>
      </p:grpSpPr>
      <p:sp>
        <p:nvSpPr>
          <p:cNvPr id="3044" name="Google Shape;3044;p3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045" name="Google Shape;3045;p3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8" name="Shape 3048"/>
        <p:cNvGrpSpPr/>
        <p:nvPr/>
      </p:nvGrpSpPr>
      <p:grpSpPr>
        <a:xfrm>
          <a:off x="0" y="0"/>
          <a:ext cx="0" cy="0"/>
          <a:chOff x="0" y="0"/>
          <a:chExt cx="0" cy="0"/>
        </a:xfrm>
      </p:grpSpPr>
      <p:sp>
        <p:nvSpPr>
          <p:cNvPr id="3049" name="Google Shape;3049;p3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050" name="Google Shape;3050;p3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4" name="Shape 3054"/>
        <p:cNvGrpSpPr/>
        <p:nvPr/>
      </p:nvGrpSpPr>
      <p:grpSpPr>
        <a:xfrm>
          <a:off x="0" y="0"/>
          <a:ext cx="0" cy="0"/>
          <a:chOff x="0" y="0"/>
          <a:chExt cx="0" cy="0"/>
        </a:xfrm>
      </p:grpSpPr>
      <p:sp>
        <p:nvSpPr>
          <p:cNvPr id="3055" name="Google Shape;3055;p3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056" name="Google Shape;3056;p3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9" name="Shape 3059"/>
        <p:cNvGrpSpPr/>
        <p:nvPr/>
      </p:nvGrpSpPr>
      <p:grpSpPr>
        <a:xfrm>
          <a:off x="0" y="0"/>
          <a:ext cx="0" cy="0"/>
          <a:chOff x="0" y="0"/>
          <a:chExt cx="0" cy="0"/>
        </a:xfrm>
      </p:grpSpPr>
      <p:sp>
        <p:nvSpPr>
          <p:cNvPr id="3060" name="Google Shape;3060;p3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061" name="Google Shape;3061;p3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4" name="Shape 3064"/>
        <p:cNvGrpSpPr/>
        <p:nvPr/>
      </p:nvGrpSpPr>
      <p:grpSpPr>
        <a:xfrm>
          <a:off x="0" y="0"/>
          <a:ext cx="0" cy="0"/>
          <a:chOff x="0" y="0"/>
          <a:chExt cx="0" cy="0"/>
        </a:xfrm>
      </p:grpSpPr>
      <p:sp>
        <p:nvSpPr>
          <p:cNvPr id="3065" name="Google Shape;3065;p3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066" name="Google Shape;3066;p3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9" name="Shape 3069"/>
        <p:cNvGrpSpPr/>
        <p:nvPr/>
      </p:nvGrpSpPr>
      <p:grpSpPr>
        <a:xfrm>
          <a:off x="0" y="0"/>
          <a:ext cx="0" cy="0"/>
          <a:chOff x="0" y="0"/>
          <a:chExt cx="0" cy="0"/>
        </a:xfrm>
      </p:grpSpPr>
      <p:sp>
        <p:nvSpPr>
          <p:cNvPr id="3070" name="Google Shape;3070;p3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071" name="Google Shape;3071;p3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4" name="Shape 3074"/>
        <p:cNvGrpSpPr/>
        <p:nvPr/>
      </p:nvGrpSpPr>
      <p:grpSpPr>
        <a:xfrm>
          <a:off x="0" y="0"/>
          <a:ext cx="0" cy="0"/>
          <a:chOff x="0" y="0"/>
          <a:chExt cx="0" cy="0"/>
        </a:xfrm>
      </p:grpSpPr>
      <p:sp>
        <p:nvSpPr>
          <p:cNvPr id="3075" name="Google Shape;3075;p3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076" name="Google Shape;3076;p3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9" name="Shape 3079"/>
        <p:cNvGrpSpPr/>
        <p:nvPr/>
      </p:nvGrpSpPr>
      <p:grpSpPr>
        <a:xfrm>
          <a:off x="0" y="0"/>
          <a:ext cx="0" cy="0"/>
          <a:chOff x="0" y="0"/>
          <a:chExt cx="0" cy="0"/>
        </a:xfrm>
      </p:grpSpPr>
      <p:sp>
        <p:nvSpPr>
          <p:cNvPr id="3080" name="Google Shape;3080;p3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081" name="Google Shape;3081;p3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4" name="Shape 3084"/>
        <p:cNvGrpSpPr/>
        <p:nvPr/>
      </p:nvGrpSpPr>
      <p:grpSpPr>
        <a:xfrm>
          <a:off x="0" y="0"/>
          <a:ext cx="0" cy="0"/>
          <a:chOff x="0" y="0"/>
          <a:chExt cx="0" cy="0"/>
        </a:xfrm>
      </p:grpSpPr>
      <p:sp>
        <p:nvSpPr>
          <p:cNvPr id="3085" name="Google Shape;3085;p3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086" name="Google Shape;3086;p3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9" name="Shape 3089"/>
        <p:cNvGrpSpPr/>
        <p:nvPr/>
      </p:nvGrpSpPr>
      <p:grpSpPr>
        <a:xfrm>
          <a:off x="0" y="0"/>
          <a:ext cx="0" cy="0"/>
          <a:chOff x="0" y="0"/>
          <a:chExt cx="0" cy="0"/>
        </a:xfrm>
      </p:grpSpPr>
      <p:sp>
        <p:nvSpPr>
          <p:cNvPr id="3090" name="Google Shape;3090;p3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091" name="Google Shape;3091;p3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53" name="Google Shape;453;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4" name="Shape 3094"/>
        <p:cNvGrpSpPr/>
        <p:nvPr/>
      </p:nvGrpSpPr>
      <p:grpSpPr>
        <a:xfrm>
          <a:off x="0" y="0"/>
          <a:ext cx="0" cy="0"/>
          <a:chOff x="0" y="0"/>
          <a:chExt cx="0" cy="0"/>
        </a:xfrm>
      </p:grpSpPr>
      <p:sp>
        <p:nvSpPr>
          <p:cNvPr id="3095" name="Google Shape;3095;p3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096" name="Google Shape;3096;p3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0" name="Shape 3100"/>
        <p:cNvGrpSpPr/>
        <p:nvPr/>
      </p:nvGrpSpPr>
      <p:grpSpPr>
        <a:xfrm>
          <a:off x="0" y="0"/>
          <a:ext cx="0" cy="0"/>
          <a:chOff x="0" y="0"/>
          <a:chExt cx="0" cy="0"/>
        </a:xfrm>
      </p:grpSpPr>
      <p:sp>
        <p:nvSpPr>
          <p:cNvPr id="3101" name="Google Shape;3101;p3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102" name="Google Shape;3102;p3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6" name="Shape 3106"/>
        <p:cNvGrpSpPr/>
        <p:nvPr/>
      </p:nvGrpSpPr>
      <p:grpSpPr>
        <a:xfrm>
          <a:off x="0" y="0"/>
          <a:ext cx="0" cy="0"/>
          <a:chOff x="0" y="0"/>
          <a:chExt cx="0" cy="0"/>
        </a:xfrm>
      </p:grpSpPr>
      <p:sp>
        <p:nvSpPr>
          <p:cNvPr id="3107" name="Google Shape;3107;p3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108" name="Google Shape;3108;p3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2" name="Shape 3112"/>
        <p:cNvGrpSpPr/>
        <p:nvPr/>
      </p:nvGrpSpPr>
      <p:grpSpPr>
        <a:xfrm>
          <a:off x="0" y="0"/>
          <a:ext cx="0" cy="0"/>
          <a:chOff x="0" y="0"/>
          <a:chExt cx="0" cy="0"/>
        </a:xfrm>
      </p:grpSpPr>
      <p:sp>
        <p:nvSpPr>
          <p:cNvPr id="3113" name="Google Shape;3113;p3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114" name="Google Shape;3114;p3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7" name="Shape 3117"/>
        <p:cNvGrpSpPr/>
        <p:nvPr/>
      </p:nvGrpSpPr>
      <p:grpSpPr>
        <a:xfrm>
          <a:off x="0" y="0"/>
          <a:ext cx="0" cy="0"/>
          <a:chOff x="0" y="0"/>
          <a:chExt cx="0" cy="0"/>
        </a:xfrm>
      </p:grpSpPr>
      <p:sp>
        <p:nvSpPr>
          <p:cNvPr id="3118" name="Google Shape;3118;p3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119" name="Google Shape;3119;p3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3" name="Shape 3123"/>
        <p:cNvGrpSpPr/>
        <p:nvPr/>
      </p:nvGrpSpPr>
      <p:grpSpPr>
        <a:xfrm>
          <a:off x="0" y="0"/>
          <a:ext cx="0" cy="0"/>
          <a:chOff x="0" y="0"/>
          <a:chExt cx="0" cy="0"/>
        </a:xfrm>
      </p:grpSpPr>
      <p:sp>
        <p:nvSpPr>
          <p:cNvPr id="3124" name="Google Shape;3124;p3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125" name="Google Shape;3125;p3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9" name="Shape 3129"/>
        <p:cNvGrpSpPr/>
        <p:nvPr/>
      </p:nvGrpSpPr>
      <p:grpSpPr>
        <a:xfrm>
          <a:off x="0" y="0"/>
          <a:ext cx="0" cy="0"/>
          <a:chOff x="0" y="0"/>
          <a:chExt cx="0" cy="0"/>
        </a:xfrm>
      </p:grpSpPr>
      <p:sp>
        <p:nvSpPr>
          <p:cNvPr id="3130" name="Google Shape;3130;p3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131" name="Google Shape;3131;p3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5" name="Shape 3135"/>
        <p:cNvGrpSpPr/>
        <p:nvPr/>
      </p:nvGrpSpPr>
      <p:grpSpPr>
        <a:xfrm>
          <a:off x="0" y="0"/>
          <a:ext cx="0" cy="0"/>
          <a:chOff x="0" y="0"/>
          <a:chExt cx="0" cy="0"/>
        </a:xfrm>
      </p:grpSpPr>
      <p:sp>
        <p:nvSpPr>
          <p:cNvPr id="3136" name="Google Shape;3136;p3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137" name="Google Shape;3137;p3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1" name="Shape 3141"/>
        <p:cNvGrpSpPr/>
        <p:nvPr/>
      </p:nvGrpSpPr>
      <p:grpSpPr>
        <a:xfrm>
          <a:off x="0" y="0"/>
          <a:ext cx="0" cy="0"/>
          <a:chOff x="0" y="0"/>
          <a:chExt cx="0" cy="0"/>
        </a:xfrm>
      </p:grpSpPr>
      <p:sp>
        <p:nvSpPr>
          <p:cNvPr id="3142" name="Google Shape;3142;p3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143" name="Google Shape;3143;p3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7" name="Shape 3147"/>
        <p:cNvGrpSpPr/>
        <p:nvPr/>
      </p:nvGrpSpPr>
      <p:grpSpPr>
        <a:xfrm>
          <a:off x="0" y="0"/>
          <a:ext cx="0" cy="0"/>
          <a:chOff x="0" y="0"/>
          <a:chExt cx="0" cy="0"/>
        </a:xfrm>
      </p:grpSpPr>
      <p:sp>
        <p:nvSpPr>
          <p:cNvPr id="3148" name="Google Shape;3148;p3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149" name="Google Shape;3149;p3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72" name="Google Shape;472;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3" name="Shape 3153"/>
        <p:cNvGrpSpPr/>
        <p:nvPr/>
      </p:nvGrpSpPr>
      <p:grpSpPr>
        <a:xfrm>
          <a:off x="0" y="0"/>
          <a:ext cx="0" cy="0"/>
          <a:chOff x="0" y="0"/>
          <a:chExt cx="0" cy="0"/>
        </a:xfrm>
      </p:grpSpPr>
      <p:sp>
        <p:nvSpPr>
          <p:cNvPr id="3154" name="Google Shape;3154;p3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155" name="Google Shape;3155;p3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9" name="Shape 3159"/>
        <p:cNvGrpSpPr/>
        <p:nvPr/>
      </p:nvGrpSpPr>
      <p:grpSpPr>
        <a:xfrm>
          <a:off x="0" y="0"/>
          <a:ext cx="0" cy="0"/>
          <a:chOff x="0" y="0"/>
          <a:chExt cx="0" cy="0"/>
        </a:xfrm>
      </p:grpSpPr>
      <p:sp>
        <p:nvSpPr>
          <p:cNvPr id="3160" name="Google Shape;3160;p3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161" name="Google Shape;3161;p3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4" name="Shape 3174"/>
        <p:cNvGrpSpPr/>
        <p:nvPr/>
      </p:nvGrpSpPr>
      <p:grpSpPr>
        <a:xfrm>
          <a:off x="0" y="0"/>
          <a:ext cx="0" cy="0"/>
          <a:chOff x="0" y="0"/>
          <a:chExt cx="0" cy="0"/>
        </a:xfrm>
      </p:grpSpPr>
      <p:sp>
        <p:nvSpPr>
          <p:cNvPr id="3175" name="Google Shape;3175;p3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176" name="Google Shape;3176;p3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2" name="Shape 3192"/>
        <p:cNvGrpSpPr/>
        <p:nvPr/>
      </p:nvGrpSpPr>
      <p:grpSpPr>
        <a:xfrm>
          <a:off x="0" y="0"/>
          <a:ext cx="0" cy="0"/>
          <a:chOff x="0" y="0"/>
          <a:chExt cx="0" cy="0"/>
        </a:xfrm>
      </p:grpSpPr>
      <p:sp>
        <p:nvSpPr>
          <p:cNvPr id="3193" name="Google Shape;3193;p3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194" name="Google Shape;3194;p3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8" name="Shape 3198"/>
        <p:cNvGrpSpPr/>
        <p:nvPr/>
      </p:nvGrpSpPr>
      <p:grpSpPr>
        <a:xfrm>
          <a:off x="0" y="0"/>
          <a:ext cx="0" cy="0"/>
          <a:chOff x="0" y="0"/>
          <a:chExt cx="0" cy="0"/>
        </a:xfrm>
      </p:grpSpPr>
      <p:sp>
        <p:nvSpPr>
          <p:cNvPr id="3199" name="Google Shape;3199;p3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200" name="Google Shape;3200;p3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4" name="Shape 3204"/>
        <p:cNvGrpSpPr/>
        <p:nvPr/>
      </p:nvGrpSpPr>
      <p:grpSpPr>
        <a:xfrm>
          <a:off x="0" y="0"/>
          <a:ext cx="0" cy="0"/>
          <a:chOff x="0" y="0"/>
          <a:chExt cx="0" cy="0"/>
        </a:xfrm>
      </p:grpSpPr>
      <p:sp>
        <p:nvSpPr>
          <p:cNvPr id="3205" name="Google Shape;3205;p3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206" name="Google Shape;3206;p3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0" name="Shape 3210"/>
        <p:cNvGrpSpPr/>
        <p:nvPr/>
      </p:nvGrpSpPr>
      <p:grpSpPr>
        <a:xfrm>
          <a:off x="0" y="0"/>
          <a:ext cx="0" cy="0"/>
          <a:chOff x="0" y="0"/>
          <a:chExt cx="0" cy="0"/>
        </a:xfrm>
      </p:grpSpPr>
      <p:sp>
        <p:nvSpPr>
          <p:cNvPr id="3211" name="Google Shape;3211;p3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212" name="Google Shape;3212;p3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6" name="Shape 3216"/>
        <p:cNvGrpSpPr/>
        <p:nvPr/>
      </p:nvGrpSpPr>
      <p:grpSpPr>
        <a:xfrm>
          <a:off x="0" y="0"/>
          <a:ext cx="0" cy="0"/>
          <a:chOff x="0" y="0"/>
          <a:chExt cx="0" cy="0"/>
        </a:xfrm>
      </p:grpSpPr>
      <p:sp>
        <p:nvSpPr>
          <p:cNvPr id="3217" name="Google Shape;3217;p3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218" name="Google Shape;3218;p3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2" name="Shape 3222"/>
        <p:cNvGrpSpPr/>
        <p:nvPr/>
      </p:nvGrpSpPr>
      <p:grpSpPr>
        <a:xfrm>
          <a:off x="0" y="0"/>
          <a:ext cx="0" cy="0"/>
          <a:chOff x="0" y="0"/>
          <a:chExt cx="0" cy="0"/>
        </a:xfrm>
      </p:grpSpPr>
      <p:sp>
        <p:nvSpPr>
          <p:cNvPr id="3223" name="Google Shape;3223;p3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224" name="Google Shape;3224;p3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8" name="Shape 3228"/>
        <p:cNvGrpSpPr/>
        <p:nvPr/>
      </p:nvGrpSpPr>
      <p:grpSpPr>
        <a:xfrm>
          <a:off x="0" y="0"/>
          <a:ext cx="0" cy="0"/>
          <a:chOff x="0" y="0"/>
          <a:chExt cx="0" cy="0"/>
        </a:xfrm>
      </p:grpSpPr>
      <p:sp>
        <p:nvSpPr>
          <p:cNvPr id="3229" name="Google Shape;3229;p3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230" name="Google Shape;3230;p3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89" name="Google Shape;489;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4" name="Shape 3234"/>
        <p:cNvGrpSpPr/>
        <p:nvPr/>
      </p:nvGrpSpPr>
      <p:grpSpPr>
        <a:xfrm>
          <a:off x="0" y="0"/>
          <a:ext cx="0" cy="0"/>
          <a:chOff x="0" y="0"/>
          <a:chExt cx="0" cy="0"/>
        </a:xfrm>
      </p:grpSpPr>
      <p:sp>
        <p:nvSpPr>
          <p:cNvPr id="3235" name="Google Shape;3235;p3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236" name="Google Shape;3236;p3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0" name="Shape 3240"/>
        <p:cNvGrpSpPr/>
        <p:nvPr/>
      </p:nvGrpSpPr>
      <p:grpSpPr>
        <a:xfrm>
          <a:off x="0" y="0"/>
          <a:ext cx="0" cy="0"/>
          <a:chOff x="0" y="0"/>
          <a:chExt cx="0" cy="0"/>
        </a:xfrm>
      </p:grpSpPr>
      <p:sp>
        <p:nvSpPr>
          <p:cNvPr id="3241" name="Google Shape;3241;p3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242" name="Google Shape;3242;p3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6" name="Shape 3246"/>
        <p:cNvGrpSpPr/>
        <p:nvPr/>
      </p:nvGrpSpPr>
      <p:grpSpPr>
        <a:xfrm>
          <a:off x="0" y="0"/>
          <a:ext cx="0" cy="0"/>
          <a:chOff x="0" y="0"/>
          <a:chExt cx="0" cy="0"/>
        </a:xfrm>
      </p:grpSpPr>
      <p:sp>
        <p:nvSpPr>
          <p:cNvPr id="3247" name="Google Shape;3247;p3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248" name="Google Shape;3248;p3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2" name="Shape 3252"/>
        <p:cNvGrpSpPr/>
        <p:nvPr/>
      </p:nvGrpSpPr>
      <p:grpSpPr>
        <a:xfrm>
          <a:off x="0" y="0"/>
          <a:ext cx="0" cy="0"/>
          <a:chOff x="0" y="0"/>
          <a:chExt cx="0" cy="0"/>
        </a:xfrm>
      </p:grpSpPr>
      <p:sp>
        <p:nvSpPr>
          <p:cNvPr id="3253" name="Google Shape;3253;p3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254" name="Google Shape;3254;p3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8" name="Shape 3258"/>
        <p:cNvGrpSpPr/>
        <p:nvPr/>
      </p:nvGrpSpPr>
      <p:grpSpPr>
        <a:xfrm>
          <a:off x="0" y="0"/>
          <a:ext cx="0" cy="0"/>
          <a:chOff x="0" y="0"/>
          <a:chExt cx="0" cy="0"/>
        </a:xfrm>
      </p:grpSpPr>
      <p:sp>
        <p:nvSpPr>
          <p:cNvPr id="3259" name="Google Shape;3259;p3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260" name="Google Shape;3260;p3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3" name="Shape 3263"/>
        <p:cNvGrpSpPr/>
        <p:nvPr/>
      </p:nvGrpSpPr>
      <p:grpSpPr>
        <a:xfrm>
          <a:off x="0" y="0"/>
          <a:ext cx="0" cy="0"/>
          <a:chOff x="0" y="0"/>
          <a:chExt cx="0" cy="0"/>
        </a:xfrm>
      </p:grpSpPr>
      <p:sp>
        <p:nvSpPr>
          <p:cNvPr id="3264" name="Google Shape;3264;p3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265" name="Google Shape;3265;p3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8" name="Shape 3268"/>
        <p:cNvGrpSpPr/>
        <p:nvPr/>
      </p:nvGrpSpPr>
      <p:grpSpPr>
        <a:xfrm>
          <a:off x="0" y="0"/>
          <a:ext cx="0" cy="0"/>
          <a:chOff x="0" y="0"/>
          <a:chExt cx="0" cy="0"/>
        </a:xfrm>
      </p:grpSpPr>
      <p:sp>
        <p:nvSpPr>
          <p:cNvPr id="3269" name="Google Shape;3269;p3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270" name="Google Shape;3270;p3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4" name="Shape 3274"/>
        <p:cNvGrpSpPr/>
        <p:nvPr/>
      </p:nvGrpSpPr>
      <p:grpSpPr>
        <a:xfrm>
          <a:off x="0" y="0"/>
          <a:ext cx="0" cy="0"/>
          <a:chOff x="0" y="0"/>
          <a:chExt cx="0" cy="0"/>
        </a:xfrm>
      </p:grpSpPr>
      <p:sp>
        <p:nvSpPr>
          <p:cNvPr id="3275" name="Google Shape;3275;p3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276" name="Google Shape;3276;p3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0" name="Shape 3280"/>
        <p:cNvGrpSpPr/>
        <p:nvPr/>
      </p:nvGrpSpPr>
      <p:grpSpPr>
        <a:xfrm>
          <a:off x="0" y="0"/>
          <a:ext cx="0" cy="0"/>
          <a:chOff x="0" y="0"/>
          <a:chExt cx="0" cy="0"/>
        </a:xfrm>
      </p:grpSpPr>
      <p:sp>
        <p:nvSpPr>
          <p:cNvPr id="3281" name="Google Shape;3281;p3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282" name="Google Shape;3282;p3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5" name="Shape 3285"/>
        <p:cNvGrpSpPr/>
        <p:nvPr/>
      </p:nvGrpSpPr>
      <p:grpSpPr>
        <a:xfrm>
          <a:off x="0" y="0"/>
          <a:ext cx="0" cy="0"/>
          <a:chOff x="0" y="0"/>
          <a:chExt cx="0" cy="0"/>
        </a:xfrm>
      </p:grpSpPr>
      <p:sp>
        <p:nvSpPr>
          <p:cNvPr id="3286" name="Google Shape;3286;p3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287" name="Google Shape;3287;p3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96" name="Google Shape;496;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1" name="Shape 3291"/>
        <p:cNvGrpSpPr/>
        <p:nvPr/>
      </p:nvGrpSpPr>
      <p:grpSpPr>
        <a:xfrm>
          <a:off x="0" y="0"/>
          <a:ext cx="0" cy="0"/>
          <a:chOff x="0" y="0"/>
          <a:chExt cx="0" cy="0"/>
        </a:xfrm>
      </p:grpSpPr>
      <p:sp>
        <p:nvSpPr>
          <p:cNvPr id="3292" name="Google Shape;3292;p3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293" name="Google Shape;3293;p3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7" name="Shape 3297"/>
        <p:cNvGrpSpPr/>
        <p:nvPr/>
      </p:nvGrpSpPr>
      <p:grpSpPr>
        <a:xfrm>
          <a:off x="0" y="0"/>
          <a:ext cx="0" cy="0"/>
          <a:chOff x="0" y="0"/>
          <a:chExt cx="0" cy="0"/>
        </a:xfrm>
      </p:grpSpPr>
      <p:sp>
        <p:nvSpPr>
          <p:cNvPr id="3298" name="Google Shape;3298;p3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299" name="Google Shape;3299;p3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3" name="Shape 3303"/>
        <p:cNvGrpSpPr/>
        <p:nvPr/>
      </p:nvGrpSpPr>
      <p:grpSpPr>
        <a:xfrm>
          <a:off x="0" y="0"/>
          <a:ext cx="0" cy="0"/>
          <a:chOff x="0" y="0"/>
          <a:chExt cx="0" cy="0"/>
        </a:xfrm>
      </p:grpSpPr>
      <p:sp>
        <p:nvSpPr>
          <p:cNvPr id="3304" name="Google Shape;3304;p3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305" name="Google Shape;3305;p3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9" name="Shape 3309"/>
        <p:cNvGrpSpPr/>
        <p:nvPr/>
      </p:nvGrpSpPr>
      <p:grpSpPr>
        <a:xfrm>
          <a:off x="0" y="0"/>
          <a:ext cx="0" cy="0"/>
          <a:chOff x="0" y="0"/>
          <a:chExt cx="0" cy="0"/>
        </a:xfrm>
      </p:grpSpPr>
      <p:sp>
        <p:nvSpPr>
          <p:cNvPr id="3310" name="Google Shape;3310;p3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311" name="Google Shape;3311;p3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5" name="Shape 3315"/>
        <p:cNvGrpSpPr/>
        <p:nvPr/>
      </p:nvGrpSpPr>
      <p:grpSpPr>
        <a:xfrm>
          <a:off x="0" y="0"/>
          <a:ext cx="0" cy="0"/>
          <a:chOff x="0" y="0"/>
          <a:chExt cx="0" cy="0"/>
        </a:xfrm>
      </p:grpSpPr>
      <p:sp>
        <p:nvSpPr>
          <p:cNvPr id="3316" name="Google Shape;3316;p3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317" name="Google Shape;3317;p3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1" name="Shape 3321"/>
        <p:cNvGrpSpPr/>
        <p:nvPr/>
      </p:nvGrpSpPr>
      <p:grpSpPr>
        <a:xfrm>
          <a:off x="0" y="0"/>
          <a:ext cx="0" cy="0"/>
          <a:chOff x="0" y="0"/>
          <a:chExt cx="0" cy="0"/>
        </a:xfrm>
      </p:grpSpPr>
      <p:sp>
        <p:nvSpPr>
          <p:cNvPr id="3322" name="Google Shape;3322;p3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323" name="Google Shape;3323;p3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7" name="Shape 3327"/>
        <p:cNvGrpSpPr/>
        <p:nvPr/>
      </p:nvGrpSpPr>
      <p:grpSpPr>
        <a:xfrm>
          <a:off x="0" y="0"/>
          <a:ext cx="0" cy="0"/>
          <a:chOff x="0" y="0"/>
          <a:chExt cx="0" cy="0"/>
        </a:xfrm>
      </p:grpSpPr>
      <p:sp>
        <p:nvSpPr>
          <p:cNvPr id="3328" name="Google Shape;3328;p3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329" name="Google Shape;3329;p3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3" name="Shape 3333"/>
        <p:cNvGrpSpPr/>
        <p:nvPr/>
      </p:nvGrpSpPr>
      <p:grpSpPr>
        <a:xfrm>
          <a:off x="0" y="0"/>
          <a:ext cx="0" cy="0"/>
          <a:chOff x="0" y="0"/>
          <a:chExt cx="0" cy="0"/>
        </a:xfrm>
      </p:grpSpPr>
      <p:sp>
        <p:nvSpPr>
          <p:cNvPr id="3334" name="Google Shape;3334;p3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335" name="Google Shape;3335;p3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9" name="Shape 3339"/>
        <p:cNvGrpSpPr/>
        <p:nvPr/>
      </p:nvGrpSpPr>
      <p:grpSpPr>
        <a:xfrm>
          <a:off x="0" y="0"/>
          <a:ext cx="0" cy="0"/>
          <a:chOff x="0" y="0"/>
          <a:chExt cx="0" cy="0"/>
        </a:xfrm>
      </p:grpSpPr>
      <p:sp>
        <p:nvSpPr>
          <p:cNvPr id="3340" name="Google Shape;3340;p3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341" name="Google Shape;3341;p3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5" name="Shape 3345"/>
        <p:cNvGrpSpPr/>
        <p:nvPr/>
      </p:nvGrpSpPr>
      <p:grpSpPr>
        <a:xfrm>
          <a:off x="0" y="0"/>
          <a:ext cx="0" cy="0"/>
          <a:chOff x="0" y="0"/>
          <a:chExt cx="0" cy="0"/>
        </a:xfrm>
      </p:grpSpPr>
      <p:sp>
        <p:nvSpPr>
          <p:cNvPr id="3346" name="Google Shape;3346;p3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347" name="Google Shape;3347;p3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03" name="Google Shape;503;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1" name="Shape 3351"/>
        <p:cNvGrpSpPr/>
        <p:nvPr/>
      </p:nvGrpSpPr>
      <p:grpSpPr>
        <a:xfrm>
          <a:off x="0" y="0"/>
          <a:ext cx="0" cy="0"/>
          <a:chOff x="0" y="0"/>
          <a:chExt cx="0" cy="0"/>
        </a:xfrm>
      </p:grpSpPr>
      <p:sp>
        <p:nvSpPr>
          <p:cNvPr id="3352" name="Google Shape;3352;p3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353" name="Google Shape;3353;p3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7" name="Shape 3357"/>
        <p:cNvGrpSpPr/>
        <p:nvPr/>
      </p:nvGrpSpPr>
      <p:grpSpPr>
        <a:xfrm>
          <a:off x="0" y="0"/>
          <a:ext cx="0" cy="0"/>
          <a:chOff x="0" y="0"/>
          <a:chExt cx="0" cy="0"/>
        </a:xfrm>
      </p:grpSpPr>
      <p:sp>
        <p:nvSpPr>
          <p:cNvPr id="3358" name="Google Shape;3358;p3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359" name="Google Shape;3359;p3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3" name="Shape 3363"/>
        <p:cNvGrpSpPr/>
        <p:nvPr/>
      </p:nvGrpSpPr>
      <p:grpSpPr>
        <a:xfrm>
          <a:off x="0" y="0"/>
          <a:ext cx="0" cy="0"/>
          <a:chOff x="0" y="0"/>
          <a:chExt cx="0" cy="0"/>
        </a:xfrm>
      </p:grpSpPr>
      <p:sp>
        <p:nvSpPr>
          <p:cNvPr id="3364" name="Google Shape;3364;p3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365" name="Google Shape;3365;p3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9" name="Shape 3369"/>
        <p:cNvGrpSpPr/>
        <p:nvPr/>
      </p:nvGrpSpPr>
      <p:grpSpPr>
        <a:xfrm>
          <a:off x="0" y="0"/>
          <a:ext cx="0" cy="0"/>
          <a:chOff x="0" y="0"/>
          <a:chExt cx="0" cy="0"/>
        </a:xfrm>
      </p:grpSpPr>
      <p:sp>
        <p:nvSpPr>
          <p:cNvPr id="3370" name="Google Shape;3370;p3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371" name="Google Shape;3371;p3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5" name="Shape 3375"/>
        <p:cNvGrpSpPr/>
        <p:nvPr/>
      </p:nvGrpSpPr>
      <p:grpSpPr>
        <a:xfrm>
          <a:off x="0" y="0"/>
          <a:ext cx="0" cy="0"/>
          <a:chOff x="0" y="0"/>
          <a:chExt cx="0" cy="0"/>
        </a:xfrm>
      </p:grpSpPr>
      <p:sp>
        <p:nvSpPr>
          <p:cNvPr id="3376" name="Google Shape;3376;p3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377" name="Google Shape;3377;p3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1" name="Shape 3381"/>
        <p:cNvGrpSpPr/>
        <p:nvPr/>
      </p:nvGrpSpPr>
      <p:grpSpPr>
        <a:xfrm>
          <a:off x="0" y="0"/>
          <a:ext cx="0" cy="0"/>
          <a:chOff x="0" y="0"/>
          <a:chExt cx="0" cy="0"/>
        </a:xfrm>
      </p:grpSpPr>
      <p:sp>
        <p:nvSpPr>
          <p:cNvPr id="3382" name="Google Shape;3382;p3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383" name="Google Shape;3383;p3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7" name="Shape 3387"/>
        <p:cNvGrpSpPr/>
        <p:nvPr/>
      </p:nvGrpSpPr>
      <p:grpSpPr>
        <a:xfrm>
          <a:off x="0" y="0"/>
          <a:ext cx="0" cy="0"/>
          <a:chOff x="0" y="0"/>
          <a:chExt cx="0" cy="0"/>
        </a:xfrm>
      </p:grpSpPr>
      <p:sp>
        <p:nvSpPr>
          <p:cNvPr id="3388" name="Google Shape;3388;p3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389" name="Google Shape;3389;p3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3" name="Shape 3393"/>
        <p:cNvGrpSpPr/>
        <p:nvPr/>
      </p:nvGrpSpPr>
      <p:grpSpPr>
        <a:xfrm>
          <a:off x="0" y="0"/>
          <a:ext cx="0" cy="0"/>
          <a:chOff x="0" y="0"/>
          <a:chExt cx="0" cy="0"/>
        </a:xfrm>
      </p:grpSpPr>
      <p:sp>
        <p:nvSpPr>
          <p:cNvPr id="3394" name="Google Shape;3394;p3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395" name="Google Shape;3395;p3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9" name="Shape 3399"/>
        <p:cNvGrpSpPr/>
        <p:nvPr/>
      </p:nvGrpSpPr>
      <p:grpSpPr>
        <a:xfrm>
          <a:off x="0" y="0"/>
          <a:ext cx="0" cy="0"/>
          <a:chOff x="0" y="0"/>
          <a:chExt cx="0" cy="0"/>
        </a:xfrm>
      </p:grpSpPr>
      <p:sp>
        <p:nvSpPr>
          <p:cNvPr id="3400" name="Google Shape;3400;p3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401" name="Google Shape;3401;p3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5" name="Shape 3405"/>
        <p:cNvGrpSpPr/>
        <p:nvPr/>
      </p:nvGrpSpPr>
      <p:grpSpPr>
        <a:xfrm>
          <a:off x="0" y="0"/>
          <a:ext cx="0" cy="0"/>
          <a:chOff x="0" y="0"/>
          <a:chExt cx="0" cy="0"/>
        </a:xfrm>
      </p:grpSpPr>
      <p:sp>
        <p:nvSpPr>
          <p:cNvPr id="3406" name="Google Shape;3406;p3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407" name="Google Shape;3407;p3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10" name="Google Shape;510;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1" name="Shape 3411"/>
        <p:cNvGrpSpPr/>
        <p:nvPr/>
      </p:nvGrpSpPr>
      <p:grpSpPr>
        <a:xfrm>
          <a:off x="0" y="0"/>
          <a:ext cx="0" cy="0"/>
          <a:chOff x="0" y="0"/>
          <a:chExt cx="0" cy="0"/>
        </a:xfrm>
      </p:grpSpPr>
      <p:sp>
        <p:nvSpPr>
          <p:cNvPr id="3412" name="Google Shape;3412;p39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413" name="Google Shape;3413;p3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7" name="Shape 3417"/>
        <p:cNvGrpSpPr/>
        <p:nvPr/>
      </p:nvGrpSpPr>
      <p:grpSpPr>
        <a:xfrm>
          <a:off x="0" y="0"/>
          <a:ext cx="0" cy="0"/>
          <a:chOff x="0" y="0"/>
          <a:chExt cx="0" cy="0"/>
        </a:xfrm>
      </p:grpSpPr>
      <p:sp>
        <p:nvSpPr>
          <p:cNvPr id="3418" name="Google Shape;3418;p3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419" name="Google Shape;3419;p3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3" name="Shape 3423"/>
        <p:cNvGrpSpPr/>
        <p:nvPr/>
      </p:nvGrpSpPr>
      <p:grpSpPr>
        <a:xfrm>
          <a:off x="0" y="0"/>
          <a:ext cx="0" cy="0"/>
          <a:chOff x="0" y="0"/>
          <a:chExt cx="0" cy="0"/>
        </a:xfrm>
      </p:grpSpPr>
      <p:sp>
        <p:nvSpPr>
          <p:cNvPr id="3424" name="Google Shape;3424;p3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425" name="Google Shape;3425;p3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9" name="Shape 3429"/>
        <p:cNvGrpSpPr/>
        <p:nvPr/>
      </p:nvGrpSpPr>
      <p:grpSpPr>
        <a:xfrm>
          <a:off x="0" y="0"/>
          <a:ext cx="0" cy="0"/>
          <a:chOff x="0" y="0"/>
          <a:chExt cx="0" cy="0"/>
        </a:xfrm>
      </p:grpSpPr>
      <p:sp>
        <p:nvSpPr>
          <p:cNvPr id="3430" name="Google Shape;3430;p3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431" name="Google Shape;3431;p3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4" name="Shape 3434"/>
        <p:cNvGrpSpPr/>
        <p:nvPr/>
      </p:nvGrpSpPr>
      <p:grpSpPr>
        <a:xfrm>
          <a:off x="0" y="0"/>
          <a:ext cx="0" cy="0"/>
          <a:chOff x="0" y="0"/>
          <a:chExt cx="0" cy="0"/>
        </a:xfrm>
      </p:grpSpPr>
      <p:sp>
        <p:nvSpPr>
          <p:cNvPr id="3435" name="Google Shape;3435;p3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436" name="Google Shape;3436;p3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9" name="Shape 3439"/>
        <p:cNvGrpSpPr/>
        <p:nvPr/>
      </p:nvGrpSpPr>
      <p:grpSpPr>
        <a:xfrm>
          <a:off x="0" y="0"/>
          <a:ext cx="0" cy="0"/>
          <a:chOff x="0" y="0"/>
          <a:chExt cx="0" cy="0"/>
        </a:xfrm>
      </p:grpSpPr>
      <p:sp>
        <p:nvSpPr>
          <p:cNvPr id="3440" name="Google Shape;3440;p39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441" name="Google Shape;3441;p3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4" name="Shape 3444"/>
        <p:cNvGrpSpPr/>
        <p:nvPr/>
      </p:nvGrpSpPr>
      <p:grpSpPr>
        <a:xfrm>
          <a:off x="0" y="0"/>
          <a:ext cx="0" cy="0"/>
          <a:chOff x="0" y="0"/>
          <a:chExt cx="0" cy="0"/>
        </a:xfrm>
      </p:grpSpPr>
      <p:sp>
        <p:nvSpPr>
          <p:cNvPr id="3445" name="Google Shape;3445;p3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446" name="Google Shape;3446;p3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0" name="Shape 3450"/>
        <p:cNvGrpSpPr/>
        <p:nvPr/>
      </p:nvGrpSpPr>
      <p:grpSpPr>
        <a:xfrm>
          <a:off x="0" y="0"/>
          <a:ext cx="0" cy="0"/>
          <a:chOff x="0" y="0"/>
          <a:chExt cx="0" cy="0"/>
        </a:xfrm>
      </p:grpSpPr>
      <p:sp>
        <p:nvSpPr>
          <p:cNvPr id="3451" name="Google Shape;3451;p3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452" name="Google Shape;3452;p3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6" name="Shape 3456"/>
        <p:cNvGrpSpPr/>
        <p:nvPr/>
      </p:nvGrpSpPr>
      <p:grpSpPr>
        <a:xfrm>
          <a:off x="0" y="0"/>
          <a:ext cx="0" cy="0"/>
          <a:chOff x="0" y="0"/>
          <a:chExt cx="0" cy="0"/>
        </a:xfrm>
      </p:grpSpPr>
      <p:sp>
        <p:nvSpPr>
          <p:cNvPr id="3457" name="Google Shape;3457;p39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458" name="Google Shape;3458;p3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2" name="Shape 3462"/>
        <p:cNvGrpSpPr/>
        <p:nvPr/>
      </p:nvGrpSpPr>
      <p:grpSpPr>
        <a:xfrm>
          <a:off x="0" y="0"/>
          <a:ext cx="0" cy="0"/>
          <a:chOff x="0" y="0"/>
          <a:chExt cx="0" cy="0"/>
        </a:xfrm>
      </p:grpSpPr>
      <p:sp>
        <p:nvSpPr>
          <p:cNvPr id="3463" name="Google Shape;3463;p39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464" name="Google Shape;3464;p3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19" name="Google Shape;219;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27" name="Google Shape;527;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8" name="Shape 3468"/>
        <p:cNvGrpSpPr/>
        <p:nvPr/>
      </p:nvGrpSpPr>
      <p:grpSpPr>
        <a:xfrm>
          <a:off x="0" y="0"/>
          <a:ext cx="0" cy="0"/>
          <a:chOff x="0" y="0"/>
          <a:chExt cx="0" cy="0"/>
        </a:xfrm>
      </p:grpSpPr>
      <p:sp>
        <p:nvSpPr>
          <p:cNvPr id="3469" name="Google Shape;3469;p40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470" name="Google Shape;3470;p4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4" name="Shape 3474"/>
        <p:cNvGrpSpPr/>
        <p:nvPr/>
      </p:nvGrpSpPr>
      <p:grpSpPr>
        <a:xfrm>
          <a:off x="0" y="0"/>
          <a:ext cx="0" cy="0"/>
          <a:chOff x="0" y="0"/>
          <a:chExt cx="0" cy="0"/>
        </a:xfrm>
      </p:grpSpPr>
      <p:sp>
        <p:nvSpPr>
          <p:cNvPr id="3475" name="Google Shape;3475;p40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476" name="Google Shape;3476;p4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0" name="Shape 3480"/>
        <p:cNvGrpSpPr/>
        <p:nvPr/>
      </p:nvGrpSpPr>
      <p:grpSpPr>
        <a:xfrm>
          <a:off x="0" y="0"/>
          <a:ext cx="0" cy="0"/>
          <a:chOff x="0" y="0"/>
          <a:chExt cx="0" cy="0"/>
        </a:xfrm>
      </p:grpSpPr>
      <p:sp>
        <p:nvSpPr>
          <p:cNvPr id="3481" name="Google Shape;3481;p4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482" name="Google Shape;3482;p4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6" name="Shape 3486"/>
        <p:cNvGrpSpPr/>
        <p:nvPr/>
      </p:nvGrpSpPr>
      <p:grpSpPr>
        <a:xfrm>
          <a:off x="0" y="0"/>
          <a:ext cx="0" cy="0"/>
          <a:chOff x="0" y="0"/>
          <a:chExt cx="0" cy="0"/>
        </a:xfrm>
      </p:grpSpPr>
      <p:sp>
        <p:nvSpPr>
          <p:cNvPr id="3487" name="Google Shape;3487;p40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488" name="Google Shape;3488;p4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2" name="Shape 3492"/>
        <p:cNvGrpSpPr/>
        <p:nvPr/>
      </p:nvGrpSpPr>
      <p:grpSpPr>
        <a:xfrm>
          <a:off x="0" y="0"/>
          <a:ext cx="0" cy="0"/>
          <a:chOff x="0" y="0"/>
          <a:chExt cx="0" cy="0"/>
        </a:xfrm>
      </p:grpSpPr>
      <p:sp>
        <p:nvSpPr>
          <p:cNvPr id="3493" name="Google Shape;3493;p4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494" name="Google Shape;3494;p4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7" name="Shape 3497"/>
        <p:cNvGrpSpPr/>
        <p:nvPr/>
      </p:nvGrpSpPr>
      <p:grpSpPr>
        <a:xfrm>
          <a:off x="0" y="0"/>
          <a:ext cx="0" cy="0"/>
          <a:chOff x="0" y="0"/>
          <a:chExt cx="0" cy="0"/>
        </a:xfrm>
      </p:grpSpPr>
      <p:sp>
        <p:nvSpPr>
          <p:cNvPr id="3498" name="Google Shape;3498;p405: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99" name="Google Shape;3499;p405: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500" name="Google Shape;3500;p4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3" name="Shape 3503"/>
        <p:cNvGrpSpPr/>
        <p:nvPr/>
      </p:nvGrpSpPr>
      <p:grpSpPr>
        <a:xfrm>
          <a:off x="0" y="0"/>
          <a:ext cx="0" cy="0"/>
          <a:chOff x="0" y="0"/>
          <a:chExt cx="0" cy="0"/>
        </a:xfrm>
      </p:grpSpPr>
      <p:sp>
        <p:nvSpPr>
          <p:cNvPr id="3504" name="Google Shape;3504;p406: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05" name="Google Shape;3505;p406: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506" name="Google Shape;3506;p40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0" name="Shape 3510"/>
        <p:cNvGrpSpPr/>
        <p:nvPr/>
      </p:nvGrpSpPr>
      <p:grpSpPr>
        <a:xfrm>
          <a:off x="0" y="0"/>
          <a:ext cx="0" cy="0"/>
          <a:chOff x="0" y="0"/>
          <a:chExt cx="0" cy="0"/>
        </a:xfrm>
      </p:grpSpPr>
      <p:sp>
        <p:nvSpPr>
          <p:cNvPr id="3511" name="Google Shape;3511;p407: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12" name="Google Shape;3512;p407: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513" name="Google Shape;3513;p40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7" name="Shape 3517"/>
        <p:cNvGrpSpPr/>
        <p:nvPr/>
      </p:nvGrpSpPr>
      <p:grpSpPr>
        <a:xfrm>
          <a:off x="0" y="0"/>
          <a:ext cx="0" cy="0"/>
          <a:chOff x="0" y="0"/>
          <a:chExt cx="0" cy="0"/>
        </a:xfrm>
      </p:grpSpPr>
      <p:sp>
        <p:nvSpPr>
          <p:cNvPr id="3518" name="Google Shape;3518;p408: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19" name="Google Shape;3519;p408: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520" name="Google Shape;3520;p40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4" name="Shape 3524"/>
        <p:cNvGrpSpPr/>
        <p:nvPr/>
      </p:nvGrpSpPr>
      <p:grpSpPr>
        <a:xfrm>
          <a:off x="0" y="0"/>
          <a:ext cx="0" cy="0"/>
          <a:chOff x="0" y="0"/>
          <a:chExt cx="0" cy="0"/>
        </a:xfrm>
      </p:grpSpPr>
      <p:sp>
        <p:nvSpPr>
          <p:cNvPr id="3525" name="Google Shape;3525;p409: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26" name="Google Shape;3526;p409: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527" name="Google Shape;3527;p40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34" name="Google Shape;534;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1" name="Shape 3531"/>
        <p:cNvGrpSpPr/>
        <p:nvPr/>
      </p:nvGrpSpPr>
      <p:grpSpPr>
        <a:xfrm>
          <a:off x="0" y="0"/>
          <a:ext cx="0" cy="0"/>
          <a:chOff x="0" y="0"/>
          <a:chExt cx="0" cy="0"/>
        </a:xfrm>
      </p:grpSpPr>
      <p:sp>
        <p:nvSpPr>
          <p:cNvPr id="3532" name="Google Shape;3532;p410: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33" name="Google Shape;3533;p410: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534" name="Google Shape;3534;p4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8" name="Shape 3538"/>
        <p:cNvGrpSpPr/>
        <p:nvPr/>
      </p:nvGrpSpPr>
      <p:grpSpPr>
        <a:xfrm>
          <a:off x="0" y="0"/>
          <a:ext cx="0" cy="0"/>
          <a:chOff x="0" y="0"/>
          <a:chExt cx="0" cy="0"/>
        </a:xfrm>
      </p:grpSpPr>
      <p:sp>
        <p:nvSpPr>
          <p:cNvPr id="3539" name="Google Shape;3539;p411: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40" name="Google Shape;3540;p411: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541" name="Google Shape;3541;p4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5" name="Shape 3545"/>
        <p:cNvGrpSpPr/>
        <p:nvPr/>
      </p:nvGrpSpPr>
      <p:grpSpPr>
        <a:xfrm>
          <a:off x="0" y="0"/>
          <a:ext cx="0" cy="0"/>
          <a:chOff x="0" y="0"/>
          <a:chExt cx="0" cy="0"/>
        </a:xfrm>
      </p:grpSpPr>
      <p:sp>
        <p:nvSpPr>
          <p:cNvPr id="3546" name="Google Shape;3546;p412: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47" name="Google Shape;3547;p412: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548" name="Google Shape;3548;p4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2" name="Shape 3552"/>
        <p:cNvGrpSpPr/>
        <p:nvPr/>
      </p:nvGrpSpPr>
      <p:grpSpPr>
        <a:xfrm>
          <a:off x="0" y="0"/>
          <a:ext cx="0" cy="0"/>
          <a:chOff x="0" y="0"/>
          <a:chExt cx="0" cy="0"/>
        </a:xfrm>
      </p:grpSpPr>
      <p:sp>
        <p:nvSpPr>
          <p:cNvPr id="3553" name="Google Shape;3553;p413: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54" name="Google Shape;3554;p413: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555" name="Google Shape;3555;p4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9" name="Shape 3559"/>
        <p:cNvGrpSpPr/>
        <p:nvPr/>
      </p:nvGrpSpPr>
      <p:grpSpPr>
        <a:xfrm>
          <a:off x="0" y="0"/>
          <a:ext cx="0" cy="0"/>
          <a:chOff x="0" y="0"/>
          <a:chExt cx="0" cy="0"/>
        </a:xfrm>
      </p:grpSpPr>
      <p:sp>
        <p:nvSpPr>
          <p:cNvPr id="3560" name="Google Shape;3560;p414: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61" name="Google Shape;3561;p414: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562" name="Google Shape;3562;p4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6" name="Shape 3566"/>
        <p:cNvGrpSpPr/>
        <p:nvPr/>
      </p:nvGrpSpPr>
      <p:grpSpPr>
        <a:xfrm>
          <a:off x="0" y="0"/>
          <a:ext cx="0" cy="0"/>
          <a:chOff x="0" y="0"/>
          <a:chExt cx="0" cy="0"/>
        </a:xfrm>
      </p:grpSpPr>
      <p:sp>
        <p:nvSpPr>
          <p:cNvPr id="3567" name="Google Shape;3567;p415: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68" name="Google Shape;3568;p415: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569" name="Google Shape;3569;p4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3" name="Shape 3573"/>
        <p:cNvGrpSpPr/>
        <p:nvPr/>
      </p:nvGrpSpPr>
      <p:grpSpPr>
        <a:xfrm>
          <a:off x="0" y="0"/>
          <a:ext cx="0" cy="0"/>
          <a:chOff x="0" y="0"/>
          <a:chExt cx="0" cy="0"/>
        </a:xfrm>
      </p:grpSpPr>
      <p:sp>
        <p:nvSpPr>
          <p:cNvPr id="3574" name="Google Shape;3574;p416: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75" name="Google Shape;3575;p416: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576" name="Google Shape;3576;p4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0" name="Shape 3580"/>
        <p:cNvGrpSpPr/>
        <p:nvPr/>
      </p:nvGrpSpPr>
      <p:grpSpPr>
        <a:xfrm>
          <a:off x="0" y="0"/>
          <a:ext cx="0" cy="0"/>
          <a:chOff x="0" y="0"/>
          <a:chExt cx="0" cy="0"/>
        </a:xfrm>
      </p:grpSpPr>
      <p:sp>
        <p:nvSpPr>
          <p:cNvPr id="3581" name="Google Shape;3581;p417: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82" name="Google Shape;3582;p417: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583" name="Google Shape;3583;p4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7" name="Shape 3587"/>
        <p:cNvGrpSpPr/>
        <p:nvPr/>
      </p:nvGrpSpPr>
      <p:grpSpPr>
        <a:xfrm>
          <a:off x="0" y="0"/>
          <a:ext cx="0" cy="0"/>
          <a:chOff x="0" y="0"/>
          <a:chExt cx="0" cy="0"/>
        </a:xfrm>
      </p:grpSpPr>
      <p:sp>
        <p:nvSpPr>
          <p:cNvPr id="3588" name="Google Shape;3588;p418: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89" name="Google Shape;3589;p418: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590" name="Google Shape;3590;p4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4" name="Shape 3594"/>
        <p:cNvGrpSpPr/>
        <p:nvPr/>
      </p:nvGrpSpPr>
      <p:grpSpPr>
        <a:xfrm>
          <a:off x="0" y="0"/>
          <a:ext cx="0" cy="0"/>
          <a:chOff x="0" y="0"/>
          <a:chExt cx="0" cy="0"/>
        </a:xfrm>
      </p:grpSpPr>
      <p:sp>
        <p:nvSpPr>
          <p:cNvPr id="3595" name="Google Shape;3595;p419: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96" name="Google Shape;3596;p419: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597" name="Google Shape;3597;p4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41" name="Google Shape;541;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1" name="Shape 3601"/>
        <p:cNvGrpSpPr/>
        <p:nvPr/>
      </p:nvGrpSpPr>
      <p:grpSpPr>
        <a:xfrm>
          <a:off x="0" y="0"/>
          <a:ext cx="0" cy="0"/>
          <a:chOff x="0" y="0"/>
          <a:chExt cx="0" cy="0"/>
        </a:xfrm>
      </p:grpSpPr>
      <p:sp>
        <p:nvSpPr>
          <p:cNvPr id="3602" name="Google Shape;3602;p420: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03" name="Google Shape;3603;p420: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604" name="Google Shape;3604;p4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8" name="Shape 3608"/>
        <p:cNvGrpSpPr/>
        <p:nvPr/>
      </p:nvGrpSpPr>
      <p:grpSpPr>
        <a:xfrm>
          <a:off x="0" y="0"/>
          <a:ext cx="0" cy="0"/>
          <a:chOff x="0" y="0"/>
          <a:chExt cx="0" cy="0"/>
        </a:xfrm>
      </p:grpSpPr>
      <p:sp>
        <p:nvSpPr>
          <p:cNvPr id="3609" name="Google Shape;3609;p421: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10" name="Google Shape;3610;p421: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611" name="Google Shape;3611;p4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5" name="Shape 3615"/>
        <p:cNvGrpSpPr/>
        <p:nvPr/>
      </p:nvGrpSpPr>
      <p:grpSpPr>
        <a:xfrm>
          <a:off x="0" y="0"/>
          <a:ext cx="0" cy="0"/>
          <a:chOff x="0" y="0"/>
          <a:chExt cx="0" cy="0"/>
        </a:xfrm>
      </p:grpSpPr>
      <p:sp>
        <p:nvSpPr>
          <p:cNvPr id="3616" name="Google Shape;3616;p422: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17" name="Google Shape;3617;p422: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618" name="Google Shape;3618;p4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2" name="Shape 3622"/>
        <p:cNvGrpSpPr/>
        <p:nvPr/>
      </p:nvGrpSpPr>
      <p:grpSpPr>
        <a:xfrm>
          <a:off x="0" y="0"/>
          <a:ext cx="0" cy="0"/>
          <a:chOff x="0" y="0"/>
          <a:chExt cx="0" cy="0"/>
        </a:xfrm>
      </p:grpSpPr>
      <p:sp>
        <p:nvSpPr>
          <p:cNvPr id="3623" name="Google Shape;3623;p423: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24" name="Google Shape;3624;p423: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625" name="Google Shape;3625;p4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9" name="Shape 3629"/>
        <p:cNvGrpSpPr/>
        <p:nvPr/>
      </p:nvGrpSpPr>
      <p:grpSpPr>
        <a:xfrm>
          <a:off x="0" y="0"/>
          <a:ext cx="0" cy="0"/>
          <a:chOff x="0" y="0"/>
          <a:chExt cx="0" cy="0"/>
        </a:xfrm>
      </p:grpSpPr>
      <p:sp>
        <p:nvSpPr>
          <p:cNvPr id="3630" name="Google Shape;3630;p424: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31" name="Google Shape;3631;p424: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632" name="Google Shape;3632;p4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6" name="Shape 3636"/>
        <p:cNvGrpSpPr/>
        <p:nvPr/>
      </p:nvGrpSpPr>
      <p:grpSpPr>
        <a:xfrm>
          <a:off x="0" y="0"/>
          <a:ext cx="0" cy="0"/>
          <a:chOff x="0" y="0"/>
          <a:chExt cx="0" cy="0"/>
        </a:xfrm>
      </p:grpSpPr>
      <p:sp>
        <p:nvSpPr>
          <p:cNvPr id="3637" name="Google Shape;3637;p425: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38" name="Google Shape;3638;p425: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639" name="Google Shape;3639;p4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3" name="Shape 3643"/>
        <p:cNvGrpSpPr/>
        <p:nvPr/>
      </p:nvGrpSpPr>
      <p:grpSpPr>
        <a:xfrm>
          <a:off x="0" y="0"/>
          <a:ext cx="0" cy="0"/>
          <a:chOff x="0" y="0"/>
          <a:chExt cx="0" cy="0"/>
        </a:xfrm>
      </p:grpSpPr>
      <p:sp>
        <p:nvSpPr>
          <p:cNvPr id="3644" name="Google Shape;3644;p426: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45" name="Google Shape;3645;p426: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646" name="Google Shape;3646;p4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0" name="Shape 3650"/>
        <p:cNvGrpSpPr/>
        <p:nvPr/>
      </p:nvGrpSpPr>
      <p:grpSpPr>
        <a:xfrm>
          <a:off x="0" y="0"/>
          <a:ext cx="0" cy="0"/>
          <a:chOff x="0" y="0"/>
          <a:chExt cx="0" cy="0"/>
        </a:xfrm>
      </p:grpSpPr>
      <p:sp>
        <p:nvSpPr>
          <p:cNvPr id="3651" name="Google Shape;3651;p427: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52" name="Google Shape;3652;p427: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653" name="Google Shape;3653;p4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7" name="Shape 3657"/>
        <p:cNvGrpSpPr/>
        <p:nvPr/>
      </p:nvGrpSpPr>
      <p:grpSpPr>
        <a:xfrm>
          <a:off x="0" y="0"/>
          <a:ext cx="0" cy="0"/>
          <a:chOff x="0" y="0"/>
          <a:chExt cx="0" cy="0"/>
        </a:xfrm>
      </p:grpSpPr>
      <p:sp>
        <p:nvSpPr>
          <p:cNvPr id="3658" name="Google Shape;3658;p428: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59" name="Google Shape;3659;p428: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660" name="Google Shape;3660;p4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4" name="Shape 3664"/>
        <p:cNvGrpSpPr/>
        <p:nvPr/>
      </p:nvGrpSpPr>
      <p:grpSpPr>
        <a:xfrm>
          <a:off x="0" y="0"/>
          <a:ext cx="0" cy="0"/>
          <a:chOff x="0" y="0"/>
          <a:chExt cx="0" cy="0"/>
        </a:xfrm>
      </p:grpSpPr>
      <p:sp>
        <p:nvSpPr>
          <p:cNvPr id="3665" name="Google Shape;3665;p429: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66" name="Google Shape;3666;p429: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667" name="Google Shape;3667;p4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48" name="Google Shape;548;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1" name="Shape 3671"/>
        <p:cNvGrpSpPr/>
        <p:nvPr/>
      </p:nvGrpSpPr>
      <p:grpSpPr>
        <a:xfrm>
          <a:off x="0" y="0"/>
          <a:ext cx="0" cy="0"/>
          <a:chOff x="0" y="0"/>
          <a:chExt cx="0" cy="0"/>
        </a:xfrm>
      </p:grpSpPr>
      <p:sp>
        <p:nvSpPr>
          <p:cNvPr id="3672" name="Google Shape;3672;p430: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73" name="Google Shape;3673;p430: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674" name="Google Shape;3674;p4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8" name="Shape 3678"/>
        <p:cNvGrpSpPr/>
        <p:nvPr/>
      </p:nvGrpSpPr>
      <p:grpSpPr>
        <a:xfrm>
          <a:off x="0" y="0"/>
          <a:ext cx="0" cy="0"/>
          <a:chOff x="0" y="0"/>
          <a:chExt cx="0" cy="0"/>
        </a:xfrm>
      </p:grpSpPr>
      <p:sp>
        <p:nvSpPr>
          <p:cNvPr id="3679" name="Google Shape;3679;p431: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80" name="Google Shape;3680;p431: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681" name="Google Shape;3681;p4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5" name="Shape 3685"/>
        <p:cNvGrpSpPr/>
        <p:nvPr/>
      </p:nvGrpSpPr>
      <p:grpSpPr>
        <a:xfrm>
          <a:off x="0" y="0"/>
          <a:ext cx="0" cy="0"/>
          <a:chOff x="0" y="0"/>
          <a:chExt cx="0" cy="0"/>
        </a:xfrm>
      </p:grpSpPr>
      <p:sp>
        <p:nvSpPr>
          <p:cNvPr id="3686" name="Google Shape;3686;p432: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87" name="Google Shape;3687;p432: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688" name="Google Shape;3688;p4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2" name="Shape 3692"/>
        <p:cNvGrpSpPr/>
        <p:nvPr/>
      </p:nvGrpSpPr>
      <p:grpSpPr>
        <a:xfrm>
          <a:off x="0" y="0"/>
          <a:ext cx="0" cy="0"/>
          <a:chOff x="0" y="0"/>
          <a:chExt cx="0" cy="0"/>
        </a:xfrm>
      </p:grpSpPr>
      <p:sp>
        <p:nvSpPr>
          <p:cNvPr id="3693" name="Google Shape;3693;p433: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94" name="Google Shape;3694;p433: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695" name="Google Shape;3695;p4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9" name="Shape 3699"/>
        <p:cNvGrpSpPr/>
        <p:nvPr/>
      </p:nvGrpSpPr>
      <p:grpSpPr>
        <a:xfrm>
          <a:off x="0" y="0"/>
          <a:ext cx="0" cy="0"/>
          <a:chOff x="0" y="0"/>
          <a:chExt cx="0" cy="0"/>
        </a:xfrm>
      </p:grpSpPr>
      <p:sp>
        <p:nvSpPr>
          <p:cNvPr id="3700" name="Google Shape;3700;p434: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01" name="Google Shape;3701;p434: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702" name="Google Shape;3702;p4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6" name="Shape 3706"/>
        <p:cNvGrpSpPr/>
        <p:nvPr/>
      </p:nvGrpSpPr>
      <p:grpSpPr>
        <a:xfrm>
          <a:off x="0" y="0"/>
          <a:ext cx="0" cy="0"/>
          <a:chOff x="0" y="0"/>
          <a:chExt cx="0" cy="0"/>
        </a:xfrm>
      </p:grpSpPr>
      <p:sp>
        <p:nvSpPr>
          <p:cNvPr id="3707" name="Google Shape;3707;p435: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08" name="Google Shape;3708;p435: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709" name="Google Shape;3709;p4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3" name="Shape 3713"/>
        <p:cNvGrpSpPr/>
        <p:nvPr/>
      </p:nvGrpSpPr>
      <p:grpSpPr>
        <a:xfrm>
          <a:off x="0" y="0"/>
          <a:ext cx="0" cy="0"/>
          <a:chOff x="0" y="0"/>
          <a:chExt cx="0" cy="0"/>
        </a:xfrm>
      </p:grpSpPr>
      <p:sp>
        <p:nvSpPr>
          <p:cNvPr id="3714" name="Google Shape;3714;p436: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15" name="Google Shape;3715;p436: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716" name="Google Shape;3716;p4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0" name="Shape 3720"/>
        <p:cNvGrpSpPr/>
        <p:nvPr/>
      </p:nvGrpSpPr>
      <p:grpSpPr>
        <a:xfrm>
          <a:off x="0" y="0"/>
          <a:ext cx="0" cy="0"/>
          <a:chOff x="0" y="0"/>
          <a:chExt cx="0" cy="0"/>
        </a:xfrm>
      </p:grpSpPr>
      <p:sp>
        <p:nvSpPr>
          <p:cNvPr id="3721" name="Google Shape;3721;p437: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22" name="Google Shape;3722;p437: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723" name="Google Shape;3723;p4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7" name="Shape 3727"/>
        <p:cNvGrpSpPr/>
        <p:nvPr/>
      </p:nvGrpSpPr>
      <p:grpSpPr>
        <a:xfrm>
          <a:off x="0" y="0"/>
          <a:ext cx="0" cy="0"/>
          <a:chOff x="0" y="0"/>
          <a:chExt cx="0" cy="0"/>
        </a:xfrm>
      </p:grpSpPr>
      <p:sp>
        <p:nvSpPr>
          <p:cNvPr id="3728" name="Google Shape;3728;p438: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29" name="Google Shape;3729;p438: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730" name="Google Shape;3730;p4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4" name="Shape 3734"/>
        <p:cNvGrpSpPr/>
        <p:nvPr/>
      </p:nvGrpSpPr>
      <p:grpSpPr>
        <a:xfrm>
          <a:off x="0" y="0"/>
          <a:ext cx="0" cy="0"/>
          <a:chOff x="0" y="0"/>
          <a:chExt cx="0" cy="0"/>
        </a:xfrm>
      </p:grpSpPr>
      <p:sp>
        <p:nvSpPr>
          <p:cNvPr id="3735" name="Google Shape;3735;p439: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36" name="Google Shape;3736;p439: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737" name="Google Shape;3737;p4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55" name="Google Shape;555;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1" name="Shape 3741"/>
        <p:cNvGrpSpPr/>
        <p:nvPr/>
      </p:nvGrpSpPr>
      <p:grpSpPr>
        <a:xfrm>
          <a:off x="0" y="0"/>
          <a:ext cx="0" cy="0"/>
          <a:chOff x="0" y="0"/>
          <a:chExt cx="0" cy="0"/>
        </a:xfrm>
      </p:grpSpPr>
      <p:sp>
        <p:nvSpPr>
          <p:cNvPr id="3742" name="Google Shape;3742;p440: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43" name="Google Shape;3743;p440: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744" name="Google Shape;3744;p4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8" name="Shape 3748"/>
        <p:cNvGrpSpPr/>
        <p:nvPr/>
      </p:nvGrpSpPr>
      <p:grpSpPr>
        <a:xfrm>
          <a:off x="0" y="0"/>
          <a:ext cx="0" cy="0"/>
          <a:chOff x="0" y="0"/>
          <a:chExt cx="0" cy="0"/>
        </a:xfrm>
      </p:grpSpPr>
      <p:sp>
        <p:nvSpPr>
          <p:cNvPr id="3749" name="Google Shape;3749;p441: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50" name="Google Shape;3750;p441: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751" name="Google Shape;3751;p4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5" name="Shape 3755"/>
        <p:cNvGrpSpPr/>
        <p:nvPr/>
      </p:nvGrpSpPr>
      <p:grpSpPr>
        <a:xfrm>
          <a:off x="0" y="0"/>
          <a:ext cx="0" cy="0"/>
          <a:chOff x="0" y="0"/>
          <a:chExt cx="0" cy="0"/>
        </a:xfrm>
      </p:grpSpPr>
      <p:sp>
        <p:nvSpPr>
          <p:cNvPr id="3756" name="Google Shape;3756;p442: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57" name="Google Shape;3757;p442: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758" name="Google Shape;3758;p4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2" name="Shape 3762"/>
        <p:cNvGrpSpPr/>
        <p:nvPr/>
      </p:nvGrpSpPr>
      <p:grpSpPr>
        <a:xfrm>
          <a:off x="0" y="0"/>
          <a:ext cx="0" cy="0"/>
          <a:chOff x="0" y="0"/>
          <a:chExt cx="0" cy="0"/>
        </a:xfrm>
      </p:grpSpPr>
      <p:sp>
        <p:nvSpPr>
          <p:cNvPr id="3763" name="Google Shape;3763;p443: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64" name="Google Shape;3764;p443: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765" name="Google Shape;3765;p4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9" name="Shape 3769"/>
        <p:cNvGrpSpPr/>
        <p:nvPr/>
      </p:nvGrpSpPr>
      <p:grpSpPr>
        <a:xfrm>
          <a:off x="0" y="0"/>
          <a:ext cx="0" cy="0"/>
          <a:chOff x="0" y="0"/>
          <a:chExt cx="0" cy="0"/>
        </a:xfrm>
      </p:grpSpPr>
      <p:sp>
        <p:nvSpPr>
          <p:cNvPr id="3770" name="Google Shape;3770;p444: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71" name="Google Shape;3771;p444: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772" name="Google Shape;3772;p4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6" name="Shape 3776"/>
        <p:cNvGrpSpPr/>
        <p:nvPr/>
      </p:nvGrpSpPr>
      <p:grpSpPr>
        <a:xfrm>
          <a:off x="0" y="0"/>
          <a:ext cx="0" cy="0"/>
          <a:chOff x="0" y="0"/>
          <a:chExt cx="0" cy="0"/>
        </a:xfrm>
      </p:grpSpPr>
      <p:sp>
        <p:nvSpPr>
          <p:cNvPr id="3777" name="Google Shape;3777;p445: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78" name="Google Shape;3778;p445: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779" name="Google Shape;3779;p4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3" name="Shape 3783"/>
        <p:cNvGrpSpPr/>
        <p:nvPr/>
      </p:nvGrpSpPr>
      <p:grpSpPr>
        <a:xfrm>
          <a:off x="0" y="0"/>
          <a:ext cx="0" cy="0"/>
          <a:chOff x="0" y="0"/>
          <a:chExt cx="0" cy="0"/>
        </a:xfrm>
      </p:grpSpPr>
      <p:sp>
        <p:nvSpPr>
          <p:cNvPr id="3784" name="Google Shape;3784;p446: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85" name="Google Shape;3785;p446: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786" name="Google Shape;3786;p4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0" name="Shape 3790"/>
        <p:cNvGrpSpPr/>
        <p:nvPr/>
      </p:nvGrpSpPr>
      <p:grpSpPr>
        <a:xfrm>
          <a:off x="0" y="0"/>
          <a:ext cx="0" cy="0"/>
          <a:chOff x="0" y="0"/>
          <a:chExt cx="0" cy="0"/>
        </a:xfrm>
      </p:grpSpPr>
      <p:sp>
        <p:nvSpPr>
          <p:cNvPr id="3791" name="Google Shape;3791;p447: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92" name="Google Shape;3792;p447: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793" name="Google Shape;3793;p4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7" name="Shape 3797"/>
        <p:cNvGrpSpPr/>
        <p:nvPr/>
      </p:nvGrpSpPr>
      <p:grpSpPr>
        <a:xfrm>
          <a:off x="0" y="0"/>
          <a:ext cx="0" cy="0"/>
          <a:chOff x="0" y="0"/>
          <a:chExt cx="0" cy="0"/>
        </a:xfrm>
      </p:grpSpPr>
      <p:sp>
        <p:nvSpPr>
          <p:cNvPr id="3798" name="Google Shape;3798;p448: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99" name="Google Shape;3799;p448: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800" name="Google Shape;3800;p4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4" name="Shape 3804"/>
        <p:cNvGrpSpPr/>
        <p:nvPr/>
      </p:nvGrpSpPr>
      <p:grpSpPr>
        <a:xfrm>
          <a:off x="0" y="0"/>
          <a:ext cx="0" cy="0"/>
          <a:chOff x="0" y="0"/>
          <a:chExt cx="0" cy="0"/>
        </a:xfrm>
      </p:grpSpPr>
      <p:sp>
        <p:nvSpPr>
          <p:cNvPr id="3805" name="Google Shape;3805;p4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806" name="Google Shape;3806;p4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62" name="Google Shape;562;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9" name="Shape 3809"/>
        <p:cNvGrpSpPr/>
        <p:nvPr/>
      </p:nvGrpSpPr>
      <p:grpSpPr>
        <a:xfrm>
          <a:off x="0" y="0"/>
          <a:ext cx="0" cy="0"/>
          <a:chOff x="0" y="0"/>
          <a:chExt cx="0" cy="0"/>
        </a:xfrm>
      </p:grpSpPr>
      <p:sp>
        <p:nvSpPr>
          <p:cNvPr id="3810" name="Google Shape;3810;p4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811" name="Google Shape;3811;p4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4" name="Shape 3814"/>
        <p:cNvGrpSpPr/>
        <p:nvPr/>
      </p:nvGrpSpPr>
      <p:grpSpPr>
        <a:xfrm>
          <a:off x="0" y="0"/>
          <a:ext cx="0" cy="0"/>
          <a:chOff x="0" y="0"/>
          <a:chExt cx="0" cy="0"/>
        </a:xfrm>
      </p:grpSpPr>
      <p:sp>
        <p:nvSpPr>
          <p:cNvPr id="3815" name="Google Shape;3815;p451: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16" name="Google Shape;3816;p451: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817" name="Google Shape;3817;p4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1" name="Shape 3821"/>
        <p:cNvGrpSpPr/>
        <p:nvPr/>
      </p:nvGrpSpPr>
      <p:grpSpPr>
        <a:xfrm>
          <a:off x="0" y="0"/>
          <a:ext cx="0" cy="0"/>
          <a:chOff x="0" y="0"/>
          <a:chExt cx="0" cy="0"/>
        </a:xfrm>
      </p:grpSpPr>
      <p:sp>
        <p:nvSpPr>
          <p:cNvPr id="3822" name="Google Shape;3822;p452: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23" name="Google Shape;3823;p452: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824" name="Google Shape;3824;p4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8" name="Shape 3828"/>
        <p:cNvGrpSpPr/>
        <p:nvPr/>
      </p:nvGrpSpPr>
      <p:grpSpPr>
        <a:xfrm>
          <a:off x="0" y="0"/>
          <a:ext cx="0" cy="0"/>
          <a:chOff x="0" y="0"/>
          <a:chExt cx="0" cy="0"/>
        </a:xfrm>
      </p:grpSpPr>
      <p:sp>
        <p:nvSpPr>
          <p:cNvPr id="3829" name="Google Shape;3829;p453: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30" name="Google Shape;3830;p453: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831" name="Google Shape;3831;p4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5" name="Shape 3835"/>
        <p:cNvGrpSpPr/>
        <p:nvPr/>
      </p:nvGrpSpPr>
      <p:grpSpPr>
        <a:xfrm>
          <a:off x="0" y="0"/>
          <a:ext cx="0" cy="0"/>
          <a:chOff x="0" y="0"/>
          <a:chExt cx="0" cy="0"/>
        </a:xfrm>
      </p:grpSpPr>
      <p:sp>
        <p:nvSpPr>
          <p:cNvPr id="3836" name="Google Shape;3836;p454: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37" name="Google Shape;3837;p454: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838" name="Google Shape;3838;p4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2" name="Shape 3842"/>
        <p:cNvGrpSpPr/>
        <p:nvPr/>
      </p:nvGrpSpPr>
      <p:grpSpPr>
        <a:xfrm>
          <a:off x="0" y="0"/>
          <a:ext cx="0" cy="0"/>
          <a:chOff x="0" y="0"/>
          <a:chExt cx="0" cy="0"/>
        </a:xfrm>
      </p:grpSpPr>
      <p:sp>
        <p:nvSpPr>
          <p:cNvPr id="3843" name="Google Shape;3843;p455: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44" name="Google Shape;3844;p455: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845" name="Google Shape;3845;p4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9" name="Shape 3849"/>
        <p:cNvGrpSpPr/>
        <p:nvPr/>
      </p:nvGrpSpPr>
      <p:grpSpPr>
        <a:xfrm>
          <a:off x="0" y="0"/>
          <a:ext cx="0" cy="0"/>
          <a:chOff x="0" y="0"/>
          <a:chExt cx="0" cy="0"/>
        </a:xfrm>
      </p:grpSpPr>
      <p:sp>
        <p:nvSpPr>
          <p:cNvPr id="3850" name="Google Shape;3850;p456: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51" name="Google Shape;3851;p456: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852" name="Google Shape;3852;p4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6" name="Shape 3856"/>
        <p:cNvGrpSpPr/>
        <p:nvPr/>
      </p:nvGrpSpPr>
      <p:grpSpPr>
        <a:xfrm>
          <a:off x="0" y="0"/>
          <a:ext cx="0" cy="0"/>
          <a:chOff x="0" y="0"/>
          <a:chExt cx="0" cy="0"/>
        </a:xfrm>
      </p:grpSpPr>
      <p:sp>
        <p:nvSpPr>
          <p:cNvPr id="3857" name="Google Shape;3857;p457: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58" name="Google Shape;3858;p457: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859" name="Google Shape;3859;p4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3" name="Shape 3863"/>
        <p:cNvGrpSpPr/>
        <p:nvPr/>
      </p:nvGrpSpPr>
      <p:grpSpPr>
        <a:xfrm>
          <a:off x="0" y="0"/>
          <a:ext cx="0" cy="0"/>
          <a:chOff x="0" y="0"/>
          <a:chExt cx="0" cy="0"/>
        </a:xfrm>
      </p:grpSpPr>
      <p:sp>
        <p:nvSpPr>
          <p:cNvPr id="3864" name="Google Shape;3864;p458: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65" name="Google Shape;3865;p458: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866" name="Google Shape;3866;p4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0" name="Shape 3870"/>
        <p:cNvGrpSpPr/>
        <p:nvPr/>
      </p:nvGrpSpPr>
      <p:grpSpPr>
        <a:xfrm>
          <a:off x="0" y="0"/>
          <a:ext cx="0" cy="0"/>
          <a:chOff x="0" y="0"/>
          <a:chExt cx="0" cy="0"/>
        </a:xfrm>
      </p:grpSpPr>
      <p:sp>
        <p:nvSpPr>
          <p:cNvPr id="3871" name="Google Shape;3871;p459: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72" name="Google Shape;3872;p459: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873" name="Google Shape;3873;p4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69" name="Google Shape;569;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7" name="Shape 3877"/>
        <p:cNvGrpSpPr/>
        <p:nvPr/>
      </p:nvGrpSpPr>
      <p:grpSpPr>
        <a:xfrm>
          <a:off x="0" y="0"/>
          <a:ext cx="0" cy="0"/>
          <a:chOff x="0" y="0"/>
          <a:chExt cx="0" cy="0"/>
        </a:xfrm>
      </p:grpSpPr>
      <p:sp>
        <p:nvSpPr>
          <p:cNvPr id="3878" name="Google Shape;3878;p460: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79" name="Google Shape;3879;p460: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880" name="Google Shape;3880;p4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4" name="Shape 3884"/>
        <p:cNvGrpSpPr/>
        <p:nvPr/>
      </p:nvGrpSpPr>
      <p:grpSpPr>
        <a:xfrm>
          <a:off x="0" y="0"/>
          <a:ext cx="0" cy="0"/>
          <a:chOff x="0" y="0"/>
          <a:chExt cx="0" cy="0"/>
        </a:xfrm>
      </p:grpSpPr>
      <p:sp>
        <p:nvSpPr>
          <p:cNvPr id="3885" name="Google Shape;3885;p461: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86" name="Google Shape;3886;p461: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887" name="Google Shape;3887;p4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1" name="Shape 3891"/>
        <p:cNvGrpSpPr/>
        <p:nvPr/>
      </p:nvGrpSpPr>
      <p:grpSpPr>
        <a:xfrm>
          <a:off x="0" y="0"/>
          <a:ext cx="0" cy="0"/>
          <a:chOff x="0" y="0"/>
          <a:chExt cx="0" cy="0"/>
        </a:xfrm>
      </p:grpSpPr>
      <p:sp>
        <p:nvSpPr>
          <p:cNvPr id="3892" name="Google Shape;3892;p4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893" name="Google Shape;3893;p4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6" name="Shape 3896"/>
        <p:cNvGrpSpPr/>
        <p:nvPr/>
      </p:nvGrpSpPr>
      <p:grpSpPr>
        <a:xfrm>
          <a:off x="0" y="0"/>
          <a:ext cx="0" cy="0"/>
          <a:chOff x="0" y="0"/>
          <a:chExt cx="0" cy="0"/>
        </a:xfrm>
      </p:grpSpPr>
      <p:sp>
        <p:nvSpPr>
          <p:cNvPr id="3897" name="Google Shape;3897;p463: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98" name="Google Shape;3898;p463: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899" name="Google Shape;3899;p4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3" name="Shape 3903"/>
        <p:cNvGrpSpPr/>
        <p:nvPr/>
      </p:nvGrpSpPr>
      <p:grpSpPr>
        <a:xfrm>
          <a:off x="0" y="0"/>
          <a:ext cx="0" cy="0"/>
          <a:chOff x="0" y="0"/>
          <a:chExt cx="0" cy="0"/>
        </a:xfrm>
      </p:grpSpPr>
      <p:sp>
        <p:nvSpPr>
          <p:cNvPr id="3904" name="Google Shape;3904;p464: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05" name="Google Shape;3905;p464: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906" name="Google Shape;3906;p4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0" name="Shape 3910"/>
        <p:cNvGrpSpPr/>
        <p:nvPr/>
      </p:nvGrpSpPr>
      <p:grpSpPr>
        <a:xfrm>
          <a:off x="0" y="0"/>
          <a:ext cx="0" cy="0"/>
          <a:chOff x="0" y="0"/>
          <a:chExt cx="0" cy="0"/>
        </a:xfrm>
      </p:grpSpPr>
      <p:sp>
        <p:nvSpPr>
          <p:cNvPr id="3911" name="Google Shape;3911;p4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912" name="Google Shape;3912;p4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5" name="Shape 3915"/>
        <p:cNvGrpSpPr/>
        <p:nvPr/>
      </p:nvGrpSpPr>
      <p:grpSpPr>
        <a:xfrm>
          <a:off x="0" y="0"/>
          <a:ext cx="0" cy="0"/>
          <a:chOff x="0" y="0"/>
          <a:chExt cx="0" cy="0"/>
        </a:xfrm>
      </p:grpSpPr>
      <p:sp>
        <p:nvSpPr>
          <p:cNvPr id="3916" name="Google Shape;3916;p4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917" name="Google Shape;3917;p4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1" name="Shape 3921"/>
        <p:cNvGrpSpPr/>
        <p:nvPr/>
      </p:nvGrpSpPr>
      <p:grpSpPr>
        <a:xfrm>
          <a:off x="0" y="0"/>
          <a:ext cx="0" cy="0"/>
          <a:chOff x="0" y="0"/>
          <a:chExt cx="0" cy="0"/>
        </a:xfrm>
      </p:grpSpPr>
      <p:sp>
        <p:nvSpPr>
          <p:cNvPr id="3922" name="Google Shape;3922;p467: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23" name="Google Shape;3923;p467: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924" name="Google Shape;3924;p4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8" name="Shape 3928"/>
        <p:cNvGrpSpPr/>
        <p:nvPr/>
      </p:nvGrpSpPr>
      <p:grpSpPr>
        <a:xfrm>
          <a:off x="0" y="0"/>
          <a:ext cx="0" cy="0"/>
          <a:chOff x="0" y="0"/>
          <a:chExt cx="0" cy="0"/>
        </a:xfrm>
      </p:grpSpPr>
      <p:sp>
        <p:nvSpPr>
          <p:cNvPr id="3929" name="Google Shape;3929;p468: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30" name="Google Shape;3930;p468: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931" name="Google Shape;3931;p4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5" name="Shape 3935"/>
        <p:cNvGrpSpPr/>
        <p:nvPr/>
      </p:nvGrpSpPr>
      <p:grpSpPr>
        <a:xfrm>
          <a:off x="0" y="0"/>
          <a:ext cx="0" cy="0"/>
          <a:chOff x="0" y="0"/>
          <a:chExt cx="0" cy="0"/>
        </a:xfrm>
      </p:grpSpPr>
      <p:sp>
        <p:nvSpPr>
          <p:cNvPr id="3936" name="Google Shape;3936;p4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937" name="Google Shape;3937;p4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75" name="Google Shape;575;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0" name="Shape 3940"/>
        <p:cNvGrpSpPr/>
        <p:nvPr/>
      </p:nvGrpSpPr>
      <p:grpSpPr>
        <a:xfrm>
          <a:off x="0" y="0"/>
          <a:ext cx="0" cy="0"/>
          <a:chOff x="0" y="0"/>
          <a:chExt cx="0" cy="0"/>
        </a:xfrm>
      </p:grpSpPr>
      <p:sp>
        <p:nvSpPr>
          <p:cNvPr id="3941" name="Google Shape;3941;p470: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42" name="Google Shape;3942;p470: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943" name="Google Shape;3943;p4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7" name="Shape 3947"/>
        <p:cNvGrpSpPr/>
        <p:nvPr/>
      </p:nvGrpSpPr>
      <p:grpSpPr>
        <a:xfrm>
          <a:off x="0" y="0"/>
          <a:ext cx="0" cy="0"/>
          <a:chOff x="0" y="0"/>
          <a:chExt cx="0" cy="0"/>
        </a:xfrm>
      </p:grpSpPr>
      <p:sp>
        <p:nvSpPr>
          <p:cNvPr id="3948" name="Google Shape;3948;p471: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49" name="Google Shape;3949;p471: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950" name="Google Shape;3950;p4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4" name="Shape 3954"/>
        <p:cNvGrpSpPr/>
        <p:nvPr/>
      </p:nvGrpSpPr>
      <p:grpSpPr>
        <a:xfrm>
          <a:off x="0" y="0"/>
          <a:ext cx="0" cy="0"/>
          <a:chOff x="0" y="0"/>
          <a:chExt cx="0" cy="0"/>
        </a:xfrm>
      </p:grpSpPr>
      <p:sp>
        <p:nvSpPr>
          <p:cNvPr id="3955" name="Google Shape;3955;p4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956" name="Google Shape;3956;p4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9" name="Shape 3959"/>
        <p:cNvGrpSpPr/>
        <p:nvPr/>
      </p:nvGrpSpPr>
      <p:grpSpPr>
        <a:xfrm>
          <a:off x="0" y="0"/>
          <a:ext cx="0" cy="0"/>
          <a:chOff x="0" y="0"/>
          <a:chExt cx="0" cy="0"/>
        </a:xfrm>
      </p:grpSpPr>
      <p:sp>
        <p:nvSpPr>
          <p:cNvPr id="3960" name="Google Shape;3960;p473: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61" name="Google Shape;3961;p473: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962" name="Google Shape;3962;p4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6" name="Shape 3966"/>
        <p:cNvGrpSpPr/>
        <p:nvPr/>
      </p:nvGrpSpPr>
      <p:grpSpPr>
        <a:xfrm>
          <a:off x="0" y="0"/>
          <a:ext cx="0" cy="0"/>
          <a:chOff x="0" y="0"/>
          <a:chExt cx="0" cy="0"/>
        </a:xfrm>
      </p:grpSpPr>
      <p:sp>
        <p:nvSpPr>
          <p:cNvPr id="3967" name="Google Shape;3967;p474: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68" name="Google Shape;3968;p474: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969" name="Google Shape;3969;p4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3" name="Shape 3973"/>
        <p:cNvGrpSpPr/>
        <p:nvPr/>
      </p:nvGrpSpPr>
      <p:grpSpPr>
        <a:xfrm>
          <a:off x="0" y="0"/>
          <a:ext cx="0" cy="0"/>
          <a:chOff x="0" y="0"/>
          <a:chExt cx="0" cy="0"/>
        </a:xfrm>
      </p:grpSpPr>
      <p:sp>
        <p:nvSpPr>
          <p:cNvPr id="3974" name="Google Shape;3974;p475: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75" name="Google Shape;3975;p475: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976" name="Google Shape;3976;p4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0" name="Shape 3980"/>
        <p:cNvGrpSpPr/>
        <p:nvPr/>
      </p:nvGrpSpPr>
      <p:grpSpPr>
        <a:xfrm>
          <a:off x="0" y="0"/>
          <a:ext cx="0" cy="0"/>
          <a:chOff x="0" y="0"/>
          <a:chExt cx="0" cy="0"/>
        </a:xfrm>
      </p:grpSpPr>
      <p:sp>
        <p:nvSpPr>
          <p:cNvPr id="3981" name="Google Shape;3981;p4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982" name="Google Shape;3982;p4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5" name="Shape 3985"/>
        <p:cNvGrpSpPr/>
        <p:nvPr/>
      </p:nvGrpSpPr>
      <p:grpSpPr>
        <a:xfrm>
          <a:off x="0" y="0"/>
          <a:ext cx="0" cy="0"/>
          <a:chOff x="0" y="0"/>
          <a:chExt cx="0" cy="0"/>
        </a:xfrm>
      </p:grpSpPr>
      <p:sp>
        <p:nvSpPr>
          <p:cNvPr id="3986" name="Google Shape;3986;p4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987" name="Google Shape;3987;p4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0" name="Shape 3990"/>
        <p:cNvGrpSpPr/>
        <p:nvPr/>
      </p:nvGrpSpPr>
      <p:grpSpPr>
        <a:xfrm>
          <a:off x="0" y="0"/>
          <a:ext cx="0" cy="0"/>
          <a:chOff x="0" y="0"/>
          <a:chExt cx="0" cy="0"/>
        </a:xfrm>
      </p:grpSpPr>
      <p:sp>
        <p:nvSpPr>
          <p:cNvPr id="3991" name="Google Shape;3991;p478: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92" name="Google Shape;3992;p478: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993" name="Google Shape;3993;p4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7" name="Shape 3997"/>
        <p:cNvGrpSpPr/>
        <p:nvPr/>
      </p:nvGrpSpPr>
      <p:grpSpPr>
        <a:xfrm>
          <a:off x="0" y="0"/>
          <a:ext cx="0" cy="0"/>
          <a:chOff x="0" y="0"/>
          <a:chExt cx="0" cy="0"/>
        </a:xfrm>
      </p:grpSpPr>
      <p:sp>
        <p:nvSpPr>
          <p:cNvPr id="3998" name="Google Shape;3998;p479: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99" name="Google Shape;3999;p479: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000" name="Google Shape;4000;p4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82" name="Google Shape;582;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4" name="Shape 4004"/>
        <p:cNvGrpSpPr/>
        <p:nvPr/>
      </p:nvGrpSpPr>
      <p:grpSpPr>
        <a:xfrm>
          <a:off x="0" y="0"/>
          <a:ext cx="0" cy="0"/>
          <a:chOff x="0" y="0"/>
          <a:chExt cx="0" cy="0"/>
        </a:xfrm>
      </p:grpSpPr>
      <p:sp>
        <p:nvSpPr>
          <p:cNvPr id="4005" name="Google Shape;4005;p480: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06" name="Google Shape;4006;p480: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007" name="Google Shape;4007;p4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1" name="Shape 4011"/>
        <p:cNvGrpSpPr/>
        <p:nvPr/>
      </p:nvGrpSpPr>
      <p:grpSpPr>
        <a:xfrm>
          <a:off x="0" y="0"/>
          <a:ext cx="0" cy="0"/>
          <a:chOff x="0" y="0"/>
          <a:chExt cx="0" cy="0"/>
        </a:xfrm>
      </p:grpSpPr>
      <p:sp>
        <p:nvSpPr>
          <p:cNvPr id="4012" name="Google Shape;4012;p481: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13" name="Google Shape;4013;p481: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014" name="Google Shape;4014;p4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8" name="Shape 4018"/>
        <p:cNvGrpSpPr/>
        <p:nvPr/>
      </p:nvGrpSpPr>
      <p:grpSpPr>
        <a:xfrm>
          <a:off x="0" y="0"/>
          <a:ext cx="0" cy="0"/>
          <a:chOff x="0" y="0"/>
          <a:chExt cx="0" cy="0"/>
        </a:xfrm>
      </p:grpSpPr>
      <p:sp>
        <p:nvSpPr>
          <p:cNvPr id="4019" name="Google Shape;4019;p482: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20" name="Google Shape;4020;p482: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021" name="Google Shape;4021;p4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5" name="Shape 4025"/>
        <p:cNvGrpSpPr/>
        <p:nvPr/>
      </p:nvGrpSpPr>
      <p:grpSpPr>
        <a:xfrm>
          <a:off x="0" y="0"/>
          <a:ext cx="0" cy="0"/>
          <a:chOff x="0" y="0"/>
          <a:chExt cx="0" cy="0"/>
        </a:xfrm>
      </p:grpSpPr>
      <p:sp>
        <p:nvSpPr>
          <p:cNvPr id="4026" name="Google Shape;4026;p483: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27" name="Google Shape;4027;p483: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028" name="Google Shape;4028;p4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2" name="Shape 4032"/>
        <p:cNvGrpSpPr/>
        <p:nvPr/>
      </p:nvGrpSpPr>
      <p:grpSpPr>
        <a:xfrm>
          <a:off x="0" y="0"/>
          <a:ext cx="0" cy="0"/>
          <a:chOff x="0" y="0"/>
          <a:chExt cx="0" cy="0"/>
        </a:xfrm>
      </p:grpSpPr>
      <p:sp>
        <p:nvSpPr>
          <p:cNvPr id="4033" name="Google Shape;4033;p484: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34" name="Google Shape;4034;p484: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035" name="Google Shape;4035;p4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9" name="Shape 4039"/>
        <p:cNvGrpSpPr/>
        <p:nvPr/>
      </p:nvGrpSpPr>
      <p:grpSpPr>
        <a:xfrm>
          <a:off x="0" y="0"/>
          <a:ext cx="0" cy="0"/>
          <a:chOff x="0" y="0"/>
          <a:chExt cx="0" cy="0"/>
        </a:xfrm>
      </p:grpSpPr>
      <p:sp>
        <p:nvSpPr>
          <p:cNvPr id="4040" name="Google Shape;4040;p485: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41" name="Google Shape;4041;p485: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042" name="Google Shape;4042;p4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6" name="Shape 4046"/>
        <p:cNvGrpSpPr/>
        <p:nvPr/>
      </p:nvGrpSpPr>
      <p:grpSpPr>
        <a:xfrm>
          <a:off x="0" y="0"/>
          <a:ext cx="0" cy="0"/>
          <a:chOff x="0" y="0"/>
          <a:chExt cx="0" cy="0"/>
        </a:xfrm>
      </p:grpSpPr>
      <p:sp>
        <p:nvSpPr>
          <p:cNvPr id="4047" name="Google Shape;4047;p486: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48" name="Google Shape;4048;p486: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049" name="Google Shape;4049;p4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4" name="Shape 4064"/>
        <p:cNvGrpSpPr/>
        <p:nvPr/>
      </p:nvGrpSpPr>
      <p:grpSpPr>
        <a:xfrm>
          <a:off x="0" y="0"/>
          <a:ext cx="0" cy="0"/>
          <a:chOff x="0" y="0"/>
          <a:chExt cx="0" cy="0"/>
        </a:xfrm>
      </p:grpSpPr>
      <p:sp>
        <p:nvSpPr>
          <p:cNvPr id="4065" name="Google Shape;4065;p487: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66" name="Google Shape;4066;p487: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067" name="Google Shape;4067;p4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1" name="Shape 4071"/>
        <p:cNvGrpSpPr/>
        <p:nvPr/>
      </p:nvGrpSpPr>
      <p:grpSpPr>
        <a:xfrm>
          <a:off x="0" y="0"/>
          <a:ext cx="0" cy="0"/>
          <a:chOff x="0" y="0"/>
          <a:chExt cx="0" cy="0"/>
        </a:xfrm>
      </p:grpSpPr>
      <p:sp>
        <p:nvSpPr>
          <p:cNvPr id="4072" name="Google Shape;4072;p488: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73" name="Google Shape;4073;p488: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074" name="Google Shape;4074;p4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8" name="Shape 4078"/>
        <p:cNvGrpSpPr/>
        <p:nvPr/>
      </p:nvGrpSpPr>
      <p:grpSpPr>
        <a:xfrm>
          <a:off x="0" y="0"/>
          <a:ext cx="0" cy="0"/>
          <a:chOff x="0" y="0"/>
          <a:chExt cx="0" cy="0"/>
        </a:xfrm>
      </p:grpSpPr>
      <p:sp>
        <p:nvSpPr>
          <p:cNvPr id="4079" name="Google Shape;4079;p489: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80" name="Google Shape;4080;p489: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081" name="Google Shape;4081;p4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88" name="Google Shape;588;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5" name="Shape 4085"/>
        <p:cNvGrpSpPr/>
        <p:nvPr/>
      </p:nvGrpSpPr>
      <p:grpSpPr>
        <a:xfrm>
          <a:off x="0" y="0"/>
          <a:ext cx="0" cy="0"/>
          <a:chOff x="0" y="0"/>
          <a:chExt cx="0" cy="0"/>
        </a:xfrm>
      </p:grpSpPr>
      <p:sp>
        <p:nvSpPr>
          <p:cNvPr id="4086" name="Google Shape;4086;p490: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87" name="Google Shape;4087;p490: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088" name="Google Shape;4088;p49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2" name="Shape 4092"/>
        <p:cNvGrpSpPr/>
        <p:nvPr/>
      </p:nvGrpSpPr>
      <p:grpSpPr>
        <a:xfrm>
          <a:off x="0" y="0"/>
          <a:ext cx="0" cy="0"/>
          <a:chOff x="0" y="0"/>
          <a:chExt cx="0" cy="0"/>
        </a:xfrm>
      </p:grpSpPr>
      <p:sp>
        <p:nvSpPr>
          <p:cNvPr id="4093" name="Google Shape;4093;p491: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94" name="Google Shape;4094;p491: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095" name="Google Shape;4095;p4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9" name="Shape 4099"/>
        <p:cNvGrpSpPr/>
        <p:nvPr/>
      </p:nvGrpSpPr>
      <p:grpSpPr>
        <a:xfrm>
          <a:off x="0" y="0"/>
          <a:ext cx="0" cy="0"/>
          <a:chOff x="0" y="0"/>
          <a:chExt cx="0" cy="0"/>
        </a:xfrm>
      </p:grpSpPr>
      <p:sp>
        <p:nvSpPr>
          <p:cNvPr id="4100" name="Google Shape;4100;p492: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01" name="Google Shape;4101;p492: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102" name="Google Shape;4102;p4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6" name="Shape 4106"/>
        <p:cNvGrpSpPr/>
        <p:nvPr/>
      </p:nvGrpSpPr>
      <p:grpSpPr>
        <a:xfrm>
          <a:off x="0" y="0"/>
          <a:ext cx="0" cy="0"/>
          <a:chOff x="0" y="0"/>
          <a:chExt cx="0" cy="0"/>
        </a:xfrm>
      </p:grpSpPr>
      <p:sp>
        <p:nvSpPr>
          <p:cNvPr id="4107" name="Google Shape;4107;p493: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08" name="Google Shape;4108;p493: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109" name="Google Shape;4109;p4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3" name="Shape 4113"/>
        <p:cNvGrpSpPr/>
        <p:nvPr/>
      </p:nvGrpSpPr>
      <p:grpSpPr>
        <a:xfrm>
          <a:off x="0" y="0"/>
          <a:ext cx="0" cy="0"/>
          <a:chOff x="0" y="0"/>
          <a:chExt cx="0" cy="0"/>
        </a:xfrm>
      </p:grpSpPr>
      <p:sp>
        <p:nvSpPr>
          <p:cNvPr id="4114" name="Google Shape;4114;p494:notes"/>
          <p:cNvSpPr/>
          <p:nvPr>
            <p:ph idx="2" type="sldImg"/>
          </p:nvPr>
        </p:nvSpPr>
        <p:spPr>
          <a:xfrm>
            <a:off x="1054100" y="303213"/>
            <a:ext cx="4746625" cy="35607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15" name="Google Shape;4115;p494:notes"/>
          <p:cNvSpPr txBox="1"/>
          <p:nvPr/>
        </p:nvSpPr>
        <p:spPr>
          <a:xfrm>
            <a:off x="503238" y="4316413"/>
            <a:ext cx="5853112" cy="4057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116" name="Google Shape;4116;p4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4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0" name="Shape 4120"/>
        <p:cNvGrpSpPr/>
        <p:nvPr/>
      </p:nvGrpSpPr>
      <p:grpSpPr>
        <a:xfrm>
          <a:off x="0" y="0"/>
          <a:ext cx="0" cy="0"/>
          <a:chOff x="0" y="0"/>
          <a:chExt cx="0" cy="0"/>
        </a:xfrm>
      </p:grpSpPr>
      <p:sp>
        <p:nvSpPr>
          <p:cNvPr id="4121" name="Google Shape;4121;p49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122" name="Google Shape;4122;p4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6" name="Shape 4126"/>
        <p:cNvGrpSpPr/>
        <p:nvPr/>
      </p:nvGrpSpPr>
      <p:grpSpPr>
        <a:xfrm>
          <a:off x="0" y="0"/>
          <a:ext cx="0" cy="0"/>
          <a:chOff x="0" y="0"/>
          <a:chExt cx="0" cy="0"/>
        </a:xfrm>
      </p:grpSpPr>
      <p:sp>
        <p:nvSpPr>
          <p:cNvPr id="4127" name="Google Shape;4127;p4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128" name="Google Shape;4128;p4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2" name="Shape 4132"/>
        <p:cNvGrpSpPr/>
        <p:nvPr/>
      </p:nvGrpSpPr>
      <p:grpSpPr>
        <a:xfrm>
          <a:off x="0" y="0"/>
          <a:ext cx="0" cy="0"/>
          <a:chOff x="0" y="0"/>
          <a:chExt cx="0" cy="0"/>
        </a:xfrm>
      </p:grpSpPr>
      <p:sp>
        <p:nvSpPr>
          <p:cNvPr id="4133" name="Google Shape;4133;p4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134" name="Google Shape;4134;p4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8" name="Shape 4138"/>
        <p:cNvGrpSpPr/>
        <p:nvPr/>
      </p:nvGrpSpPr>
      <p:grpSpPr>
        <a:xfrm>
          <a:off x="0" y="0"/>
          <a:ext cx="0" cy="0"/>
          <a:chOff x="0" y="0"/>
          <a:chExt cx="0" cy="0"/>
        </a:xfrm>
      </p:grpSpPr>
      <p:sp>
        <p:nvSpPr>
          <p:cNvPr id="4139" name="Google Shape;4139;p49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140" name="Google Shape;4140;p4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3" name="Shape 4143"/>
        <p:cNvGrpSpPr/>
        <p:nvPr/>
      </p:nvGrpSpPr>
      <p:grpSpPr>
        <a:xfrm>
          <a:off x="0" y="0"/>
          <a:ext cx="0" cy="0"/>
          <a:chOff x="0" y="0"/>
          <a:chExt cx="0" cy="0"/>
        </a:xfrm>
      </p:grpSpPr>
      <p:sp>
        <p:nvSpPr>
          <p:cNvPr id="4144" name="Google Shape;4144;p49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145" name="Google Shape;4145;p4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26" name="Google Shape;226;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93" name="Google Shape;593;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9" name="Shape 4149"/>
        <p:cNvGrpSpPr/>
        <p:nvPr/>
      </p:nvGrpSpPr>
      <p:grpSpPr>
        <a:xfrm>
          <a:off x="0" y="0"/>
          <a:ext cx="0" cy="0"/>
          <a:chOff x="0" y="0"/>
          <a:chExt cx="0" cy="0"/>
        </a:xfrm>
      </p:grpSpPr>
      <p:sp>
        <p:nvSpPr>
          <p:cNvPr id="4150" name="Google Shape;4150;p50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151" name="Google Shape;4151;p5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5" name="Shape 4155"/>
        <p:cNvGrpSpPr/>
        <p:nvPr/>
      </p:nvGrpSpPr>
      <p:grpSpPr>
        <a:xfrm>
          <a:off x="0" y="0"/>
          <a:ext cx="0" cy="0"/>
          <a:chOff x="0" y="0"/>
          <a:chExt cx="0" cy="0"/>
        </a:xfrm>
      </p:grpSpPr>
      <p:sp>
        <p:nvSpPr>
          <p:cNvPr id="4156" name="Google Shape;4156;p50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157" name="Google Shape;4157;p5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0" name="Shape 4160"/>
        <p:cNvGrpSpPr/>
        <p:nvPr/>
      </p:nvGrpSpPr>
      <p:grpSpPr>
        <a:xfrm>
          <a:off x="0" y="0"/>
          <a:ext cx="0" cy="0"/>
          <a:chOff x="0" y="0"/>
          <a:chExt cx="0" cy="0"/>
        </a:xfrm>
      </p:grpSpPr>
      <p:sp>
        <p:nvSpPr>
          <p:cNvPr id="4161" name="Google Shape;4161;p5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162" name="Google Shape;4162;p5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6" name="Shape 4166"/>
        <p:cNvGrpSpPr/>
        <p:nvPr/>
      </p:nvGrpSpPr>
      <p:grpSpPr>
        <a:xfrm>
          <a:off x="0" y="0"/>
          <a:ext cx="0" cy="0"/>
          <a:chOff x="0" y="0"/>
          <a:chExt cx="0" cy="0"/>
        </a:xfrm>
      </p:grpSpPr>
      <p:sp>
        <p:nvSpPr>
          <p:cNvPr id="4167" name="Google Shape;4167;p50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168" name="Google Shape;4168;p5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2" name="Shape 4172"/>
        <p:cNvGrpSpPr/>
        <p:nvPr/>
      </p:nvGrpSpPr>
      <p:grpSpPr>
        <a:xfrm>
          <a:off x="0" y="0"/>
          <a:ext cx="0" cy="0"/>
          <a:chOff x="0" y="0"/>
          <a:chExt cx="0" cy="0"/>
        </a:xfrm>
      </p:grpSpPr>
      <p:sp>
        <p:nvSpPr>
          <p:cNvPr id="4173" name="Google Shape;4173;p5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174" name="Google Shape;4174;p5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8" name="Shape 4178"/>
        <p:cNvGrpSpPr/>
        <p:nvPr/>
      </p:nvGrpSpPr>
      <p:grpSpPr>
        <a:xfrm>
          <a:off x="0" y="0"/>
          <a:ext cx="0" cy="0"/>
          <a:chOff x="0" y="0"/>
          <a:chExt cx="0" cy="0"/>
        </a:xfrm>
      </p:grpSpPr>
      <p:sp>
        <p:nvSpPr>
          <p:cNvPr id="4179" name="Google Shape;4179;p5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180" name="Google Shape;4180;p5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4" name="Shape 4184"/>
        <p:cNvGrpSpPr/>
        <p:nvPr/>
      </p:nvGrpSpPr>
      <p:grpSpPr>
        <a:xfrm>
          <a:off x="0" y="0"/>
          <a:ext cx="0" cy="0"/>
          <a:chOff x="0" y="0"/>
          <a:chExt cx="0" cy="0"/>
        </a:xfrm>
      </p:grpSpPr>
      <p:sp>
        <p:nvSpPr>
          <p:cNvPr id="4185" name="Google Shape;4185;p50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186" name="Google Shape;4186;p5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0" name="Shape 4190"/>
        <p:cNvGrpSpPr/>
        <p:nvPr/>
      </p:nvGrpSpPr>
      <p:grpSpPr>
        <a:xfrm>
          <a:off x="0" y="0"/>
          <a:ext cx="0" cy="0"/>
          <a:chOff x="0" y="0"/>
          <a:chExt cx="0" cy="0"/>
        </a:xfrm>
      </p:grpSpPr>
      <p:sp>
        <p:nvSpPr>
          <p:cNvPr id="4191" name="Google Shape;4191;p50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192" name="Google Shape;4192;p5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00" name="Google Shape;600;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07" name="Google Shape;607;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14" name="Google Shape;614;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21" name="Google Shape;621;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28" name="Google Shape;628;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34" name="Google Shape;634;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40" name="Google Shape;640;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47" name="Google Shape;647;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54" name="Google Shape;654;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34" name="Google Shape;234;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61" name="Google Shape;661;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68" name="Google Shape;668;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75" name="Google Shape;675;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p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82" name="Google Shape;682;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89" name="Google Shape;689;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96" name="Google Shape;696;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p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703" name="Google Shape;703;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p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710" name="Google Shape;710;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717" name="Google Shape;717;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723" name="Google Shape;723;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40" name="Google Shape;240;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729" name="Google Shape;729;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p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745" name="Google Shape;745;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p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751" name="Google Shape;751;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757" name="Google Shape;757;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763" name="Google Shape;763;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p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784" name="Google Shape;784;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p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790" name="Google Shape;790;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p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796" name="Google Shape;796;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p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802" name="Google Shape;802;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p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808" name="Google Shape;808;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47" name="Google Shape;247;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p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814" name="Google Shape;814;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820" name="Google Shape;820;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p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826" name="Google Shape;826;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p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832" name="Google Shape;832;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p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838" name="Google Shape;838;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p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844" name="Google Shape;844;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850" name="Google Shape;850;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p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873" name="Google Shape;873;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p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879" name="Google Shape;879;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p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897" name="Google Shape;897;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54" name="Google Shape;254;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p9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906" name="Google Shape;906;p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p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912" name="Google Shape;912;p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p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918" name="Google Shape;918;p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p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924" name="Google Shape;924;p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p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930" name="Google Shape;930;p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p9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936" name="Google Shape;936;p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p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942" name="Google Shape;942;p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p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948" name="Google Shape;948;p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p9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954" name="Google Shape;954;p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p9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959" name="Google Shape;959;p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439FD7"/>
            </a:gs>
            <a:gs pos="25000">
              <a:srgbClr val="4397CA"/>
            </a:gs>
            <a:gs pos="100000">
              <a:srgbClr val="00466A"/>
            </a:gs>
          </a:gsLst>
          <a:path path="circle">
            <a:fillToRect b="50%" l="50%" r="50%" t="50%"/>
          </a:path>
          <a:tileRect/>
        </a:gradFill>
      </p:bgPr>
    </p:bg>
    <p:spTree>
      <p:nvGrpSpPr>
        <p:cNvPr id="20" name="Shape 20"/>
        <p:cNvGrpSpPr/>
        <p:nvPr/>
      </p:nvGrpSpPr>
      <p:grpSpPr>
        <a:xfrm>
          <a:off x="0" y="0"/>
          <a:ext cx="0" cy="0"/>
          <a:chOff x="0" y="0"/>
          <a:chExt cx="0" cy="0"/>
        </a:xfrm>
      </p:grpSpPr>
      <p:sp>
        <p:nvSpPr>
          <p:cNvPr id="21" name="Google Shape;21;p2"/>
          <p:cNvSpPr txBox="1"/>
          <p:nvPr>
            <p:ph type="ctrTitle"/>
          </p:nvPr>
        </p:nvSpPr>
        <p:spPr>
          <a:xfrm>
            <a:off x="533400" y="1371600"/>
            <a:ext cx="7851648" cy="1828800"/>
          </a:xfrm>
          <a:prstGeom prst="rect">
            <a:avLst/>
          </a:prstGeom>
          <a:noFill/>
          <a:ln>
            <a:noFill/>
          </a:ln>
        </p:spPr>
        <p:txBody>
          <a:bodyPr anchorCtr="0" anchor="b" bIns="0" lIns="0" spcFirstLastPara="1" rIns="18275" wrap="square" tIns="0">
            <a:normAutofit/>
          </a:bodyPr>
          <a:lstStyle>
            <a:lvl1pPr lvl="0" algn="r">
              <a:lnSpc>
                <a:spcPct val="100000"/>
              </a:lnSpc>
              <a:spcBef>
                <a:spcPts val="0"/>
              </a:spcBef>
              <a:spcAft>
                <a:spcPts val="0"/>
              </a:spcAft>
              <a:buClr>
                <a:srgbClr val="4CE0EA"/>
              </a:buClr>
              <a:buSzPts val="5600"/>
              <a:buFont typeface="Calibri"/>
              <a:buNone/>
              <a:defRPr b="1" sz="5600">
                <a:solidFill>
                  <a:srgbClr val="4CE0EA"/>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2"/>
          <p:cNvSpPr txBox="1"/>
          <p:nvPr>
            <p:ph idx="1" type="subTitle"/>
          </p:nvPr>
        </p:nvSpPr>
        <p:spPr>
          <a:xfrm>
            <a:off x="533400" y="3228536"/>
            <a:ext cx="7854696" cy="1752600"/>
          </a:xfrm>
          <a:prstGeom prst="rect">
            <a:avLst/>
          </a:prstGeom>
          <a:noFill/>
          <a:ln>
            <a:noFill/>
          </a:ln>
        </p:spPr>
        <p:txBody>
          <a:bodyPr anchorCtr="0" anchor="t" bIns="45700" lIns="0" spcFirstLastPara="1" rIns="18275" wrap="square" tIns="45700">
            <a:noAutofit/>
          </a:bodyPr>
          <a:lstStyle>
            <a:lvl1pPr lvl="0" marR="45720" algn="r">
              <a:lnSpc>
                <a:spcPct val="100000"/>
              </a:lnSpc>
              <a:spcBef>
                <a:spcPts val="520"/>
              </a:spcBef>
              <a:spcAft>
                <a:spcPts val="0"/>
              </a:spcAft>
              <a:buSzPts val="2470"/>
              <a:buNone/>
              <a:defRPr>
                <a:solidFill>
                  <a:schemeClr val="lt1"/>
                </a:solidFill>
              </a:defRPr>
            </a:lvl1pPr>
            <a:lvl2pPr lvl="1" algn="ctr">
              <a:lnSpc>
                <a:spcPct val="100000"/>
              </a:lnSpc>
              <a:spcBef>
                <a:spcPts val="360"/>
              </a:spcBef>
              <a:spcAft>
                <a:spcPts val="0"/>
              </a:spcAft>
              <a:buSzPts val="1530"/>
              <a:buNone/>
              <a:defRPr/>
            </a:lvl2pPr>
            <a:lvl3pPr lvl="2" algn="ctr">
              <a:lnSpc>
                <a:spcPct val="100000"/>
              </a:lnSpc>
              <a:spcBef>
                <a:spcPts val="360"/>
              </a:spcBef>
              <a:spcAft>
                <a:spcPts val="0"/>
              </a:spcAft>
              <a:buSzPts val="1260"/>
              <a:buNone/>
              <a:defRPr/>
            </a:lvl3pPr>
            <a:lvl4pPr lvl="3" algn="ctr">
              <a:lnSpc>
                <a:spcPct val="100000"/>
              </a:lnSpc>
              <a:spcBef>
                <a:spcPts val="360"/>
              </a:spcBef>
              <a:spcAft>
                <a:spcPts val="0"/>
              </a:spcAft>
              <a:buSzPts val="1170"/>
              <a:buNone/>
              <a:defRPr/>
            </a:lvl4pPr>
            <a:lvl5pPr lvl="4" algn="ctr">
              <a:lnSpc>
                <a:spcPct val="100000"/>
              </a:lnSpc>
              <a:spcBef>
                <a:spcPts val="360"/>
              </a:spcBef>
              <a:spcAft>
                <a:spcPts val="0"/>
              </a:spcAft>
              <a:buSzPts val="1170"/>
              <a:buNone/>
              <a:defRPr/>
            </a:lvl5pPr>
            <a:lvl6pPr lvl="5" algn="ctr">
              <a:lnSpc>
                <a:spcPct val="100000"/>
              </a:lnSpc>
              <a:spcBef>
                <a:spcPts val="360"/>
              </a:spcBef>
              <a:spcAft>
                <a:spcPts val="0"/>
              </a:spcAft>
              <a:buSzPts val="1440"/>
              <a:buNone/>
              <a:defRPr/>
            </a:lvl6pPr>
            <a:lvl7pPr lvl="6" algn="ctr">
              <a:lnSpc>
                <a:spcPct val="100000"/>
              </a:lnSpc>
              <a:spcBef>
                <a:spcPts val="360"/>
              </a:spcBef>
              <a:spcAft>
                <a:spcPts val="0"/>
              </a:spcAft>
              <a:buSzPts val="1440"/>
              <a:buNone/>
              <a:defRPr/>
            </a:lvl7pPr>
            <a:lvl8pPr lvl="7" algn="ctr">
              <a:lnSpc>
                <a:spcPct val="100000"/>
              </a:lnSpc>
              <a:spcBef>
                <a:spcPts val="360"/>
              </a:spcBef>
              <a:spcAft>
                <a:spcPts val="0"/>
              </a:spcAft>
              <a:buSzPts val="1800"/>
              <a:buNone/>
              <a:defRPr/>
            </a:lvl8pPr>
            <a:lvl9pPr lvl="8" algn="ctr">
              <a:lnSpc>
                <a:spcPct val="100000"/>
              </a:lnSpc>
              <a:spcBef>
                <a:spcPts val="360"/>
              </a:spcBef>
              <a:spcAft>
                <a:spcPts val="0"/>
              </a:spcAft>
              <a:buSzPts val="1800"/>
              <a:buNone/>
              <a:defRPr/>
            </a:lvl9pPr>
          </a:lstStyle>
          <a:p/>
        </p:txBody>
      </p:sp>
      <p:sp>
        <p:nvSpPr>
          <p:cNvPr id="23" name="Google Shape;23;p2"/>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2"/>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D0E9ED"/>
                </a:solidFill>
                <a:latin typeface="Constantia"/>
                <a:ea typeface="Constantia"/>
                <a:cs typeface="Constantia"/>
                <a:sym typeface="Constanti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D0E9ED"/>
                </a:solidFill>
                <a:latin typeface="Constantia"/>
                <a:ea typeface="Constantia"/>
                <a:cs typeface="Constantia"/>
                <a:sym typeface="Constanti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D0E9ED"/>
                </a:solidFill>
                <a:latin typeface="Constantia"/>
                <a:ea typeface="Constantia"/>
                <a:cs typeface="Constantia"/>
                <a:sym typeface="Constanti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D0E9ED"/>
                </a:solidFill>
                <a:latin typeface="Constantia"/>
                <a:ea typeface="Constantia"/>
                <a:cs typeface="Constantia"/>
                <a:sym typeface="Constanti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D0E9ED"/>
                </a:solidFill>
                <a:latin typeface="Constantia"/>
                <a:ea typeface="Constantia"/>
                <a:cs typeface="Constantia"/>
                <a:sym typeface="Constanti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D0E9ED"/>
                </a:solidFill>
                <a:latin typeface="Constantia"/>
                <a:ea typeface="Constantia"/>
                <a:cs typeface="Constantia"/>
                <a:sym typeface="Constanti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D0E9ED"/>
                </a:solidFill>
                <a:latin typeface="Constantia"/>
                <a:ea typeface="Constantia"/>
                <a:cs typeface="Constantia"/>
                <a:sym typeface="Constanti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D0E9ED"/>
                </a:solidFill>
                <a:latin typeface="Constantia"/>
                <a:ea typeface="Constantia"/>
                <a:cs typeface="Constantia"/>
                <a:sym typeface="Constanti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D0E9ED"/>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87" name="Shape 87"/>
        <p:cNvGrpSpPr/>
        <p:nvPr/>
      </p:nvGrpSpPr>
      <p:grpSpPr>
        <a:xfrm>
          <a:off x="0" y="0"/>
          <a:ext cx="0" cy="0"/>
          <a:chOff x="0" y="0"/>
          <a:chExt cx="0" cy="0"/>
        </a:xfrm>
      </p:grpSpPr>
      <p:sp>
        <p:nvSpPr>
          <p:cNvPr id="88" name="Google Shape;88;p12"/>
          <p:cNvSpPr/>
          <p:nvPr/>
        </p:nvSpPr>
        <p:spPr>
          <a:xfrm flipH="1" rot="-10380000">
            <a:off x="3165475" y="1108075"/>
            <a:ext cx="5257800" cy="411480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a:effectLst>
            <a:outerShdw blurRad="63500" sx="98500" kx="100000" rotWithShape="0" algn="tl" dir="7500000" dist="38500" sy="100080">
              <a:srgbClr val="000000">
                <a:alpha val="2431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9" name="Google Shape;89;p12"/>
          <p:cNvSpPr/>
          <p:nvPr/>
        </p:nvSpPr>
        <p:spPr>
          <a:xfrm flipH="1" rot="-10380000">
            <a:off x="8004175" y="5359400"/>
            <a:ext cx="155575" cy="155575"/>
          </a:xfrm>
          <a:prstGeom prst="rtTriangle">
            <a:avLst/>
          </a:prstGeom>
          <a:solidFill>
            <a:srgbClr val="FFFFFF"/>
          </a:solidFill>
          <a:ln cap="flat" cmpd="sng" w="12700">
            <a:solidFill>
              <a:srgbClr val="FFFFFF"/>
            </a:solidFill>
            <a:prstDash val="solid"/>
            <a:bevel/>
            <a:headEnd len="sm" w="sm" type="none"/>
            <a:tailEnd len="sm" w="sm" type="none"/>
          </a:ln>
          <a:effectLst>
            <a:outerShdw blurRad="19685" rotWithShape="0" algn="tl" dir="12900000" dist="6350">
              <a:srgbClr val="000000">
                <a:alpha val="4627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0" name="Google Shape;90;p12"/>
          <p:cNvSpPr/>
          <p:nvPr/>
        </p:nvSpPr>
        <p:spPr>
          <a:xfrm flipH="1" rot="10800000">
            <a:off x="-9525" y="5816600"/>
            <a:ext cx="9163050" cy="104140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0079AD">
                  <a:alpha val="44313"/>
                </a:srgbClr>
              </a:gs>
              <a:gs pos="100000">
                <a:srgbClr val="00E9F7">
                  <a:alpha val="54509"/>
                </a:srgbClr>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nstantia"/>
              <a:ea typeface="Constantia"/>
              <a:cs typeface="Constantia"/>
              <a:sym typeface="Constantia"/>
            </a:endParaRPr>
          </a:p>
        </p:txBody>
      </p:sp>
      <p:sp>
        <p:nvSpPr>
          <p:cNvPr id="91" name="Google Shape;91;p12"/>
          <p:cNvSpPr/>
          <p:nvPr/>
        </p:nvSpPr>
        <p:spPr>
          <a:xfrm flipH="1" rot="10800000">
            <a:off x="4381500" y="6219825"/>
            <a:ext cx="4762500" cy="638175"/>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00ABB4">
                  <a:alpha val="29411"/>
                </a:srgbClr>
              </a:gs>
              <a:gs pos="80000">
                <a:srgbClr val="0099E4">
                  <a:alpha val="44313"/>
                </a:srgbClr>
              </a:gs>
              <a:gs pos="100000">
                <a:srgbClr val="0099E4">
                  <a:alpha val="44313"/>
                </a:srgbClr>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nstantia"/>
              <a:ea typeface="Constantia"/>
              <a:cs typeface="Constantia"/>
              <a:sym typeface="Constantia"/>
            </a:endParaRPr>
          </a:p>
        </p:txBody>
      </p:sp>
      <p:sp>
        <p:nvSpPr>
          <p:cNvPr id="92" name="Google Shape;92;p12"/>
          <p:cNvSpPr txBox="1"/>
          <p:nvPr>
            <p:ph type="title"/>
          </p:nvPr>
        </p:nvSpPr>
        <p:spPr>
          <a:xfrm>
            <a:off x="609600" y="1176996"/>
            <a:ext cx="2212848" cy="1582621"/>
          </a:xfrm>
          <a:prstGeom prst="rect">
            <a:avLst/>
          </a:prstGeom>
          <a:noFill/>
          <a:ln>
            <a:noFill/>
          </a:ln>
        </p:spPr>
        <p:txBody>
          <a:bodyPr anchorCtr="0" anchor="b" bIns="45700" lIns="45700" spcFirstLastPara="1" rIns="45700" wrap="square" tIns="45700">
            <a:noAutofit/>
          </a:bodyPr>
          <a:lstStyle>
            <a:lvl1pPr lvl="0" algn="l">
              <a:lnSpc>
                <a:spcPct val="100000"/>
              </a:lnSpc>
              <a:spcBef>
                <a:spcPts val="0"/>
              </a:spcBef>
              <a:spcAft>
                <a:spcPts val="0"/>
              </a:spcAft>
              <a:buClr>
                <a:schemeClr val="dk2"/>
              </a:buClr>
              <a:buSzPts val="2000"/>
              <a:buFont typeface="Calibri"/>
              <a:buNone/>
              <a:defRPr b="1" sz="20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12"/>
          <p:cNvSpPr txBox="1"/>
          <p:nvPr>
            <p:ph idx="1" type="body"/>
          </p:nvPr>
        </p:nvSpPr>
        <p:spPr>
          <a:xfrm>
            <a:off x="609600" y="2828785"/>
            <a:ext cx="2209800" cy="2179320"/>
          </a:xfrm>
          <a:prstGeom prst="rect">
            <a:avLst/>
          </a:prstGeom>
          <a:noFill/>
          <a:ln>
            <a:noFill/>
          </a:ln>
        </p:spPr>
        <p:txBody>
          <a:bodyPr anchorCtr="0" anchor="t" bIns="45700" lIns="64000" spcFirstLastPara="1" rIns="45700" wrap="square" tIns="45700">
            <a:noAutofit/>
          </a:bodyPr>
          <a:lstStyle>
            <a:lvl1pPr indent="-228600" lvl="0" marL="457200" algn="l">
              <a:lnSpc>
                <a:spcPct val="100000"/>
              </a:lnSpc>
              <a:spcBef>
                <a:spcPts val="250"/>
              </a:spcBef>
              <a:spcAft>
                <a:spcPts val="0"/>
              </a:spcAft>
              <a:buSzPts val="1235"/>
              <a:buFont typeface="Constantia"/>
              <a:buNone/>
              <a:defRPr sz="1300"/>
            </a:lvl1pPr>
            <a:lvl2pPr indent="-293369" lvl="1" marL="914400" algn="l">
              <a:lnSpc>
                <a:spcPct val="100000"/>
              </a:lnSpc>
              <a:spcBef>
                <a:spcPts val="240"/>
              </a:spcBef>
              <a:spcAft>
                <a:spcPts val="0"/>
              </a:spcAft>
              <a:buSzPts val="1020"/>
              <a:buChar char="⚫"/>
              <a:defRPr sz="1200"/>
            </a:lvl2pPr>
            <a:lvl3pPr indent="-273050" lvl="2" marL="1371600" algn="l">
              <a:lnSpc>
                <a:spcPct val="100000"/>
              </a:lnSpc>
              <a:spcBef>
                <a:spcPts val="200"/>
              </a:spcBef>
              <a:spcAft>
                <a:spcPts val="0"/>
              </a:spcAft>
              <a:buSzPts val="700"/>
              <a:buChar char="⚫"/>
              <a:defRPr sz="1000"/>
            </a:lvl3pPr>
            <a:lvl4pPr indent="-265747" lvl="3" marL="1828800" algn="l">
              <a:lnSpc>
                <a:spcPct val="100000"/>
              </a:lnSpc>
              <a:spcBef>
                <a:spcPts val="180"/>
              </a:spcBef>
              <a:spcAft>
                <a:spcPts val="0"/>
              </a:spcAft>
              <a:buSzPts val="585"/>
              <a:buChar char="⚫"/>
              <a:defRPr sz="900"/>
            </a:lvl4pPr>
            <a:lvl5pPr indent="-265747" lvl="4" marL="2286000" algn="l">
              <a:lnSpc>
                <a:spcPct val="100000"/>
              </a:lnSpc>
              <a:spcBef>
                <a:spcPts val="180"/>
              </a:spcBef>
              <a:spcAft>
                <a:spcPts val="0"/>
              </a:spcAft>
              <a:buSzPts val="585"/>
              <a:buChar char="⚫"/>
              <a:defRPr sz="900"/>
            </a:lvl5pPr>
            <a:lvl6pPr indent="-320039" lvl="5" marL="2743200" algn="l">
              <a:lnSpc>
                <a:spcPct val="100000"/>
              </a:lnSpc>
              <a:spcBef>
                <a:spcPts val="360"/>
              </a:spcBef>
              <a:spcAft>
                <a:spcPts val="0"/>
              </a:spcAft>
              <a:buSzPts val="1440"/>
              <a:buChar char="⚫"/>
              <a:defRPr/>
            </a:lvl6pPr>
            <a:lvl7pPr indent="-320039" lvl="6" marL="3200400" algn="l">
              <a:lnSpc>
                <a:spcPct val="100000"/>
              </a:lnSpc>
              <a:spcBef>
                <a:spcPts val="360"/>
              </a:spcBef>
              <a:spcAft>
                <a:spcPts val="0"/>
              </a:spcAft>
              <a:buSzPts val="144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94" name="Google Shape;94;p12"/>
          <p:cNvSpPr/>
          <p:nvPr>
            <p:ph idx="2" type="pic"/>
          </p:nvPr>
        </p:nvSpPr>
        <p:spPr>
          <a:xfrm rot="420000">
            <a:off x="3485793" y="1199517"/>
            <a:ext cx="4617720" cy="3931920"/>
          </a:xfrm>
          <a:prstGeom prst="rect">
            <a:avLst/>
          </a:prstGeom>
          <a:solidFill>
            <a:schemeClr val="lt2"/>
          </a:solidFill>
          <a:ln cap="rnd" cmpd="sng" w="9525">
            <a:solidFill>
              <a:srgbClr val="C0C0C0"/>
            </a:solidFill>
            <a:prstDash val="solid"/>
            <a:round/>
            <a:headEnd len="sm" w="sm" type="none"/>
            <a:tailEnd len="sm" w="sm" type="none"/>
          </a:ln>
        </p:spPr>
      </p:sp>
      <p:sp>
        <p:nvSpPr>
          <p:cNvPr id="95" name="Google Shape;95;p12"/>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12"/>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12"/>
          <p:cNvSpPr txBox="1"/>
          <p:nvPr>
            <p:ph idx="12" type="sldNum"/>
          </p:nvPr>
        </p:nvSpPr>
        <p:spPr>
          <a:xfrm>
            <a:off x="8077200" y="6356350"/>
            <a:ext cx="6096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8" name="Shape 98"/>
        <p:cNvGrpSpPr/>
        <p:nvPr/>
      </p:nvGrpSpPr>
      <p:grpSpPr>
        <a:xfrm>
          <a:off x="0" y="0"/>
          <a:ext cx="0" cy="0"/>
          <a:chOff x="0" y="0"/>
          <a:chExt cx="0" cy="0"/>
        </a:xfrm>
      </p:grpSpPr>
      <p:sp>
        <p:nvSpPr>
          <p:cNvPr id="99" name="Google Shape;99;p13"/>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13"/>
          <p:cNvSpPr txBox="1"/>
          <p:nvPr>
            <p:ph idx="1" type="body"/>
          </p:nvPr>
        </p:nvSpPr>
        <p:spPr>
          <a:xfrm rot="5400000">
            <a:off x="2377282" y="15082"/>
            <a:ext cx="4389437" cy="8229600"/>
          </a:xfrm>
          <a:prstGeom prst="rect">
            <a:avLst/>
          </a:prstGeom>
          <a:noFill/>
          <a:ln>
            <a:noFill/>
          </a:ln>
        </p:spPr>
        <p:txBody>
          <a:bodyPr anchorCtr="0" anchor="t" bIns="45700" lIns="91425" spcFirstLastPara="1" rIns="91425" wrap="square" tIns="45700">
            <a:noAutofit/>
          </a:bodyPr>
          <a:lstStyle>
            <a:lvl1pPr indent="-337185" lvl="0" marL="457200" algn="l">
              <a:lnSpc>
                <a:spcPct val="100000"/>
              </a:lnSpc>
              <a:spcBef>
                <a:spcPts val="360"/>
              </a:spcBef>
              <a:spcAft>
                <a:spcPts val="0"/>
              </a:spcAft>
              <a:buSzPts val="1710"/>
              <a:buChar char="⚫"/>
              <a:defRPr/>
            </a:lvl1pPr>
            <a:lvl2pPr indent="-325755" lvl="1" marL="914400" algn="l">
              <a:lnSpc>
                <a:spcPct val="100000"/>
              </a:lnSpc>
              <a:spcBef>
                <a:spcPts val="360"/>
              </a:spcBef>
              <a:spcAft>
                <a:spcPts val="0"/>
              </a:spcAft>
              <a:buSzPts val="1530"/>
              <a:buChar char="⚫"/>
              <a:defRPr/>
            </a:lvl2pPr>
            <a:lvl3pPr indent="-308610" lvl="2" marL="1371600" algn="l">
              <a:lnSpc>
                <a:spcPct val="100000"/>
              </a:lnSpc>
              <a:spcBef>
                <a:spcPts val="360"/>
              </a:spcBef>
              <a:spcAft>
                <a:spcPts val="0"/>
              </a:spcAft>
              <a:buSzPts val="1260"/>
              <a:buChar char="⚫"/>
              <a:defRPr/>
            </a:lvl3pPr>
            <a:lvl4pPr indent="-302894" lvl="3" marL="1828800" algn="l">
              <a:lnSpc>
                <a:spcPct val="100000"/>
              </a:lnSpc>
              <a:spcBef>
                <a:spcPts val="360"/>
              </a:spcBef>
              <a:spcAft>
                <a:spcPts val="0"/>
              </a:spcAft>
              <a:buSzPts val="1170"/>
              <a:buChar char="⚫"/>
              <a:defRPr/>
            </a:lvl4pPr>
            <a:lvl5pPr indent="-302895" lvl="4" marL="2286000" algn="l">
              <a:lnSpc>
                <a:spcPct val="100000"/>
              </a:lnSpc>
              <a:spcBef>
                <a:spcPts val="360"/>
              </a:spcBef>
              <a:spcAft>
                <a:spcPts val="0"/>
              </a:spcAft>
              <a:buSzPts val="1170"/>
              <a:buChar char="⚫"/>
              <a:defRPr/>
            </a:lvl5pPr>
            <a:lvl6pPr indent="-320039" lvl="5" marL="2743200" algn="l">
              <a:lnSpc>
                <a:spcPct val="100000"/>
              </a:lnSpc>
              <a:spcBef>
                <a:spcPts val="360"/>
              </a:spcBef>
              <a:spcAft>
                <a:spcPts val="0"/>
              </a:spcAft>
              <a:buSzPts val="1440"/>
              <a:buChar char="⚫"/>
              <a:defRPr/>
            </a:lvl6pPr>
            <a:lvl7pPr indent="-320039" lvl="6" marL="3200400" algn="l">
              <a:lnSpc>
                <a:spcPct val="100000"/>
              </a:lnSpc>
              <a:spcBef>
                <a:spcPts val="360"/>
              </a:spcBef>
              <a:spcAft>
                <a:spcPts val="0"/>
              </a:spcAft>
              <a:buSzPts val="144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1" name="Google Shape;101;p13"/>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13"/>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13"/>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4" name="Shape 104"/>
        <p:cNvGrpSpPr/>
        <p:nvPr/>
      </p:nvGrpSpPr>
      <p:grpSpPr>
        <a:xfrm>
          <a:off x="0" y="0"/>
          <a:ext cx="0" cy="0"/>
          <a:chOff x="0" y="0"/>
          <a:chExt cx="0" cy="0"/>
        </a:xfrm>
      </p:grpSpPr>
      <p:sp>
        <p:nvSpPr>
          <p:cNvPr id="105" name="Google Shape;105;p14"/>
          <p:cNvSpPr txBox="1"/>
          <p:nvPr>
            <p:ph type="title"/>
          </p:nvPr>
        </p:nvSpPr>
        <p:spPr>
          <a:xfrm rot="5400000">
            <a:off x="5052219" y="2491582"/>
            <a:ext cx="5211763" cy="2057400"/>
          </a:xfrm>
          <a:prstGeom prst="rect">
            <a:avLst/>
          </a:prstGeom>
          <a:noFill/>
          <a:ln>
            <a:noFill/>
          </a:ln>
        </p:spPr>
        <p:txBody>
          <a:bodyPr anchorCtr="0" anchor="b" bIns="0" lIns="0" spcFirstLastPara="1" rIns="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14"/>
          <p:cNvSpPr txBox="1"/>
          <p:nvPr>
            <p:ph idx="1" type="body"/>
          </p:nvPr>
        </p:nvSpPr>
        <p:spPr>
          <a:xfrm rot="5400000">
            <a:off x="861219" y="510382"/>
            <a:ext cx="5211763" cy="6019800"/>
          </a:xfrm>
          <a:prstGeom prst="rect">
            <a:avLst/>
          </a:prstGeom>
          <a:noFill/>
          <a:ln>
            <a:noFill/>
          </a:ln>
        </p:spPr>
        <p:txBody>
          <a:bodyPr anchorCtr="0" anchor="t" bIns="45700" lIns="91425" spcFirstLastPara="1" rIns="91425" wrap="square" tIns="45700">
            <a:noAutofit/>
          </a:bodyPr>
          <a:lstStyle>
            <a:lvl1pPr indent="-337185" lvl="0" marL="457200" algn="l">
              <a:lnSpc>
                <a:spcPct val="100000"/>
              </a:lnSpc>
              <a:spcBef>
                <a:spcPts val="360"/>
              </a:spcBef>
              <a:spcAft>
                <a:spcPts val="0"/>
              </a:spcAft>
              <a:buSzPts val="1710"/>
              <a:buChar char="⚫"/>
              <a:defRPr/>
            </a:lvl1pPr>
            <a:lvl2pPr indent="-325755" lvl="1" marL="914400" algn="l">
              <a:lnSpc>
                <a:spcPct val="100000"/>
              </a:lnSpc>
              <a:spcBef>
                <a:spcPts val="360"/>
              </a:spcBef>
              <a:spcAft>
                <a:spcPts val="0"/>
              </a:spcAft>
              <a:buSzPts val="1530"/>
              <a:buChar char="⚫"/>
              <a:defRPr/>
            </a:lvl2pPr>
            <a:lvl3pPr indent="-308610" lvl="2" marL="1371600" algn="l">
              <a:lnSpc>
                <a:spcPct val="100000"/>
              </a:lnSpc>
              <a:spcBef>
                <a:spcPts val="360"/>
              </a:spcBef>
              <a:spcAft>
                <a:spcPts val="0"/>
              </a:spcAft>
              <a:buSzPts val="1260"/>
              <a:buChar char="⚫"/>
              <a:defRPr/>
            </a:lvl3pPr>
            <a:lvl4pPr indent="-302894" lvl="3" marL="1828800" algn="l">
              <a:lnSpc>
                <a:spcPct val="100000"/>
              </a:lnSpc>
              <a:spcBef>
                <a:spcPts val="360"/>
              </a:spcBef>
              <a:spcAft>
                <a:spcPts val="0"/>
              </a:spcAft>
              <a:buSzPts val="1170"/>
              <a:buChar char="⚫"/>
              <a:defRPr/>
            </a:lvl4pPr>
            <a:lvl5pPr indent="-302895" lvl="4" marL="2286000" algn="l">
              <a:lnSpc>
                <a:spcPct val="100000"/>
              </a:lnSpc>
              <a:spcBef>
                <a:spcPts val="360"/>
              </a:spcBef>
              <a:spcAft>
                <a:spcPts val="0"/>
              </a:spcAft>
              <a:buSzPts val="1170"/>
              <a:buChar char="⚫"/>
              <a:defRPr/>
            </a:lvl5pPr>
            <a:lvl6pPr indent="-320039" lvl="5" marL="2743200" algn="l">
              <a:lnSpc>
                <a:spcPct val="100000"/>
              </a:lnSpc>
              <a:spcBef>
                <a:spcPts val="360"/>
              </a:spcBef>
              <a:spcAft>
                <a:spcPts val="0"/>
              </a:spcAft>
              <a:buSzPts val="1440"/>
              <a:buChar char="⚫"/>
              <a:defRPr/>
            </a:lvl6pPr>
            <a:lvl7pPr indent="-320039" lvl="6" marL="3200400" algn="l">
              <a:lnSpc>
                <a:spcPct val="100000"/>
              </a:lnSpc>
              <a:spcBef>
                <a:spcPts val="360"/>
              </a:spcBef>
              <a:spcAft>
                <a:spcPts val="0"/>
              </a:spcAft>
              <a:buSzPts val="144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7" name="Google Shape;107;p14"/>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14"/>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14"/>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9" name="Shape 119"/>
        <p:cNvGrpSpPr/>
        <p:nvPr/>
      </p:nvGrpSpPr>
      <p:grpSpPr>
        <a:xfrm>
          <a:off x="0" y="0"/>
          <a:ext cx="0" cy="0"/>
          <a:chOff x="0" y="0"/>
          <a:chExt cx="0" cy="0"/>
        </a:xfrm>
      </p:grpSpPr>
      <p:sp>
        <p:nvSpPr>
          <p:cNvPr id="120" name="Google Shape;120;p16"/>
          <p:cNvSpPr txBox="1"/>
          <p:nvPr>
            <p:ph type="title"/>
          </p:nvPr>
        </p:nvSpPr>
        <p:spPr>
          <a:xfrm>
            <a:off x="305280" y="456529"/>
            <a:ext cx="8686080" cy="838168"/>
          </a:xfrm>
          <a:prstGeom prst="rect">
            <a:avLst/>
          </a:prstGeom>
          <a:noFill/>
          <a:ln>
            <a:noFill/>
          </a:ln>
        </p:spPr>
        <p:txBody>
          <a:bodyPr anchorCtr="0" anchor="ctr" bIns="50375" lIns="100775" spcFirstLastPara="1" rIns="100775" wrap="square" tIns="50375">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16"/>
          <p:cNvSpPr txBox="1"/>
          <p:nvPr>
            <p:ph idx="1" type="body"/>
          </p:nvPr>
        </p:nvSpPr>
        <p:spPr>
          <a:xfrm>
            <a:off x="305280" y="1553923"/>
            <a:ext cx="8686080" cy="4526395"/>
          </a:xfrm>
          <a:prstGeom prst="rect">
            <a:avLst/>
          </a:prstGeom>
          <a:noFill/>
          <a:ln>
            <a:noFill/>
          </a:ln>
        </p:spPr>
        <p:txBody>
          <a:bodyPr anchorCtr="0" anchor="t" bIns="50375" lIns="100775" spcFirstLastPara="1" rIns="100775" wrap="square" tIns="50375">
            <a:noAutofit/>
          </a:bodyPr>
          <a:lstStyle>
            <a:lvl1pPr indent="-308610" lvl="0" marL="457200" algn="l">
              <a:lnSpc>
                <a:spcPct val="100000"/>
              </a:lnSpc>
              <a:spcBef>
                <a:spcPts val="360"/>
              </a:spcBef>
              <a:spcAft>
                <a:spcPts val="0"/>
              </a:spcAft>
              <a:buSzPts val="1260"/>
              <a:buChar char="?"/>
              <a:defRPr/>
            </a:lvl1pPr>
            <a:lvl2pPr indent="-308610" lvl="1" marL="914400" algn="l">
              <a:lnSpc>
                <a:spcPct val="100000"/>
              </a:lnSpc>
              <a:spcBef>
                <a:spcPts val="360"/>
              </a:spcBef>
              <a:spcAft>
                <a:spcPts val="0"/>
              </a:spcAft>
              <a:buSzPts val="1260"/>
              <a:buChar char="?"/>
              <a:defRPr/>
            </a:lvl2pPr>
            <a:lvl3pPr indent="-308610" lvl="2" marL="1371600" algn="l">
              <a:lnSpc>
                <a:spcPct val="100000"/>
              </a:lnSpc>
              <a:spcBef>
                <a:spcPts val="360"/>
              </a:spcBef>
              <a:spcAft>
                <a:spcPts val="0"/>
              </a:spcAft>
              <a:buSzPts val="1260"/>
              <a:buChar char="?"/>
              <a:defRPr/>
            </a:lvl3pPr>
            <a:lvl4pPr indent="-308610" lvl="3" marL="1828800" algn="l">
              <a:lnSpc>
                <a:spcPct val="100000"/>
              </a:lnSpc>
              <a:spcBef>
                <a:spcPts val="360"/>
              </a:spcBef>
              <a:spcAft>
                <a:spcPts val="0"/>
              </a:spcAft>
              <a:buSzPts val="1260"/>
              <a:buChar char="?"/>
              <a:defRPr/>
            </a:lvl4pPr>
            <a:lvl5pPr indent="-297179" lvl="4" marL="2286000" algn="l">
              <a:lnSpc>
                <a:spcPct val="100000"/>
              </a:lnSpc>
              <a:spcBef>
                <a:spcPts val="360"/>
              </a:spcBef>
              <a:spcAft>
                <a:spcPts val="0"/>
              </a:spcAft>
              <a:buSzPts val="1080"/>
              <a:buChar char="?"/>
              <a:defRPr/>
            </a:lvl5pPr>
            <a:lvl6pPr indent="-297179" lvl="5" marL="2743200" algn="l">
              <a:lnSpc>
                <a:spcPct val="100000"/>
              </a:lnSpc>
              <a:spcBef>
                <a:spcPts val="360"/>
              </a:spcBef>
              <a:spcAft>
                <a:spcPts val="0"/>
              </a:spcAft>
              <a:buSzPts val="1080"/>
              <a:buChar char="?"/>
              <a:defRPr/>
            </a:lvl6pPr>
            <a:lvl7pPr indent="-297179" lvl="6" marL="3200400" algn="l">
              <a:lnSpc>
                <a:spcPct val="100000"/>
              </a:lnSpc>
              <a:spcBef>
                <a:spcPts val="360"/>
              </a:spcBef>
              <a:spcAft>
                <a:spcPts val="0"/>
              </a:spcAft>
              <a:buSzPts val="1080"/>
              <a:buChar char="?"/>
              <a:defRPr/>
            </a:lvl7pPr>
            <a:lvl8pPr indent="-297179" lvl="7" marL="3657600" algn="l">
              <a:lnSpc>
                <a:spcPct val="100000"/>
              </a:lnSpc>
              <a:spcBef>
                <a:spcPts val="360"/>
              </a:spcBef>
              <a:spcAft>
                <a:spcPts val="0"/>
              </a:spcAft>
              <a:buSzPts val="1080"/>
              <a:buChar char="◆"/>
              <a:defRPr/>
            </a:lvl8pPr>
            <a:lvl9pPr indent="-297179" lvl="8" marL="4114800" algn="l">
              <a:lnSpc>
                <a:spcPct val="100000"/>
              </a:lnSpc>
              <a:spcBef>
                <a:spcPts val="360"/>
              </a:spcBef>
              <a:spcAft>
                <a:spcPts val="0"/>
              </a:spcAft>
              <a:buSzPts val="1080"/>
              <a:buChar char="◼"/>
              <a:defRPr/>
            </a:lvl9pPr>
          </a:lstStyle>
          <a:p/>
        </p:txBody>
      </p:sp>
      <p:sp>
        <p:nvSpPr>
          <p:cNvPr id="122" name="Google Shape;122;p16"/>
          <p:cNvSpPr txBox="1"/>
          <p:nvPr>
            <p:ph idx="10" type="dt"/>
          </p:nvPr>
        </p:nvSpPr>
        <p:spPr>
          <a:xfrm>
            <a:off x="6477120" y="76329"/>
            <a:ext cx="2514240" cy="289470"/>
          </a:xfrm>
          <a:prstGeom prst="rect">
            <a:avLst/>
          </a:prstGeom>
          <a:noFill/>
          <a:ln>
            <a:noFill/>
          </a:ln>
        </p:spPr>
        <p:txBody>
          <a:bodyPr anchorCtr="0" anchor="t" bIns="50375" lIns="100775" spcFirstLastPara="1" rIns="100775" wrap="square" tIns="503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16"/>
          <p:cNvSpPr txBox="1"/>
          <p:nvPr>
            <p:ph idx="11" type="ftr"/>
          </p:nvPr>
        </p:nvSpPr>
        <p:spPr>
          <a:xfrm>
            <a:off x="3581280" y="76329"/>
            <a:ext cx="2895840" cy="289470"/>
          </a:xfrm>
          <a:prstGeom prst="rect">
            <a:avLst/>
          </a:prstGeom>
          <a:noFill/>
          <a:ln>
            <a:noFill/>
          </a:ln>
        </p:spPr>
        <p:txBody>
          <a:bodyPr anchorCtr="0" anchor="t" bIns="50375" lIns="100775" spcFirstLastPara="1" rIns="100775" wrap="square" tIns="503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p16"/>
          <p:cNvSpPr txBox="1"/>
          <p:nvPr>
            <p:ph idx="12" type="sldNum"/>
          </p:nvPr>
        </p:nvSpPr>
        <p:spPr>
          <a:xfrm>
            <a:off x="8229600" y="6473480"/>
            <a:ext cx="758880" cy="247706"/>
          </a:xfrm>
          <a:prstGeom prst="rect">
            <a:avLst/>
          </a:prstGeom>
          <a:noFill/>
          <a:ln>
            <a:noFill/>
          </a:ln>
        </p:spPr>
        <p:txBody>
          <a:bodyPr anchorCtr="0" anchor="t" bIns="50375" lIns="100775" spcFirstLastPara="1" rIns="100775" wrap="square" tIns="50375">
            <a:noAutofit/>
          </a:bodyPr>
          <a:lstStyle>
            <a:lvl1pPr indent="0" lvl="0"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5" name="Shape 125"/>
        <p:cNvGrpSpPr/>
        <p:nvPr/>
      </p:nvGrpSpPr>
      <p:grpSpPr>
        <a:xfrm>
          <a:off x="0" y="0"/>
          <a:ext cx="0" cy="0"/>
          <a:chOff x="0" y="0"/>
          <a:chExt cx="0" cy="0"/>
        </a:xfrm>
      </p:grpSpPr>
      <p:sp>
        <p:nvSpPr>
          <p:cNvPr id="126" name="Google Shape;126;p17"/>
          <p:cNvSpPr txBox="1"/>
          <p:nvPr>
            <p:ph type="title"/>
          </p:nvPr>
        </p:nvSpPr>
        <p:spPr>
          <a:xfrm>
            <a:off x="301752" y="457200"/>
            <a:ext cx="8686800" cy="841248"/>
          </a:xfrm>
          <a:prstGeom prst="rect">
            <a:avLst/>
          </a:prstGeom>
          <a:noFill/>
          <a:ln>
            <a:noFill/>
          </a:ln>
        </p:spPr>
        <p:txBody>
          <a:bodyPr anchorCtr="0" anchor="ctr" bIns="50375" lIns="100775" spcFirstLastPara="1" rIns="100775" wrap="square" tIns="50375">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p17"/>
          <p:cNvSpPr txBox="1"/>
          <p:nvPr>
            <p:ph idx="10" type="dt"/>
          </p:nvPr>
        </p:nvSpPr>
        <p:spPr>
          <a:xfrm>
            <a:off x="6477120" y="76329"/>
            <a:ext cx="2514240" cy="289470"/>
          </a:xfrm>
          <a:prstGeom prst="rect">
            <a:avLst/>
          </a:prstGeom>
          <a:noFill/>
          <a:ln>
            <a:noFill/>
          </a:ln>
        </p:spPr>
        <p:txBody>
          <a:bodyPr anchorCtr="0" anchor="t" bIns="50375" lIns="100775" spcFirstLastPara="1" rIns="100775" wrap="square" tIns="503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p17"/>
          <p:cNvSpPr txBox="1"/>
          <p:nvPr>
            <p:ph idx="11" type="ftr"/>
          </p:nvPr>
        </p:nvSpPr>
        <p:spPr>
          <a:xfrm>
            <a:off x="3124800" y="76329"/>
            <a:ext cx="3352320" cy="289470"/>
          </a:xfrm>
          <a:prstGeom prst="rect">
            <a:avLst/>
          </a:prstGeom>
          <a:noFill/>
          <a:ln>
            <a:noFill/>
          </a:ln>
        </p:spPr>
        <p:txBody>
          <a:bodyPr anchorCtr="0" anchor="t" bIns="50375" lIns="100775" spcFirstLastPara="1" rIns="100775" wrap="square" tIns="503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17"/>
          <p:cNvSpPr txBox="1"/>
          <p:nvPr>
            <p:ph idx="12" type="sldNum"/>
          </p:nvPr>
        </p:nvSpPr>
        <p:spPr>
          <a:xfrm>
            <a:off x="8229601" y="6476361"/>
            <a:ext cx="761760" cy="244826"/>
          </a:xfrm>
          <a:prstGeom prst="rect">
            <a:avLst/>
          </a:prstGeom>
          <a:noFill/>
          <a:ln>
            <a:noFill/>
          </a:ln>
        </p:spPr>
        <p:txBody>
          <a:bodyPr anchorCtr="0" anchor="t" bIns="50375" lIns="100775" spcFirstLastPara="1" rIns="100775" wrap="square" tIns="50375">
            <a:noAutofit/>
          </a:bodyPr>
          <a:lstStyle>
            <a:lvl1pPr indent="0" lvl="0"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30" name="Shape 130"/>
        <p:cNvGrpSpPr/>
        <p:nvPr/>
      </p:nvGrpSpPr>
      <p:grpSpPr>
        <a:xfrm>
          <a:off x="0" y="0"/>
          <a:ext cx="0" cy="0"/>
          <a:chOff x="0" y="0"/>
          <a:chExt cx="0" cy="0"/>
        </a:xfrm>
      </p:grpSpPr>
      <p:cxnSp>
        <p:nvCxnSpPr>
          <p:cNvPr id="131" name="Google Shape;131;p18"/>
          <p:cNvCxnSpPr/>
          <p:nvPr/>
        </p:nvCxnSpPr>
        <p:spPr>
          <a:xfrm>
            <a:off x="514350" y="5349903"/>
            <a:ext cx="8629650" cy="2381"/>
          </a:xfrm>
          <a:prstGeom prst="straightConnector1">
            <a:avLst/>
          </a:prstGeom>
          <a:noFill/>
          <a:ln cap="flat" cmpd="sng" w="9525">
            <a:solidFill>
              <a:schemeClr val="accent1"/>
            </a:solidFill>
            <a:prstDash val="solid"/>
            <a:round/>
            <a:headEnd len="sm" w="sm" type="none"/>
            <a:tailEnd len="sm" w="sm" type="none"/>
          </a:ln>
        </p:spPr>
      </p:cxnSp>
      <p:sp>
        <p:nvSpPr>
          <p:cNvPr id="132" name="Google Shape;132;p18"/>
          <p:cNvSpPr txBox="1"/>
          <p:nvPr>
            <p:ph type="ctrTitle"/>
          </p:nvPr>
        </p:nvSpPr>
        <p:spPr>
          <a:xfrm>
            <a:off x="381000" y="4853411"/>
            <a:ext cx="8458200" cy="1222375"/>
          </a:xfrm>
          <a:prstGeom prst="rect">
            <a:avLst/>
          </a:prstGeom>
          <a:noFill/>
          <a:ln>
            <a:noFill/>
          </a:ln>
        </p:spPr>
        <p:txBody>
          <a:bodyPr anchorCtr="0" anchor="t" bIns="50375" lIns="100775" spcFirstLastPara="1" rIns="100775" wrap="square" tIns="50375">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p18"/>
          <p:cNvSpPr txBox="1"/>
          <p:nvPr>
            <p:ph idx="1" type="subTitle"/>
          </p:nvPr>
        </p:nvSpPr>
        <p:spPr>
          <a:xfrm>
            <a:off x="381000" y="3886201"/>
            <a:ext cx="8458200" cy="914400"/>
          </a:xfrm>
          <a:prstGeom prst="rect">
            <a:avLst/>
          </a:prstGeom>
          <a:noFill/>
          <a:ln>
            <a:noFill/>
          </a:ln>
        </p:spPr>
        <p:txBody>
          <a:bodyPr anchorCtr="0" anchor="b" bIns="50375" lIns="100775" spcFirstLastPara="1" rIns="100775" wrap="square" tIns="50375">
            <a:noAutofit/>
          </a:bodyPr>
          <a:lstStyle>
            <a:lvl1pPr lvl="0" algn="l">
              <a:lnSpc>
                <a:spcPct val="100000"/>
              </a:lnSpc>
              <a:spcBef>
                <a:spcPts val="472"/>
              </a:spcBef>
              <a:spcAft>
                <a:spcPts val="0"/>
              </a:spcAft>
              <a:buSzPts val="1651"/>
              <a:buNone/>
              <a:defRPr sz="2358">
                <a:solidFill>
                  <a:srgbClr val="44332A"/>
                </a:solidFill>
              </a:defRPr>
            </a:lvl1pPr>
            <a:lvl2pPr lvl="1" algn="ctr">
              <a:lnSpc>
                <a:spcPct val="100000"/>
              </a:lnSpc>
              <a:spcBef>
                <a:spcPts val="360"/>
              </a:spcBef>
              <a:spcAft>
                <a:spcPts val="0"/>
              </a:spcAft>
              <a:buSzPts val="1260"/>
              <a:buNone/>
              <a:defRPr/>
            </a:lvl2pPr>
            <a:lvl3pPr lvl="2" algn="ctr">
              <a:lnSpc>
                <a:spcPct val="100000"/>
              </a:lnSpc>
              <a:spcBef>
                <a:spcPts val="360"/>
              </a:spcBef>
              <a:spcAft>
                <a:spcPts val="0"/>
              </a:spcAft>
              <a:buSzPts val="1260"/>
              <a:buNone/>
              <a:defRPr/>
            </a:lvl3pPr>
            <a:lvl4pPr lvl="3" algn="ctr">
              <a:lnSpc>
                <a:spcPct val="100000"/>
              </a:lnSpc>
              <a:spcBef>
                <a:spcPts val="360"/>
              </a:spcBef>
              <a:spcAft>
                <a:spcPts val="0"/>
              </a:spcAft>
              <a:buSzPts val="1260"/>
              <a:buNone/>
              <a:defRPr/>
            </a:lvl4pPr>
            <a:lvl5pPr lvl="4" algn="ctr">
              <a:lnSpc>
                <a:spcPct val="100000"/>
              </a:lnSpc>
              <a:spcBef>
                <a:spcPts val="360"/>
              </a:spcBef>
              <a:spcAft>
                <a:spcPts val="0"/>
              </a:spcAft>
              <a:buSzPts val="1080"/>
              <a:buNone/>
              <a:defRPr/>
            </a:lvl5pPr>
            <a:lvl6pPr lvl="5" algn="ctr">
              <a:lnSpc>
                <a:spcPct val="100000"/>
              </a:lnSpc>
              <a:spcBef>
                <a:spcPts val="360"/>
              </a:spcBef>
              <a:spcAft>
                <a:spcPts val="0"/>
              </a:spcAft>
              <a:buSzPts val="1080"/>
              <a:buNone/>
              <a:defRPr/>
            </a:lvl6pPr>
            <a:lvl7pPr lvl="6" algn="ctr">
              <a:lnSpc>
                <a:spcPct val="100000"/>
              </a:lnSpc>
              <a:spcBef>
                <a:spcPts val="360"/>
              </a:spcBef>
              <a:spcAft>
                <a:spcPts val="0"/>
              </a:spcAft>
              <a:buSzPts val="1080"/>
              <a:buNone/>
              <a:defRPr/>
            </a:lvl7pPr>
            <a:lvl8pPr lvl="7" algn="ctr">
              <a:lnSpc>
                <a:spcPct val="100000"/>
              </a:lnSpc>
              <a:spcBef>
                <a:spcPts val="360"/>
              </a:spcBef>
              <a:spcAft>
                <a:spcPts val="0"/>
              </a:spcAft>
              <a:buSzPts val="1080"/>
              <a:buNone/>
              <a:defRPr/>
            </a:lvl8pPr>
            <a:lvl9pPr lvl="8" algn="ctr">
              <a:lnSpc>
                <a:spcPct val="100000"/>
              </a:lnSpc>
              <a:spcBef>
                <a:spcPts val="360"/>
              </a:spcBef>
              <a:spcAft>
                <a:spcPts val="0"/>
              </a:spcAft>
              <a:buSzPts val="1080"/>
              <a:buNone/>
              <a:defRPr/>
            </a:lvl9pPr>
          </a:lstStyle>
          <a:p/>
        </p:txBody>
      </p:sp>
      <p:sp>
        <p:nvSpPr>
          <p:cNvPr id="134" name="Google Shape;134;p18"/>
          <p:cNvSpPr txBox="1"/>
          <p:nvPr>
            <p:ph idx="10" type="dt"/>
          </p:nvPr>
        </p:nvSpPr>
        <p:spPr>
          <a:xfrm>
            <a:off x="6477120" y="76329"/>
            <a:ext cx="2514240" cy="289470"/>
          </a:xfrm>
          <a:prstGeom prst="rect">
            <a:avLst/>
          </a:prstGeom>
          <a:noFill/>
          <a:ln>
            <a:noFill/>
          </a:ln>
        </p:spPr>
        <p:txBody>
          <a:bodyPr anchorCtr="0" anchor="t" bIns="50375" lIns="100775" spcFirstLastPara="1" rIns="100775" wrap="square" tIns="503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18"/>
          <p:cNvSpPr txBox="1"/>
          <p:nvPr>
            <p:ph idx="11" type="ftr"/>
          </p:nvPr>
        </p:nvSpPr>
        <p:spPr>
          <a:xfrm>
            <a:off x="3124800" y="76329"/>
            <a:ext cx="3352320" cy="289470"/>
          </a:xfrm>
          <a:prstGeom prst="rect">
            <a:avLst/>
          </a:prstGeom>
          <a:noFill/>
          <a:ln>
            <a:noFill/>
          </a:ln>
        </p:spPr>
        <p:txBody>
          <a:bodyPr anchorCtr="0" anchor="t" bIns="50375" lIns="100775" spcFirstLastPara="1" rIns="100775" wrap="square" tIns="503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18"/>
          <p:cNvSpPr txBox="1"/>
          <p:nvPr>
            <p:ph idx="12" type="sldNum"/>
          </p:nvPr>
        </p:nvSpPr>
        <p:spPr>
          <a:xfrm>
            <a:off x="8229600" y="6473480"/>
            <a:ext cx="758880" cy="247706"/>
          </a:xfrm>
          <a:prstGeom prst="rect">
            <a:avLst/>
          </a:prstGeom>
          <a:noFill/>
          <a:ln>
            <a:noFill/>
          </a:ln>
        </p:spPr>
        <p:txBody>
          <a:bodyPr anchorCtr="0" anchor="t" bIns="50375" lIns="100775" spcFirstLastPara="1" rIns="100775" wrap="square" tIns="50375">
            <a:noAutofit/>
          </a:bodyPr>
          <a:lstStyle>
            <a:lvl1pPr indent="0" lvl="0"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137" name="Shape 137"/>
        <p:cNvGrpSpPr/>
        <p:nvPr/>
      </p:nvGrpSpPr>
      <p:grpSpPr>
        <a:xfrm>
          <a:off x="0" y="0"/>
          <a:ext cx="0" cy="0"/>
          <a:chOff x="0" y="0"/>
          <a:chExt cx="0" cy="0"/>
        </a:xfrm>
      </p:grpSpPr>
      <p:cxnSp>
        <p:nvCxnSpPr>
          <p:cNvPr id="138" name="Google Shape;138;p19"/>
          <p:cNvCxnSpPr/>
          <p:nvPr/>
        </p:nvCxnSpPr>
        <p:spPr>
          <a:xfrm>
            <a:off x="514350" y="3444903"/>
            <a:ext cx="8629650" cy="2381"/>
          </a:xfrm>
          <a:prstGeom prst="straightConnector1">
            <a:avLst/>
          </a:prstGeom>
          <a:noFill/>
          <a:ln cap="flat" cmpd="sng" w="9525">
            <a:solidFill>
              <a:schemeClr val="accent1"/>
            </a:solidFill>
            <a:prstDash val="solid"/>
            <a:round/>
            <a:headEnd len="sm" w="sm" type="none"/>
            <a:tailEnd len="sm" w="sm" type="none"/>
          </a:ln>
        </p:spPr>
      </p:cxnSp>
      <p:sp>
        <p:nvSpPr>
          <p:cNvPr id="139" name="Google Shape;139;p19"/>
          <p:cNvSpPr txBox="1"/>
          <p:nvPr>
            <p:ph idx="1" type="body"/>
          </p:nvPr>
        </p:nvSpPr>
        <p:spPr>
          <a:xfrm>
            <a:off x="381000" y="1676400"/>
            <a:ext cx="8458200" cy="1219200"/>
          </a:xfrm>
          <a:prstGeom prst="rect">
            <a:avLst/>
          </a:prstGeom>
          <a:noFill/>
          <a:ln>
            <a:noFill/>
          </a:ln>
        </p:spPr>
        <p:txBody>
          <a:bodyPr anchorCtr="0" anchor="b" bIns="50375" lIns="100775" spcFirstLastPara="1" rIns="100775" wrap="square" tIns="50375">
            <a:noAutofit/>
          </a:bodyPr>
          <a:lstStyle>
            <a:lvl1pPr indent="-228600" lvl="0" marL="457200" algn="r">
              <a:lnSpc>
                <a:spcPct val="100000"/>
              </a:lnSpc>
              <a:spcBef>
                <a:spcPts val="399"/>
              </a:spcBef>
              <a:spcAft>
                <a:spcPts val="0"/>
              </a:spcAft>
              <a:buSzPts val="1397"/>
              <a:buNone/>
              <a:defRPr sz="1995">
                <a:solidFill>
                  <a:srgbClr val="DCD0B0"/>
                </a:solidFill>
              </a:defRPr>
            </a:lvl1pPr>
            <a:lvl2pPr indent="-228600" lvl="1" marL="914400" algn="l">
              <a:lnSpc>
                <a:spcPct val="100000"/>
              </a:lnSpc>
              <a:spcBef>
                <a:spcPts val="363"/>
              </a:spcBef>
              <a:spcAft>
                <a:spcPts val="0"/>
              </a:spcAft>
              <a:buSzPts val="1270"/>
              <a:buNone/>
              <a:defRPr sz="1814">
                <a:solidFill>
                  <a:schemeClr val="lt1"/>
                </a:solidFill>
              </a:defRPr>
            </a:lvl2pPr>
            <a:lvl3pPr indent="-228600" lvl="2" marL="1371600" algn="l">
              <a:lnSpc>
                <a:spcPct val="100000"/>
              </a:lnSpc>
              <a:spcBef>
                <a:spcPts val="327"/>
              </a:spcBef>
              <a:spcAft>
                <a:spcPts val="0"/>
              </a:spcAft>
              <a:buSzPts val="1143"/>
              <a:buNone/>
              <a:defRPr sz="1633">
                <a:solidFill>
                  <a:schemeClr val="lt1"/>
                </a:solidFill>
              </a:defRPr>
            </a:lvl3pPr>
            <a:lvl4pPr indent="-228600" lvl="3" marL="1828800" algn="l">
              <a:lnSpc>
                <a:spcPct val="100000"/>
              </a:lnSpc>
              <a:spcBef>
                <a:spcPts val="272"/>
              </a:spcBef>
              <a:spcAft>
                <a:spcPts val="0"/>
              </a:spcAft>
              <a:buSzPts val="953"/>
              <a:buNone/>
              <a:defRPr sz="1361">
                <a:solidFill>
                  <a:schemeClr val="lt1"/>
                </a:solidFill>
              </a:defRPr>
            </a:lvl4pPr>
            <a:lvl5pPr indent="-228600" lvl="4" marL="2286000" algn="l">
              <a:lnSpc>
                <a:spcPct val="100000"/>
              </a:lnSpc>
              <a:spcBef>
                <a:spcPts val="272"/>
              </a:spcBef>
              <a:spcAft>
                <a:spcPts val="0"/>
              </a:spcAft>
              <a:buSzPts val="817"/>
              <a:buNone/>
              <a:defRPr sz="1361">
                <a:solidFill>
                  <a:schemeClr val="lt1"/>
                </a:solidFill>
              </a:defRPr>
            </a:lvl5pPr>
            <a:lvl6pPr indent="-297179" lvl="5" marL="2743200" algn="l">
              <a:lnSpc>
                <a:spcPct val="100000"/>
              </a:lnSpc>
              <a:spcBef>
                <a:spcPts val="360"/>
              </a:spcBef>
              <a:spcAft>
                <a:spcPts val="0"/>
              </a:spcAft>
              <a:buSzPts val="1080"/>
              <a:buChar char="?"/>
              <a:defRPr/>
            </a:lvl6pPr>
            <a:lvl7pPr indent="-297179" lvl="6" marL="3200400" algn="l">
              <a:lnSpc>
                <a:spcPct val="100000"/>
              </a:lnSpc>
              <a:spcBef>
                <a:spcPts val="360"/>
              </a:spcBef>
              <a:spcAft>
                <a:spcPts val="0"/>
              </a:spcAft>
              <a:buSzPts val="1080"/>
              <a:buChar char="?"/>
              <a:defRPr/>
            </a:lvl7pPr>
            <a:lvl8pPr indent="-297179" lvl="7" marL="3657600" algn="l">
              <a:lnSpc>
                <a:spcPct val="100000"/>
              </a:lnSpc>
              <a:spcBef>
                <a:spcPts val="360"/>
              </a:spcBef>
              <a:spcAft>
                <a:spcPts val="0"/>
              </a:spcAft>
              <a:buSzPts val="1080"/>
              <a:buChar char="◆"/>
              <a:defRPr/>
            </a:lvl8pPr>
            <a:lvl9pPr indent="-297179" lvl="8" marL="4114800" algn="l">
              <a:lnSpc>
                <a:spcPct val="100000"/>
              </a:lnSpc>
              <a:spcBef>
                <a:spcPts val="360"/>
              </a:spcBef>
              <a:spcAft>
                <a:spcPts val="0"/>
              </a:spcAft>
              <a:buSzPts val="1080"/>
              <a:buChar char="◼"/>
              <a:defRPr/>
            </a:lvl9pPr>
          </a:lstStyle>
          <a:p/>
        </p:txBody>
      </p:sp>
      <p:sp>
        <p:nvSpPr>
          <p:cNvPr id="140" name="Google Shape;140;p19"/>
          <p:cNvSpPr txBox="1"/>
          <p:nvPr>
            <p:ph type="title"/>
          </p:nvPr>
        </p:nvSpPr>
        <p:spPr>
          <a:xfrm>
            <a:off x="180475" y="2947085"/>
            <a:ext cx="8686800" cy="1184825"/>
          </a:xfrm>
          <a:prstGeom prst="rect">
            <a:avLst/>
          </a:prstGeom>
          <a:noFill/>
          <a:ln>
            <a:noFill/>
          </a:ln>
        </p:spPr>
        <p:txBody>
          <a:bodyPr anchorCtr="0" anchor="t" bIns="50375" lIns="100775" spcFirstLastPara="1" rIns="100775" wrap="square" tIns="50375">
            <a:norm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19"/>
          <p:cNvSpPr txBox="1"/>
          <p:nvPr>
            <p:ph idx="10" type="dt"/>
          </p:nvPr>
        </p:nvSpPr>
        <p:spPr>
          <a:xfrm>
            <a:off x="6477120" y="76329"/>
            <a:ext cx="2514240" cy="289470"/>
          </a:xfrm>
          <a:prstGeom prst="rect">
            <a:avLst/>
          </a:prstGeom>
          <a:noFill/>
          <a:ln>
            <a:noFill/>
          </a:ln>
        </p:spPr>
        <p:txBody>
          <a:bodyPr anchorCtr="0" anchor="t" bIns="50375" lIns="100775" spcFirstLastPara="1" rIns="100775" wrap="square" tIns="503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19"/>
          <p:cNvSpPr txBox="1"/>
          <p:nvPr>
            <p:ph idx="11" type="ftr"/>
          </p:nvPr>
        </p:nvSpPr>
        <p:spPr>
          <a:xfrm>
            <a:off x="3124800" y="76329"/>
            <a:ext cx="3352320" cy="289470"/>
          </a:xfrm>
          <a:prstGeom prst="rect">
            <a:avLst/>
          </a:prstGeom>
          <a:noFill/>
          <a:ln>
            <a:noFill/>
          </a:ln>
        </p:spPr>
        <p:txBody>
          <a:bodyPr anchorCtr="0" anchor="t" bIns="50375" lIns="100775" spcFirstLastPara="1" rIns="100775" wrap="square" tIns="503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 name="Google Shape;143;p19"/>
          <p:cNvSpPr txBox="1"/>
          <p:nvPr>
            <p:ph idx="12" type="sldNum"/>
          </p:nvPr>
        </p:nvSpPr>
        <p:spPr>
          <a:xfrm>
            <a:off x="8229601" y="6476361"/>
            <a:ext cx="761760" cy="244826"/>
          </a:xfrm>
          <a:prstGeom prst="rect">
            <a:avLst/>
          </a:prstGeom>
          <a:noFill/>
          <a:ln>
            <a:noFill/>
          </a:ln>
        </p:spPr>
        <p:txBody>
          <a:bodyPr anchorCtr="0" anchor="t" bIns="50375" lIns="100775" spcFirstLastPara="1" rIns="100775" wrap="square" tIns="50375">
            <a:noAutofit/>
          </a:bodyPr>
          <a:lstStyle>
            <a:lvl1pPr indent="0" lvl="0"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4" name="Shape 144"/>
        <p:cNvGrpSpPr/>
        <p:nvPr/>
      </p:nvGrpSpPr>
      <p:grpSpPr>
        <a:xfrm>
          <a:off x="0" y="0"/>
          <a:ext cx="0" cy="0"/>
          <a:chOff x="0" y="0"/>
          <a:chExt cx="0" cy="0"/>
        </a:xfrm>
      </p:grpSpPr>
      <p:sp>
        <p:nvSpPr>
          <p:cNvPr id="145" name="Google Shape;145;p20"/>
          <p:cNvSpPr txBox="1"/>
          <p:nvPr>
            <p:ph type="title"/>
          </p:nvPr>
        </p:nvSpPr>
        <p:spPr>
          <a:xfrm>
            <a:off x="301752" y="457200"/>
            <a:ext cx="8686800" cy="841248"/>
          </a:xfrm>
          <a:prstGeom prst="rect">
            <a:avLst/>
          </a:prstGeom>
          <a:noFill/>
          <a:ln>
            <a:noFill/>
          </a:ln>
        </p:spPr>
        <p:txBody>
          <a:bodyPr anchorCtr="0" anchor="ctr" bIns="50375" lIns="100775" spcFirstLastPara="1" rIns="100775" wrap="square" tIns="50375">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p20"/>
          <p:cNvSpPr txBox="1"/>
          <p:nvPr>
            <p:ph idx="1" type="body"/>
          </p:nvPr>
        </p:nvSpPr>
        <p:spPr>
          <a:xfrm>
            <a:off x="304800" y="1600200"/>
            <a:ext cx="4191000" cy="4724400"/>
          </a:xfrm>
          <a:prstGeom prst="rect">
            <a:avLst/>
          </a:prstGeom>
          <a:noFill/>
          <a:ln>
            <a:noFill/>
          </a:ln>
        </p:spPr>
        <p:txBody>
          <a:bodyPr anchorCtr="0" anchor="t" bIns="50375" lIns="100775" spcFirstLastPara="1" rIns="100775" wrap="square" tIns="50375">
            <a:noAutofit/>
          </a:bodyPr>
          <a:lstStyle>
            <a:lvl1pPr indent="-353568" lvl="0" marL="457200" algn="l">
              <a:lnSpc>
                <a:spcPct val="100000"/>
              </a:lnSpc>
              <a:spcBef>
                <a:spcPts val="562"/>
              </a:spcBef>
              <a:spcAft>
                <a:spcPts val="0"/>
              </a:spcAft>
              <a:buSzPts val="1968"/>
              <a:buChar char="?"/>
              <a:defRPr sz="2812"/>
            </a:lvl1pPr>
            <a:lvl2pPr indent="-333438" lvl="1" marL="914400" algn="l">
              <a:lnSpc>
                <a:spcPct val="100000"/>
              </a:lnSpc>
              <a:spcBef>
                <a:spcPts val="472"/>
              </a:spcBef>
              <a:spcAft>
                <a:spcPts val="0"/>
              </a:spcAft>
              <a:buSzPts val="1651"/>
              <a:buChar char="?"/>
              <a:defRPr sz="2358"/>
            </a:lvl2pPr>
            <a:lvl3pPr indent="-317309" lvl="2" marL="1371600" algn="l">
              <a:lnSpc>
                <a:spcPct val="100000"/>
              </a:lnSpc>
              <a:spcBef>
                <a:spcPts val="399"/>
              </a:spcBef>
              <a:spcAft>
                <a:spcPts val="0"/>
              </a:spcAft>
              <a:buSzPts val="1397"/>
              <a:buChar char="?"/>
              <a:defRPr sz="1995"/>
            </a:lvl3pPr>
            <a:lvl4pPr indent="-309244" lvl="3" marL="1828800" algn="l">
              <a:lnSpc>
                <a:spcPct val="100000"/>
              </a:lnSpc>
              <a:spcBef>
                <a:spcPts val="363"/>
              </a:spcBef>
              <a:spcAft>
                <a:spcPts val="0"/>
              </a:spcAft>
              <a:buSzPts val="1270"/>
              <a:buChar char="?"/>
              <a:defRPr sz="1814"/>
            </a:lvl4pPr>
            <a:lvl5pPr indent="-297688" lvl="4" marL="2286000" algn="l">
              <a:lnSpc>
                <a:spcPct val="100000"/>
              </a:lnSpc>
              <a:spcBef>
                <a:spcPts val="363"/>
              </a:spcBef>
              <a:spcAft>
                <a:spcPts val="0"/>
              </a:spcAft>
              <a:buSzPts val="1088"/>
              <a:buChar char="?"/>
              <a:defRPr sz="1814"/>
            </a:lvl5pPr>
            <a:lvl6pPr indent="-297179" lvl="5" marL="2743200" algn="l">
              <a:lnSpc>
                <a:spcPct val="100000"/>
              </a:lnSpc>
              <a:spcBef>
                <a:spcPts val="360"/>
              </a:spcBef>
              <a:spcAft>
                <a:spcPts val="0"/>
              </a:spcAft>
              <a:buSzPts val="1080"/>
              <a:buChar char="?"/>
              <a:defRPr/>
            </a:lvl6pPr>
            <a:lvl7pPr indent="-297179" lvl="6" marL="3200400" algn="l">
              <a:lnSpc>
                <a:spcPct val="100000"/>
              </a:lnSpc>
              <a:spcBef>
                <a:spcPts val="360"/>
              </a:spcBef>
              <a:spcAft>
                <a:spcPts val="0"/>
              </a:spcAft>
              <a:buSzPts val="1080"/>
              <a:buChar char="?"/>
              <a:defRPr/>
            </a:lvl7pPr>
            <a:lvl8pPr indent="-297179" lvl="7" marL="3657600" algn="l">
              <a:lnSpc>
                <a:spcPct val="100000"/>
              </a:lnSpc>
              <a:spcBef>
                <a:spcPts val="360"/>
              </a:spcBef>
              <a:spcAft>
                <a:spcPts val="0"/>
              </a:spcAft>
              <a:buSzPts val="1080"/>
              <a:buChar char="◆"/>
              <a:defRPr/>
            </a:lvl8pPr>
            <a:lvl9pPr indent="-297179" lvl="8" marL="4114800" algn="l">
              <a:lnSpc>
                <a:spcPct val="100000"/>
              </a:lnSpc>
              <a:spcBef>
                <a:spcPts val="360"/>
              </a:spcBef>
              <a:spcAft>
                <a:spcPts val="0"/>
              </a:spcAft>
              <a:buSzPts val="1080"/>
              <a:buChar char="◼"/>
              <a:defRPr/>
            </a:lvl9pPr>
          </a:lstStyle>
          <a:p/>
        </p:txBody>
      </p:sp>
      <p:sp>
        <p:nvSpPr>
          <p:cNvPr id="147" name="Google Shape;147;p20"/>
          <p:cNvSpPr txBox="1"/>
          <p:nvPr>
            <p:ph idx="2" type="body"/>
          </p:nvPr>
        </p:nvSpPr>
        <p:spPr>
          <a:xfrm>
            <a:off x="4648201" y="1600200"/>
            <a:ext cx="4343400" cy="4724400"/>
          </a:xfrm>
          <a:prstGeom prst="rect">
            <a:avLst/>
          </a:prstGeom>
          <a:noFill/>
          <a:ln>
            <a:noFill/>
          </a:ln>
        </p:spPr>
        <p:txBody>
          <a:bodyPr anchorCtr="0" anchor="t" bIns="50375" lIns="100775" spcFirstLastPara="1" rIns="100775" wrap="square" tIns="50375">
            <a:noAutofit/>
          </a:bodyPr>
          <a:lstStyle>
            <a:lvl1pPr indent="-353568" lvl="0" marL="457200" algn="l">
              <a:lnSpc>
                <a:spcPct val="100000"/>
              </a:lnSpc>
              <a:spcBef>
                <a:spcPts val="562"/>
              </a:spcBef>
              <a:spcAft>
                <a:spcPts val="0"/>
              </a:spcAft>
              <a:buSzPts val="1968"/>
              <a:buChar char="?"/>
              <a:defRPr sz="2812"/>
            </a:lvl1pPr>
            <a:lvl2pPr indent="-333438" lvl="1" marL="914400" algn="l">
              <a:lnSpc>
                <a:spcPct val="100000"/>
              </a:lnSpc>
              <a:spcBef>
                <a:spcPts val="472"/>
              </a:spcBef>
              <a:spcAft>
                <a:spcPts val="0"/>
              </a:spcAft>
              <a:buSzPts val="1651"/>
              <a:buChar char="?"/>
              <a:defRPr sz="2358"/>
            </a:lvl2pPr>
            <a:lvl3pPr indent="-317309" lvl="2" marL="1371600" algn="l">
              <a:lnSpc>
                <a:spcPct val="100000"/>
              </a:lnSpc>
              <a:spcBef>
                <a:spcPts val="399"/>
              </a:spcBef>
              <a:spcAft>
                <a:spcPts val="0"/>
              </a:spcAft>
              <a:buSzPts val="1397"/>
              <a:buChar char="?"/>
              <a:defRPr sz="1995"/>
            </a:lvl3pPr>
            <a:lvl4pPr indent="-309244" lvl="3" marL="1828800" algn="l">
              <a:lnSpc>
                <a:spcPct val="100000"/>
              </a:lnSpc>
              <a:spcBef>
                <a:spcPts val="363"/>
              </a:spcBef>
              <a:spcAft>
                <a:spcPts val="0"/>
              </a:spcAft>
              <a:buSzPts val="1270"/>
              <a:buChar char="?"/>
              <a:defRPr sz="1814"/>
            </a:lvl4pPr>
            <a:lvl5pPr indent="-297688" lvl="4" marL="2286000" algn="l">
              <a:lnSpc>
                <a:spcPct val="100000"/>
              </a:lnSpc>
              <a:spcBef>
                <a:spcPts val="363"/>
              </a:spcBef>
              <a:spcAft>
                <a:spcPts val="0"/>
              </a:spcAft>
              <a:buSzPts val="1088"/>
              <a:buChar char="?"/>
              <a:defRPr sz="1814"/>
            </a:lvl5pPr>
            <a:lvl6pPr indent="-297179" lvl="5" marL="2743200" algn="l">
              <a:lnSpc>
                <a:spcPct val="100000"/>
              </a:lnSpc>
              <a:spcBef>
                <a:spcPts val="360"/>
              </a:spcBef>
              <a:spcAft>
                <a:spcPts val="0"/>
              </a:spcAft>
              <a:buSzPts val="1080"/>
              <a:buChar char="?"/>
              <a:defRPr/>
            </a:lvl6pPr>
            <a:lvl7pPr indent="-297179" lvl="6" marL="3200400" algn="l">
              <a:lnSpc>
                <a:spcPct val="100000"/>
              </a:lnSpc>
              <a:spcBef>
                <a:spcPts val="360"/>
              </a:spcBef>
              <a:spcAft>
                <a:spcPts val="0"/>
              </a:spcAft>
              <a:buSzPts val="1080"/>
              <a:buChar char="?"/>
              <a:defRPr/>
            </a:lvl7pPr>
            <a:lvl8pPr indent="-297179" lvl="7" marL="3657600" algn="l">
              <a:lnSpc>
                <a:spcPct val="100000"/>
              </a:lnSpc>
              <a:spcBef>
                <a:spcPts val="360"/>
              </a:spcBef>
              <a:spcAft>
                <a:spcPts val="0"/>
              </a:spcAft>
              <a:buSzPts val="1080"/>
              <a:buChar char="◆"/>
              <a:defRPr/>
            </a:lvl8pPr>
            <a:lvl9pPr indent="-297179" lvl="8" marL="4114800" algn="l">
              <a:lnSpc>
                <a:spcPct val="100000"/>
              </a:lnSpc>
              <a:spcBef>
                <a:spcPts val="360"/>
              </a:spcBef>
              <a:spcAft>
                <a:spcPts val="0"/>
              </a:spcAft>
              <a:buSzPts val="1080"/>
              <a:buChar char="◼"/>
              <a:defRPr/>
            </a:lvl9pPr>
          </a:lstStyle>
          <a:p/>
        </p:txBody>
      </p:sp>
      <p:sp>
        <p:nvSpPr>
          <p:cNvPr id="148" name="Google Shape;148;p20"/>
          <p:cNvSpPr txBox="1"/>
          <p:nvPr>
            <p:ph idx="10" type="dt"/>
          </p:nvPr>
        </p:nvSpPr>
        <p:spPr>
          <a:xfrm>
            <a:off x="6477120" y="76329"/>
            <a:ext cx="2514240" cy="289470"/>
          </a:xfrm>
          <a:prstGeom prst="rect">
            <a:avLst/>
          </a:prstGeom>
          <a:noFill/>
          <a:ln>
            <a:noFill/>
          </a:ln>
        </p:spPr>
        <p:txBody>
          <a:bodyPr anchorCtr="0" anchor="t" bIns="50375" lIns="100775" spcFirstLastPara="1" rIns="100775" wrap="square" tIns="503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p20"/>
          <p:cNvSpPr txBox="1"/>
          <p:nvPr>
            <p:ph idx="11" type="ftr"/>
          </p:nvPr>
        </p:nvSpPr>
        <p:spPr>
          <a:xfrm>
            <a:off x="3124800" y="76329"/>
            <a:ext cx="3352320" cy="289470"/>
          </a:xfrm>
          <a:prstGeom prst="rect">
            <a:avLst/>
          </a:prstGeom>
          <a:noFill/>
          <a:ln>
            <a:noFill/>
          </a:ln>
        </p:spPr>
        <p:txBody>
          <a:bodyPr anchorCtr="0" anchor="t" bIns="50375" lIns="100775" spcFirstLastPara="1" rIns="100775" wrap="square" tIns="503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0" name="Google Shape;150;p20"/>
          <p:cNvSpPr txBox="1"/>
          <p:nvPr>
            <p:ph idx="12" type="sldNum"/>
          </p:nvPr>
        </p:nvSpPr>
        <p:spPr>
          <a:xfrm>
            <a:off x="8229601" y="6476361"/>
            <a:ext cx="761760" cy="244826"/>
          </a:xfrm>
          <a:prstGeom prst="rect">
            <a:avLst/>
          </a:prstGeom>
          <a:noFill/>
          <a:ln>
            <a:noFill/>
          </a:ln>
        </p:spPr>
        <p:txBody>
          <a:bodyPr anchorCtr="0" anchor="t" bIns="50375" lIns="100775" spcFirstLastPara="1" rIns="100775" wrap="square" tIns="50375">
            <a:noAutofit/>
          </a:bodyPr>
          <a:lstStyle>
            <a:lvl1pPr indent="0" lvl="0"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showMasterSp="0" type="twoTxTwoObj">
  <p:cSld name="TWO_OBJECTS_WITH_TEXT">
    <p:spTree>
      <p:nvGrpSpPr>
        <p:cNvPr id="151" name="Shape 151"/>
        <p:cNvGrpSpPr/>
        <p:nvPr/>
      </p:nvGrpSpPr>
      <p:grpSpPr>
        <a:xfrm>
          <a:off x="0" y="0"/>
          <a:ext cx="0" cy="0"/>
          <a:chOff x="0" y="0"/>
          <a:chExt cx="0" cy="0"/>
        </a:xfrm>
      </p:grpSpPr>
      <p:cxnSp>
        <p:nvCxnSpPr>
          <p:cNvPr id="152" name="Google Shape;152;p21"/>
          <p:cNvCxnSpPr/>
          <p:nvPr/>
        </p:nvCxnSpPr>
        <p:spPr>
          <a:xfrm>
            <a:off x="514350" y="6019801"/>
            <a:ext cx="8629650" cy="2381"/>
          </a:xfrm>
          <a:prstGeom prst="straightConnector1">
            <a:avLst/>
          </a:prstGeom>
          <a:noFill/>
          <a:ln cap="flat" cmpd="sng" w="9525">
            <a:solidFill>
              <a:schemeClr val="accent1"/>
            </a:solidFill>
            <a:prstDash val="solid"/>
            <a:round/>
            <a:headEnd len="sm" w="sm" type="none"/>
            <a:tailEnd len="sm" w="sm" type="none"/>
          </a:ln>
        </p:spPr>
      </p:cxnSp>
      <p:sp>
        <p:nvSpPr>
          <p:cNvPr id="153" name="Google Shape;153;p21"/>
          <p:cNvSpPr txBox="1"/>
          <p:nvPr>
            <p:ph type="title"/>
          </p:nvPr>
        </p:nvSpPr>
        <p:spPr>
          <a:xfrm>
            <a:off x="304801" y="5410200"/>
            <a:ext cx="8610600" cy="882650"/>
          </a:xfrm>
          <a:prstGeom prst="rect">
            <a:avLst/>
          </a:prstGeom>
          <a:noFill/>
          <a:ln>
            <a:noFill/>
          </a:ln>
        </p:spPr>
        <p:txBody>
          <a:bodyPr anchorCtr="0" anchor="ctr" bIns="50375" lIns="100775" spcFirstLastPara="1" rIns="100775" wrap="square" tIns="50375">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4" name="Google Shape;154;p21"/>
          <p:cNvSpPr txBox="1"/>
          <p:nvPr>
            <p:ph idx="1" type="body"/>
          </p:nvPr>
        </p:nvSpPr>
        <p:spPr>
          <a:xfrm>
            <a:off x="281444" y="666750"/>
            <a:ext cx="4290556" cy="639762"/>
          </a:xfrm>
          <a:prstGeom prst="rect">
            <a:avLst/>
          </a:prstGeom>
          <a:noFill/>
          <a:ln>
            <a:noFill/>
          </a:ln>
        </p:spPr>
        <p:txBody>
          <a:bodyPr anchorCtr="0" anchor="ctr" bIns="50375" lIns="100775" spcFirstLastPara="1" rIns="100775" wrap="square" tIns="50375">
            <a:noAutofit/>
          </a:bodyPr>
          <a:lstStyle>
            <a:lvl1pPr indent="-228600" lvl="0" marL="457200" algn="l">
              <a:lnSpc>
                <a:spcPct val="100000"/>
              </a:lnSpc>
              <a:spcBef>
                <a:spcPts val="363"/>
              </a:spcBef>
              <a:spcAft>
                <a:spcPts val="0"/>
              </a:spcAft>
              <a:buSzPts val="1270"/>
              <a:buNone/>
              <a:defRPr b="0" sz="1814" cap="none">
                <a:solidFill>
                  <a:srgbClr val="AF7621"/>
                </a:solidFill>
                <a:latin typeface="Libre Franklin Medium"/>
                <a:ea typeface="Libre Franklin Medium"/>
                <a:cs typeface="Libre Franklin Medium"/>
                <a:sym typeface="Libre Franklin Medium"/>
              </a:defRPr>
            </a:lvl1pPr>
            <a:lvl2pPr indent="-228600" lvl="1" marL="914400" algn="l">
              <a:lnSpc>
                <a:spcPct val="100000"/>
              </a:lnSpc>
              <a:spcBef>
                <a:spcPts val="399"/>
              </a:spcBef>
              <a:spcAft>
                <a:spcPts val="0"/>
              </a:spcAft>
              <a:buSzPts val="1397"/>
              <a:buNone/>
              <a:defRPr b="1" sz="1995"/>
            </a:lvl2pPr>
            <a:lvl3pPr indent="-228600" lvl="2" marL="1371600" algn="l">
              <a:lnSpc>
                <a:spcPct val="100000"/>
              </a:lnSpc>
              <a:spcBef>
                <a:spcPts val="363"/>
              </a:spcBef>
              <a:spcAft>
                <a:spcPts val="0"/>
              </a:spcAft>
              <a:buSzPts val="1270"/>
              <a:buNone/>
              <a:defRPr b="1" sz="1814"/>
            </a:lvl3pPr>
            <a:lvl4pPr indent="-228600" lvl="3" marL="1828800" algn="l">
              <a:lnSpc>
                <a:spcPct val="100000"/>
              </a:lnSpc>
              <a:spcBef>
                <a:spcPts val="327"/>
              </a:spcBef>
              <a:spcAft>
                <a:spcPts val="0"/>
              </a:spcAft>
              <a:buSzPts val="1143"/>
              <a:buNone/>
              <a:defRPr b="1" sz="1633"/>
            </a:lvl4pPr>
            <a:lvl5pPr indent="-228600" lvl="4" marL="2286000" algn="l">
              <a:lnSpc>
                <a:spcPct val="100000"/>
              </a:lnSpc>
              <a:spcBef>
                <a:spcPts val="327"/>
              </a:spcBef>
              <a:spcAft>
                <a:spcPts val="0"/>
              </a:spcAft>
              <a:buSzPts val="980"/>
              <a:buNone/>
              <a:defRPr b="1" sz="1633"/>
            </a:lvl5pPr>
            <a:lvl6pPr indent="-297179" lvl="5" marL="2743200" algn="l">
              <a:lnSpc>
                <a:spcPct val="100000"/>
              </a:lnSpc>
              <a:spcBef>
                <a:spcPts val="360"/>
              </a:spcBef>
              <a:spcAft>
                <a:spcPts val="0"/>
              </a:spcAft>
              <a:buSzPts val="1080"/>
              <a:buChar char="?"/>
              <a:defRPr/>
            </a:lvl6pPr>
            <a:lvl7pPr indent="-297179" lvl="6" marL="3200400" algn="l">
              <a:lnSpc>
                <a:spcPct val="100000"/>
              </a:lnSpc>
              <a:spcBef>
                <a:spcPts val="360"/>
              </a:spcBef>
              <a:spcAft>
                <a:spcPts val="0"/>
              </a:spcAft>
              <a:buSzPts val="1080"/>
              <a:buChar char="?"/>
              <a:defRPr/>
            </a:lvl7pPr>
            <a:lvl8pPr indent="-297179" lvl="7" marL="3657600" algn="l">
              <a:lnSpc>
                <a:spcPct val="100000"/>
              </a:lnSpc>
              <a:spcBef>
                <a:spcPts val="360"/>
              </a:spcBef>
              <a:spcAft>
                <a:spcPts val="0"/>
              </a:spcAft>
              <a:buSzPts val="1080"/>
              <a:buChar char="◆"/>
              <a:defRPr/>
            </a:lvl8pPr>
            <a:lvl9pPr indent="-297179" lvl="8" marL="4114800" algn="l">
              <a:lnSpc>
                <a:spcPct val="100000"/>
              </a:lnSpc>
              <a:spcBef>
                <a:spcPts val="360"/>
              </a:spcBef>
              <a:spcAft>
                <a:spcPts val="0"/>
              </a:spcAft>
              <a:buSzPts val="1080"/>
              <a:buChar char="◼"/>
              <a:defRPr/>
            </a:lvl9pPr>
          </a:lstStyle>
          <a:p/>
        </p:txBody>
      </p:sp>
      <p:sp>
        <p:nvSpPr>
          <p:cNvPr id="155" name="Google Shape;155;p21"/>
          <p:cNvSpPr txBox="1"/>
          <p:nvPr>
            <p:ph idx="2" type="body"/>
          </p:nvPr>
        </p:nvSpPr>
        <p:spPr>
          <a:xfrm>
            <a:off x="4645026" y="666750"/>
            <a:ext cx="4292241" cy="639762"/>
          </a:xfrm>
          <a:prstGeom prst="rect">
            <a:avLst/>
          </a:prstGeom>
          <a:noFill/>
          <a:ln>
            <a:noFill/>
          </a:ln>
        </p:spPr>
        <p:txBody>
          <a:bodyPr anchorCtr="0" anchor="ctr" bIns="50375" lIns="100775" spcFirstLastPara="1" rIns="100775" wrap="square" tIns="50375">
            <a:noAutofit/>
          </a:bodyPr>
          <a:lstStyle>
            <a:lvl1pPr indent="-228600" lvl="0" marL="457200" algn="l">
              <a:lnSpc>
                <a:spcPct val="100000"/>
              </a:lnSpc>
              <a:spcBef>
                <a:spcPts val="363"/>
              </a:spcBef>
              <a:spcAft>
                <a:spcPts val="0"/>
              </a:spcAft>
              <a:buSzPts val="1270"/>
              <a:buNone/>
              <a:defRPr b="0" sz="1814" cap="none">
                <a:solidFill>
                  <a:srgbClr val="AF7621"/>
                </a:solidFill>
                <a:latin typeface="Libre Franklin Medium"/>
                <a:ea typeface="Libre Franklin Medium"/>
                <a:cs typeface="Libre Franklin Medium"/>
                <a:sym typeface="Libre Franklin Medium"/>
              </a:defRPr>
            </a:lvl1pPr>
            <a:lvl2pPr indent="-228600" lvl="1" marL="914400" algn="l">
              <a:lnSpc>
                <a:spcPct val="100000"/>
              </a:lnSpc>
              <a:spcBef>
                <a:spcPts val="399"/>
              </a:spcBef>
              <a:spcAft>
                <a:spcPts val="0"/>
              </a:spcAft>
              <a:buSzPts val="1397"/>
              <a:buNone/>
              <a:defRPr b="1" sz="1995"/>
            </a:lvl2pPr>
            <a:lvl3pPr indent="-228600" lvl="2" marL="1371600" algn="l">
              <a:lnSpc>
                <a:spcPct val="100000"/>
              </a:lnSpc>
              <a:spcBef>
                <a:spcPts val="363"/>
              </a:spcBef>
              <a:spcAft>
                <a:spcPts val="0"/>
              </a:spcAft>
              <a:buSzPts val="1270"/>
              <a:buNone/>
              <a:defRPr b="1" sz="1814"/>
            </a:lvl3pPr>
            <a:lvl4pPr indent="-228600" lvl="3" marL="1828800" algn="l">
              <a:lnSpc>
                <a:spcPct val="100000"/>
              </a:lnSpc>
              <a:spcBef>
                <a:spcPts val="327"/>
              </a:spcBef>
              <a:spcAft>
                <a:spcPts val="0"/>
              </a:spcAft>
              <a:buSzPts val="1143"/>
              <a:buNone/>
              <a:defRPr b="1" sz="1633"/>
            </a:lvl4pPr>
            <a:lvl5pPr indent="-228600" lvl="4" marL="2286000" algn="l">
              <a:lnSpc>
                <a:spcPct val="100000"/>
              </a:lnSpc>
              <a:spcBef>
                <a:spcPts val="327"/>
              </a:spcBef>
              <a:spcAft>
                <a:spcPts val="0"/>
              </a:spcAft>
              <a:buSzPts val="980"/>
              <a:buNone/>
              <a:defRPr b="1" sz="1633"/>
            </a:lvl5pPr>
            <a:lvl6pPr indent="-297179" lvl="5" marL="2743200" algn="l">
              <a:lnSpc>
                <a:spcPct val="100000"/>
              </a:lnSpc>
              <a:spcBef>
                <a:spcPts val="360"/>
              </a:spcBef>
              <a:spcAft>
                <a:spcPts val="0"/>
              </a:spcAft>
              <a:buSzPts val="1080"/>
              <a:buChar char="?"/>
              <a:defRPr/>
            </a:lvl6pPr>
            <a:lvl7pPr indent="-297179" lvl="6" marL="3200400" algn="l">
              <a:lnSpc>
                <a:spcPct val="100000"/>
              </a:lnSpc>
              <a:spcBef>
                <a:spcPts val="360"/>
              </a:spcBef>
              <a:spcAft>
                <a:spcPts val="0"/>
              </a:spcAft>
              <a:buSzPts val="1080"/>
              <a:buChar char="?"/>
              <a:defRPr/>
            </a:lvl7pPr>
            <a:lvl8pPr indent="-297179" lvl="7" marL="3657600" algn="l">
              <a:lnSpc>
                <a:spcPct val="100000"/>
              </a:lnSpc>
              <a:spcBef>
                <a:spcPts val="360"/>
              </a:spcBef>
              <a:spcAft>
                <a:spcPts val="0"/>
              </a:spcAft>
              <a:buSzPts val="1080"/>
              <a:buChar char="◆"/>
              <a:defRPr/>
            </a:lvl8pPr>
            <a:lvl9pPr indent="-297179" lvl="8" marL="4114800" algn="l">
              <a:lnSpc>
                <a:spcPct val="100000"/>
              </a:lnSpc>
              <a:spcBef>
                <a:spcPts val="360"/>
              </a:spcBef>
              <a:spcAft>
                <a:spcPts val="0"/>
              </a:spcAft>
              <a:buSzPts val="1080"/>
              <a:buChar char="◼"/>
              <a:defRPr/>
            </a:lvl9pPr>
          </a:lstStyle>
          <a:p/>
        </p:txBody>
      </p:sp>
      <p:sp>
        <p:nvSpPr>
          <p:cNvPr id="156" name="Google Shape;156;p21"/>
          <p:cNvSpPr txBox="1"/>
          <p:nvPr>
            <p:ph idx="3" type="body"/>
          </p:nvPr>
        </p:nvSpPr>
        <p:spPr>
          <a:xfrm>
            <a:off x="281444" y="1316038"/>
            <a:ext cx="4290556" cy="3941763"/>
          </a:xfrm>
          <a:prstGeom prst="rect">
            <a:avLst/>
          </a:prstGeom>
          <a:noFill/>
          <a:ln>
            <a:noFill/>
          </a:ln>
        </p:spPr>
        <p:txBody>
          <a:bodyPr anchorCtr="0" anchor="t" bIns="50375" lIns="100775" spcFirstLastPara="1" rIns="100775" wrap="square" tIns="50375">
            <a:noAutofit/>
          </a:bodyPr>
          <a:lstStyle>
            <a:lvl1pPr indent="-333438" lvl="0" marL="457200" algn="l">
              <a:lnSpc>
                <a:spcPct val="100000"/>
              </a:lnSpc>
              <a:spcBef>
                <a:spcPts val="472"/>
              </a:spcBef>
              <a:spcAft>
                <a:spcPts val="0"/>
              </a:spcAft>
              <a:buSzPts val="1651"/>
              <a:buChar char="?"/>
              <a:defRPr sz="2358"/>
            </a:lvl1pPr>
            <a:lvl2pPr indent="-317309" lvl="1" marL="914400" algn="l">
              <a:lnSpc>
                <a:spcPct val="100000"/>
              </a:lnSpc>
              <a:spcBef>
                <a:spcPts val="399"/>
              </a:spcBef>
              <a:spcAft>
                <a:spcPts val="0"/>
              </a:spcAft>
              <a:buSzPts val="1397"/>
              <a:buChar char="?"/>
              <a:defRPr sz="1995"/>
            </a:lvl2pPr>
            <a:lvl3pPr indent="-309244" lvl="2" marL="1371600" algn="l">
              <a:lnSpc>
                <a:spcPct val="100000"/>
              </a:lnSpc>
              <a:spcBef>
                <a:spcPts val="363"/>
              </a:spcBef>
              <a:spcAft>
                <a:spcPts val="0"/>
              </a:spcAft>
              <a:buSzPts val="1270"/>
              <a:buChar char="?"/>
              <a:defRPr sz="1814"/>
            </a:lvl3pPr>
            <a:lvl4pPr indent="-301180" lvl="3" marL="1828800" algn="l">
              <a:lnSpc>
                <a:spcPct val="100000"/>
              </a:lnSpc>
              <a:spcBef>
                <a:spcPts val="327"/>
              </a:spcBef>
              <a:spcAft>
                <a:spcPts val="0"/>
              </a:spcAft>
              <a:buSzPts val="1143"/>
              <a:buChar char="?"/>
              <a:defRPr sz="1633"/>
            </a:lvl4pPr>
            <a:lvl5pPr indent="-290829" lvl="4" marL="2286000" algn="l">
              <a:lnSpc>
                <a:spcPct val="100000"/>
              </a:lnSpc>
              <a:spcBef>
                <a:spcPts val="327"/>
              </a:spcBef>
              <a:spcAft>
                <a:spcPts val="0"/>
              </a:spcAft>
              <a:buSzPts val="980"/>
              <a:buChar char="?"/>
              <a:defRPr sz="1633"/>
            </a:lvl5pPr>
            <a:lvl6pPr indent="-297179" lvl="5" marL="2743200" algn="l">
              <a:lnSpc>
                <a:spcPct val="100000"/>
              </a:lnSpc>
              <a:spcBef>
                <a:spcPts val="360"/>
              </a:spcBef>
              <a:spcAft>
                <a:spcPts val="0"/>
              </a:spcAft>
              <a:buSzPts val="1080"/>
              <a:buChar char="?"/>
              <a:defRPr/>
            </a:lvl6pPr>
            <a:lvl7pPr indent="-297179" lvl="6" marL="3200400" algn="l">
              <a:lnSpc>
                <a:spcPct val="100000"/>
              </a:lnSpc>
              <a:spcBef>
                <a:spcPts val="360"/>
              </a:spcBef>
              <a:spcAft>
                <a:spcPts val="0"/>
              </a:spcAft>
              <a:buSzPts val="1080"/>
              <a:buChar char="?"/>
              <a:defRPr/>
            </a:lvl7pPr>
            <a:lvl8pPr indent="-297179" lvl="7" marL="3657600" algn="l">
              <a:lnSpc>
                <a:spcPct val="100000"/>
              </a:lnSpc>
              <a:spcBef>
                <a:spcPts val="360"/>
              </a:spcBef>
              <a:spcAft>
                <a:spcPts val="0"/>
              </a:spcAft>
              <a:buSzPts val="1080"/>
              <a:buChar char="◆"/>
              <a:defRPr/>
            </a:lvl8pPr>
            <a:lvl9pPr indent="-297179" lvl="8" marL="4114800" algn="l">
              <a:lnSpc>
                <a:spcPct val="100000"/>
              </a:lnSpc>
              <a:spcBef>
                <a:spcPts val="360"/>
              </a:spcBef>
              <a:spcAft>
                <a:spcPts val="0"/>
              </a:spcAft>
              <a:buSzPts val="1080"/>
              <a:buChar char="◼"/>
              <a:defRPr/>
            </a:lvl9pPr>
          </a:lstStyle>
          <a:p/>
        </p:txBody>
      </p:sp>
      <p:sp>
        <p:nvSpPr>
          <p:cNvPr id="157" name="Google Shape;157;p21"/>
          <p:cNvSpPr txBox="1"/>
          <p:nvPr>
            <p:ph idx="4" type="body"/>
          </p:nvPr>
        </p:nvSpPr>
        <p:spPr>
          <a:xfrm>
            <a:off x="4648730" y="1316038"/>
            <a:ext cx="4288536" cy="3941763"/>
          </a:xfrm>
          <a:prstGeom prst="rect">
            <a:avLst/>
          </a:prstGeom>
          <a:noFill/>
          <a:ln>
            <a:noFill/>
          </a:ln>
        </p:spPr>
        <p:txBody>
          <a:bodyPr anchorCtr="0" anchor="t" bIns="50375" lIns="100775" spcFirstLastPara="1" rIns="100775" wrap="square" tIns="50375">
            <a:noAutofit/>
          </a:bodyPr>
          <a:lstStyle>
            <a:lvl1pPr indent="-333438" lvl="0" marL="457200" algn="l">
              <a:lnSpc>
                <a:spcPct val="100000"/>
              </a:lnSpc>
              <a:spcBef>
                <a:spcPts val="472"/>
              </a:spcBef>
              <a:spcAft>
                <a:spcPts val="0"/>
              </a:spcAft>
              <a:buSzPts val="1651"/>
              <a:buChar char="?"/>
              <a:defRPr sz="2358"/>
            </a:lvl1pPr>
            <a:lvl2pPr indent="-317309" lvl="1" marL="914400" algn="l">
              <a:lnSpc>
                <a:spcPct val="100000"/>
              </a:lnSpc>
              <a:spcBef>
                <a:spcPts val="399"/>
              </a:spcBef>
              <a:spcAft>
                <a:spcPts val="0"/>
              </a:spcAft>
              <a:buSzPts val="1397"/>
              <a:buChar char="?"/>
              <a:defRPr sz="1995"/>
            </a:lvl2pPr>
            <a:lvl3pPr indent="-309244" lvl="2" marL="1371600" algn="l">
              <a:lnSpc>
                <a:spcPct val="100000"/>
              </a:lnSpc>
              <a:spcBef>
                <a:spcPts val="363"/>
              </a:spcBef>
              <a:spcAft>
                <a:spcPts val="0"/>
              </a:spcAft>
              <a:buSzPts val="1270"/>
              <a:buChar char="?"/>
              <a:defRPr sz="1814"/>
            </a:lvl3pPr>
            <a:lvl4pPr indent="-301180" lvl="3" marL="1828800" algn="l">
              <a:lnSpc>
                <a:spcPct val="100000"/>
              </a:lnSpc>
              <a:spcBef>
                <a:spcPts val="327"/>
              </a:spcBef>
              <a:spcAft>
                <a:spcPts val="0"/>
              </a:spcAft>
              <a:buSzPts val="1143"/>
              <a:buChar char="?"/>
              <a:defRPr sz="1633"/>
            </a:lvl4pPr>
            <a:lvl5pPr indent="-290829" lvl="4" marL="2286000" algn="l">
              <a:lnSpc>
                <a:spcPct val="100000"/>
              </a:lnSpc>
              <a:spcBef>
                <a:spcPts val="327"/>
              </a:spcBef>
              <a:spcAft>
                <a:spcPts val="0"/>
              </a:spcAft>
              <a:buSzPts val="980"/>
              <a:buChar char="?"/>
              <a:defRPr sz="1633"/>
            </a:lvl5pPr>
            <a:lvl6pPr indent="-297179" lvl="5" marL="2743200" algn="l">
              <a:lnSpc>
                <a:spcPct val="100000"/>
              </a:lnSpc>
              <a:spcBef>
                <a:spcPts val="360"/>
              </a:spcBef>
              <a:spcAft>
                <a:spcPts val="0"/>
              </a:spcAft>
              <a:buSzPts val="1080"/>
              <a:buChar char="?"/>
              <a:defRPr/>
            </a:lvl6pPr>
            <a:lvl7pPr indent="-297179" lvl="6" marL="3200400" algn="l">
              <a:lnSpc>
                <a:spcPct val="100000"/>
              </a:lnSpc>
              <a:spcBef>
                <a:spcPts val="360"/>
              </a:spcBef>
              <a:spcAft>
                <a:spcPts val="0"/>
              </a:spcAft>
              <a:buSzPts val="1080"/>
              <a:buChar char="?"/>
              <a:defRPr/>
            </a:lvl7pPr>
            <a:lvl8pPr indent="-297179" lvl="7" marL="3657600" algn="l">
              <a:lnSpc>
                <a:spcPct val="100000"/>
              </a:lnSpc>
              <a:spcBef>
                <a:spcPts val="360"/>
              </a:spcBef>
              <a:spcAft>
                <a:spcPts val="0"/>
              </a:spcAft>
              <a:buSzPts val="1080"/>
              <a:buChar char="◆"/>
              <a:defRPr/>
            </a:lvl8pPr>
            <a:lvl9pPr indent="-297179" lvl="8" marL="4114800" algn="l">
              <a:lnSpc>
                <a:spcPct val="100000"/>
              </a:lnSpc>
              <a:spcBef>
                <a:spcPts val="360"/>
              </a:spcBef>
              <a:spcAft>
                <a:spcPts val="0"/>
              </a:spcAft>
              <a:buSzPts val="1080"/>
              <a:buChar char="◼"/>
              <a:defRPr/>
            </a:lvl9pPr>
          </a:lstStyle>
          <a:p/>
        </p:txBody>
      </p:sp>
      <p:sp>
        <p:nvSpPr>
          <p:cNvPr id="158" name="Google Shape;158;p21"/>
          <p:cNvSpPr txBox="1"/>
          <p:nvPr>
            <p:ph idx="10" type="dt"/>
          </p:nvPr>
        </p:nvSpPr>
        <p:spPr>
          <a:xfrm>
            <a:off x="6477120" y="76329"/>
            <a:ext cx="2514240" cy="289470"/>
          </a:xfrm>
          <a:prstGeom prst="rect">
            <a:avLst/>
          </a:prstGeom>
          <a:noFill/>
          <a:ln>
            <a:noFill/>
          </a:ln>
        </p:spPr>
        <p:txBody>
          <a:bodyPr anchorCtr="0" anchor="t" bIns="50375" lIns="100775" spcFirstLastPara="1" rIns="100775" wrap="square" tIns="503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9" name="Google Shape;159;p21"/>
          <p:cNvSpPr txBox="1"/>
          <p:nvPr>
            <p:ph idx="11" type="ftr"/>
          </p:nvPr>
        </p:nvSpPr>
        <p:spPr>
          <a:xfrm>
            <a:off x="3124800" y="76329"/>
            <a:ext cx="3352320" cy="289470"/>
          </a:xfrm>
          <a:prstGeom prst="rect">
            <a:avLst/>
          </a:prstGeom>
          <a:noFill/>
          <a:ln>
            <a:noFill/>
          </a:ln>
        </p:spPr>
        <p:txBody>
          <a:bodyPr anchorCtr="0" anchor="t" bIns="50375" lIns="100775" spcFirstLastPara="1" rIns="100775" wrap="square" tIns="503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0" name="Google Shape;160;p21"/>
          <p:cNvSpPr txBox="1"/>
          <p:nvPr>
            <p:ph idx="12" type="sldNum"/>
          </p:nvPr>
        </p:nvSpPr>
        <p:spPr>
          <a:xfrm>
            <a:off x="8229601" y="6476360"/>
            <a:ext cx="761760" cy="247706"/>
          </a:xfrm>
          <a:prstGeom prst="rect">
            <a:avLst/>
          </a:prstGeom>
          <a:noFill/>
          <a:ln>
            <a:noFill/>
          </a:ln>
        </p:spPr>
        <p:txBody>
          <a:bodyPr anchorCtr="0" anchor="t" bIns="50375" lIns="100775" spcFirstLastPara="1" rIns="100775" wrap="square" tIns="50375">
            <a:noAutofit/>
          </a:bodyPr>
          <a:lstStyle>
            <a:lvl1pPr indent="0" lvl="0"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161" name="Shape 161"/>
        <p:cNvGrpSpPr/>
        <p:nvPr/>
      </p:nvGrpSpPr>
      <p:grpSpPr>
        <a:xfrm>
          <a:off x="0" y="0"/>
          <a:ext cx="0" cy="0"/>
          <a:chOff x="0" y="0"/>
          <a:chExt cx="0" cy="0"/>
        </a:xfrm>
      </p:grpSpPr>
      <p:sp>
        <p:nvSpPr>
          <p:cNvPr id="162" name="Google Shape;162;p22"/>
          <p:cNvSpPr txBox="1"/>
          <p:nvPr>
            <p:ph idx="10" type="dt"/>
          </p:nvPr>
        </p:nvSpPr>
        <p:spPr>
          <a:xfrm>
            <a:off x="6477120" y="76329"/>
            <a:ext cx="2514240" cy="289470"/>
          </a:xfrm>
          <a:prstGeom prst="rect">
            <a:avLst/>
          </a:prstGeom>
          <a:noFill/>
          <a:ln>
            <a:noFill/>
          </a:ln>
        </p:spPr>
        <p:txBody>
          <a:bodyPr anchorCtr="0" anchor="t" bIns="50375" lIns="100775" spcFirstLastPara="1" rIns="100775" wrap="square" tIns="503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3" name="Google Shape;163;p22"/>
          <p:cNvSpPr txBox="1"/>
          <p:nvPr>
            <p:ph idx="11" type="ftr"/>
          </p:nvPr>
        </p:nvSpPr>
        <p:spPr>
          <a:xfrm>
            <a:off x="3124800" y="76329"/>
            <a:ext cx="3352320" cy="289470"/>
          </a:xfrm>
          <a:prstGeom prst="rect">
            <a:avLst/>
          </a:prstGeom>
          <a:noFill/>
          <a:ln>
            <a:noFill/>
          </a:ln>
        </p:spPr>
        <p:txBody>
          <a:bodyPr anchorCtr="0" anchor="t" bIns="50375" lIns="100775" spcFirstLastPara="1" rIns="100775" wrap="square" tIns="503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4" name="Google Shape;164;p22"/>
          <p:cNvSpPr txBox="1"/>
          <p:nvPr>
            <p:ph idx="12" type="sldNum"/>
          </p:nvPr>
        </p:nvSpPr>
        <p:spPr>
          <a:xfrm>
            <a:off x="8229601" y="6476361"/>
            <a:ext cx="761760" cy="244826"/>
          </a:xfrm>
          <a:prstGeom prst="rect">
            <a:avLst/>
          </a:prstGeom>
          <a:noFill/>
          <a:ln>
            <a:noFill/>
          </a:ln>
        </p:spPr>
        <p:txBody>
          <a:bodyPr anchorCtr="0" anchor="t" bIns="50375" lIns="100775" spcFirstLastPara="1" rIns="100775" wrap="square" tIns="50375">
            <a:noAutofit/>
          </a:bodyPr>
          <a:lstStyle>
            <a:lvl1pPr indent="0" lvl="0"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 name="Shape 37"/>
        <p:cNvGrpSpPr/>
        <p:nvPr/>
      </p:nvGrpSpPr>
      <p:grpSpPr>
        <a:xfrm>
          <a:off x="0" y="0"/>
          <a:ext cx="0" cy="0"/>
          <a:chOff x="0" y="0"/>
          <a:chExt cx="0" cy="0"/>
        </a:xfrm>
      </p:grpSpPr>
      <p:sp>
        <p:nvSpPr>
          <p:cNvPr id="38" name="Google Shape;38;p4"/>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4"/>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lvl1pPr indent="-337185" lvl="0" marL="457200" algn="l">
              <a:lnSpc>
                <a:spcPct val="100000"/>
              </a:lnSpc>
              <a:spcBef>
                <a:spcPts val="360"/>
              </a:spcBef>
              <a:spcAft>
                <a:spcPts val="0"/>
              </a:spcAft>
              <a:buSzPts val="1710"/>
              <a:buChar char="⚫"/>
              <a:defRPr/>
            </a:lvl1pPr>
            <a:lvl2pPr indent="-325755" lvl="1" marL="914400" algn="l">
              <a:lnSpc>
                <a:spcPct val="100000"/>
              </a:lnSpc>
              <a:spcBef>
                <a:spcPts val="360"/>
              </a:spcBef>
              <a:spcAft>
                <a:spcPts val="0"/>
              </a:spcAft>
              <a:buSzPts val="1530"/>
              <a:buChar char="⚫"/>
              <a:defRPr/>
            </a:lvl2pPr>
            <a:lvl3pPr indent="-308610" lvl="2" marL="1371600" algn="l">
              <a:lnSpc>
                <a:spcPct val="100000"/>
              </a:lnSpc>
              <a:spcBef>
                <a:spcPts val="360"/>
              </a:spcBef>
              <a:spcAft>
                <a:spcPts val="0"/>
              </a:spcAft>
              <a:buSzPts val="1260"/>
              <a:buChar char="⚫"/>
              <a:defRPr/>
            </a:lvl3pPr>
            <a:lvl4pPr indent="-302894" lvl="3" marL="1828800" algn="l">
              <a:lnSpc>
                <a:spcPct val="100000"/>
              </a:lnSpc>
              <a:spcBef>
                <a:spcPts val="360"/>
              </a:spcBef>
              <a:spcAft>
                <a:spcPts val="0"/>
              </a:spcAft>
              <a:buSzPts val="1170"/>
              <a:buChar char="⚫"/>
              <a:defRPr/>
            </a:lvl4pPr>
            <a:lvl5pPr indent="-302895" lvl="4" marL="2286000" algn="l">
              <a:lnSpc>
                <a:spcPct val="100000"/>
              </a:lnSpc>
              <a:spcBef>
                <a:spcPts val="360"/>
              </a:spcBef>
              <a:spcAft>
                <a:spcPts val="0"/>
              </a:spcAft>
              <a:buSzPts val="1170"/>
              <a:buChar char="⚫"/>
              <a:defRPr/>
            </a:lvl5pPr>
            <a:lvl6pPr indent="-320039" lvl="5" marL="2743200" algn="l">
              <a:lnSpc>
                <a:spcPct val="100000"/>
              </a:lnSpc>
              <a:spcBef>
                <a:spcPts val="360"/>
              </a:spcBef>
              <a:spcAft>
                <a:spcPts val="0"/>
              </a:spcAft>
              <a:buSzPts val="1440"/>
              <a:buChar char="⚫"/>
              <a:defRPr/>
            </a:lvl6pPr>
            <a:lvl7pPr indent="-320039" lvl="6" marL="3200400" algn="l">
              <a:lnSpc>
                <a:spcPct val="100000"/>
              </a:lnSpc>
              <a:spcBef>
                <a:spcPts val="360"/>
              </a:spcBef>
              <a:spcAft>
                <a:spcPts val="0"/>
              </a:spcAft>
              <a:buSzPts val="144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40" name="Google Shape;40;p4"/>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4"/>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4"/>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165" name="Shape 165"/>
        <p:cNvGrpSpPr/>
        <p:nvPr/>
      </p:nvGrpSpPr>
      <p:grpSpPr>
        <a:xfrm>
          <a:off x="0" y="0"/>
          <a:ext cx="0" cy="0"/>
          <a:chOff x="0" y="0"/>
          <a:chExt cx="0" cy="0"/>
        </a:xfrm>
      </p:grpSpPr>
      <p:cxnSp>
        <p:nvCxnSpPr>
          <p:cNvPr id="166" name="Google Shape;166;p23"/>
          <p:cNvCxnSpPr/>
          <p:nvPr/>
        </p:nvCxnSpPr>
        <p:spPr>
          <a:xfrm>
            <a:off x="514350" y="5849118"/>
            <a:ext cx="8629650" cy="2381"/>
          </a:xfrm>
          <a:prstGeom prst="straightConnector1">
            <a:avLst/>
          </a:prstGeom>
          <a:noFill/>
          <a:ln cap="flat" cmpd="sng" w="9525">
            <a:solidFill>
              <a:schemeClr val="accent1"/>
            </a:solidFill>
            <a:prstDash val="solid"/>
            <a:round/>
            <a:headEnd len="sm" w="sm" type="none"/>
            <a:tailEnd len="sm" w="sm" type="none"/>
          </a:ln>
        </p:spPr>
      </p:cxnSp>
      <p:sp>
        <p:nvSpPr>
          <p:cNvPr id="167" name="Google Shape;167;p23"/>
          <p:cNvSpPr txBox="1"/>
          <p:nvPr>
            <p:ph type="title"/>
          </p:nvPr>
        </p:nvSpPr>
        <p:spPr>
          <a:xfrm>
            <a:off x="457200" y="5486400"/>
            <a:ext cx="8458200" cy="520700"/>
          </a:xfrm>
          <a:prstGeom prst="rect">
            <a:avLst/>
          </a:prstGeom>
          <a:noFill/>
          <a:ln>
            <a:noFill/>
          </a:ln>
        </p:spPr>
        <p:txBody>
          <a:bodyPr anchorCtr="0" anchor="ctr" bIns="50375" lIns="100775" spcFirstLastPara="1" rIns="100775" wrap="square" tIns="50375">
            <a:normAutofit/>
          </a:bodyPr>
          <a:lstStyle>
            <a:lvl1pPr lvl="0" algn="l">
              <a:lnSpc>
                <a:spcPct val="100000"/>
              </a:lnSpc>
              <a:spcBef>
                <a:spcPts val="0"/>
              </a:spcBef>
              <a:spcAft>
                <a:spcPts val="0"/>
              </a:spcAft>
              <a:buClr>
                <a:schemeClr val="dk2"/>
              </a:buClr>
              <a:buSzPts val="1996"/>
              <a:buFont typeface="Libre Franklin Medium"/>
              <a:buNone/>
              <a:defRPr b="1" sz="1995"/>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8" name="Google Shape;168;p23"/>
          <p:cNvSpPr txBox="1"/>
          <p:nvPr>
            <p:ph idx="1" type="body"/>
          </p:nvPr>
        </p:nvSpPr>
        <p:spPr>
          <a:xfrm>
            <a:off x="457201" y="609601"/>
            <a:ext cx="3008313" cy="4800600"/>
          </a:xfrm>
          <a:prstGeom prst="rect">
            <a:avLst/>
          </a:prstGeom>
          <a:noFill/>
          <a:ln>
            <a:noFill/>
          </a:ln>
        </p:spPr>
        <p:txBody>
          <a:bodyPr anchorCtr="0" anchor="t" bIns="50375" lIns="100775" spcFirstLastPara="1" rIns="100775" wrap="square" tIns="50375">
            <a:noAutofit/>
          </a:bodyPr>
          <a:lstStyle>
            <a:lvl1pPr indent="-228600" lvl="0" marL="457200" algn="l">
              <a:lnSpc>
                <a:spcPct val="100000"/>
              </a:lnSpc>
              <a:spcBef>
                <a:spcPts val="272"/>
              </a:spcBef>
              <a:spcAft>
                <a:spcPts val="0"/>
              </a:spcAft>
              <a:buSzPts val="953"/>
              <a:buNone/>
              <a:defRPr sz="1361"/>
            </a:lvl1pPr>
            <a:lvl2pPr indent="-228600" lvl="1" marL="914400" algn="l">
              <a:lnSpc>
                <a:spcPct val="100000"/>
              </a:lnSpc>
              <a:spcBef>
                <a:spcPts val="236"/>
              </a:spcBef>
              <a:spcAft>
                <a:spcPts val="0"/>
              </a:spcAft>
              <a:buSzPts val="825"/>
              <a:buNone/>
              <a:defRPr sz="1179"/>
            </a:lvl2pPr>
            <a:lvl3pPr indent="-228600" lvl="2" marL="1371600" algn="l">
              <a:lnSpc>
                <a:spcPct val="100000"/>
              </a:lnSpc>
              <a:spcBef>
                <a:spcPts val="200"/>
              </a:spcBef>
              <a:spcAft>
                <a:spcPts val="0"/>
              </a:spcAft>
              <a:buSzPts val="699"/>
              <a:buNone/>
              <a:defRPr sz="997"/>
            </a:lvl3pPr>
            <a:lvl4pPr indent="-228600" lvl="3" marL="1828800" algn="l">
              <a:lnSpc>
                <a:spcPct val="100000"/>
              </a:lnSpc>
              <a:spcBef>
                <a:spcPts val="181"/>
              </a:spcBef>
              <a:spcAft>
                <a:spcPts val="0"/>
              </a:spcAft>
              <a:buSzPts val="635"/>
              <a:buNone/>
              <a:defRPr sz="907"/>
            </a:lvl4pPr>
            <a:lvl5pPr indent="-228600" lvl="4" marL="2286000" algn="l">
              <a:lnSpc>
                <a:spcPct val="100000"/>
              </a:lnSpc>
              <a:spcBef>
                <a:spcPts val="181"/>
              </a:spcBef>
              <a:spcAft>
                <a:spcPts val="0"/>
              </a:spcAft>
              <a:buSzPts val="544"/>
              <a:buNone/>
              <a:defRPr sz="907"/>
            </a:lvl5pPr>
            <a:lvl6pPr indent="-297179" lvl="5" marL="2743200" algn="l">
              <a:lnSpc>
                <a:spcPct val="100000"/>
              </a:lnSpc>
              <a:spcBef>
                <a:spcPts val="360"/>
              </a:spcBef>
              <a:spcAft>
                <a:spcPts val="0"/>
              </a:spcAft>
              <a:buSzPts val="1080"/>
              <a:buChar char="?"/>
              <a:defRPr/>
            </a:lvl6pPr>
            <a:lvl7pPr indent="-297179" lvl="6" marL="3200400" algn="l">
              <a:lnSpc>
                <a:spcPct val="100000"/>
              </a:lnSpc>
              <a:spcBef>
                <a:spcPts val="360"/>
              </a:spcBef>
              <a:spcAft>
                <a:spcPts val="0"/>
              </a:spcAft>
              <a:buSzPts val="1080"/>
              <a:buChar char="?"/>
              <a:defRPr/>
            </a:lvl7pPr>
            <a:lvl8pPr indent="-297179" lvl="7" marL="3657600" algn="l">
              <a:lnSpc>
                <a:spcPct val="100000"/>
              </a:lnSpc>
              <a:spcBef>
                <a:spcPts val="360"/>
              </a:spcBef>
              <a:spcAft>
                <a:spcPts val="0"/>
              </a:spcAft>
              <a:buSzPts val="1080"/>
              <a:buChar char="◆"/>
              <a:defRPr/>
            </a:lvl8pPr>
            <a:lvl9pPr indent="-297179" lvl="8" marL="4114800" algn="l">
              <a:lnSpc>
                <a:spcPct val="100000"/>
              </a:lnSpc>
              <a:spcBef>
                <a:spcPts val="360"/>
              </a:spcBef>
              <a:spcAft>
                <a:spcPts val="0"/>
              </a:spcAft>
              <a:buSzPts val="1080"/>
              <a:buChar char="◼"/>
              <a:defRPr/>
            </a:lvl9pPr>
          </a:lstStyle>
          <a:p/>
        </p:txBody>
      </p:sp>
      <p:sp>
        <p:nvSpPr>
          <p:cNvPr id="169" name="Google Shape;169;p23"/>
          <p:cNvSpPr txBox="1"/>
          <p:nvPr>
            <p:ph idx="2" type="body"/>
          </p:nvPr>
        </p:nvSpPr>
        <p:spPr>
          <a:xfrm>
            <a:off x="3575050" y="609601"/>
            <a:ext cx="5340350" cy="4800600"/>
          </a:xfrm>
          <a:prstGeom prst="rect">
            <a:avLst/>
          </a:prstGeom>
          <a:noFill/>
          <a:ln>
            <a:noFill/>
          </a:ln>
        </p:spPr>
        <p:txBody>
          <a:bodyPr anchorCtr="0" anchor="t" bIns="50375" lIns="100775" spcFirstLastPara="1" rIns="100775" wrap="square" tIns="50375">
            <a:noAutofit/>
          </a:bodyPr>
          <a:lstStyle>
            <a:lvl1pPr indent="-369760" lvl="0" marL="457200" algn="l">
              <a:lnSpc>
                <a:spcPct val="100000"/>
              </a:lnSpc>
              <a:spcBef>
                <a:spcPts val="635"/>
              </a:spcBef>
              <a:spcAft>
                <a:spcPts val="0"/>
              </a:spcAft>
              <a:buSzPts val="2223"/>
              <a:buChar char="?"/>
              <a:defRPr sz="3175"/>
            </a:lvl1pPr>
            <a:lvl2pPr indent="-353568" lvl="1" marL="914400" algn="l">
              <a:lnSpc>
                <a:spcPct val="100000"/>
              </a:lnSpc>
              <a:spcBef>
                <a:spcPts val="562"/>
              </a:spcBef>
              <a:spcAft>
                <a:spcPts val="0"/>
              </a:spcAft>
              <a:buSzPts val="1968"/>
              <a:buChar char="?"/>
              <a:defRPr sz="2812"/>
            </a:lvl2pPr>
            <a:lvl3pPr indent="-333438" lvl="2" marL="1371600" algn="l">
              <a:lnSpc>
                <a:spcPct val="100000"/>
              </a:lnSpc>
              <a:spcBef>
                <a:spcPts val="472"/>
              </a:spcBef>
              <a:spcAft>
                <a:spcPts val="0"/>
              </a:spcAft>
              <a:buSzPts val="1651"/>
              <a:buChar char="?"/>
              <a:defRPr sz="2358"/>
            </a:lvl3pPr>
            <a:lvl4pPr indent="-317309" lvl="3" marL="1828800" algn="l">
              <a:lnSpc>
                <a:spcPct val="100000"/>
              </a:lnSpc>
              <a:spcBef>
                <a:spcPts val="399"/>
              </a:spcBef>
              <a:spcAft>
                <a:spcPts val="0"/>
              </a:spcAft>
              <a:buSzPts val="1397"/>
              <a:buChar char="?"/>
              <a:defRPr sz="1995"/>
            </a:lvl4pPr>
            <a:lvl5pPr indent="-304673" lvl="4" marL="2286000" algn="l">
              <a:lnSpc>
                <a:spcPct val="100000"/>
              </a:lnSpc>
              <a:spcBef>
                <a:spcPts val="399"/>
              </a:spcBef>
              <a:spcAft>
                <a:spcPts val="0"/>
              </a:spcAft>
              <a:buSzPts val="1198"/>
              <a:buChar char="?"/>
              <a:defRPr sz="1995"/>
            </a:lvl5pPr>
            <a:lvl6pPr indent="-297179" lvl="5" marL="2743200" algn="l">
              <a:lnSpc>
                <a:spcPct val="100000"/>
              </a:lnSpc>
              <a:spcBef>
                <a:spcPts val="360"/>
              </a:spcBef>
              <a:spcAft>
                <a:spcPts val="0"/>
              </a:spcAft>
              <a:buSzPts val="1080"/>
              <a:buChar char="?"/>
              <a:defRPr/>
            </a:lvl6pPr>
            <a:lvl7pPr indent="-297179" lvl="6" marL="3200400" algn="l">
              <a:lnSpc>
                <a:spcPct val="100000"/>
              </a:lnSpc>
              <a:spcBef>
                <a:spcPts val="360"/>
              </a:spcBef>
              <a:spcAft>
                <a:spcPts val="0"/>
              </a:spcAft>
              <a:buSzPts val="1080"/>
              <a:buChar char="?"/>
              <a:defRPr/>
            </a:lvl7pPr>
            <a:lvl8pPr indent="-297179" lvl="7" marL="3657600" algn="l">
              <a:lnSpc>
                <a:spcPct val="100000"/>
              </a:lnSpc>
              <a:spcBef>
                <a:spcPts val="360"/>
              </a:spcBef>
              <a:spcAft>
                <a:spcPts val="0"/>
              </a:spcAft>
              <a:buSzPts val="1080"/>
              <a:buChar char="◆"/>
              <a:defRPr/>
            </a:lvl8pPr>
            <a:lvl9pPr indent="-297179" lvl="8" marL="4114800" algn="l">
              <a:lnSpc>
                <a:spcPct val="100000"/>
              </a:lnSpc>
              <a:spcBef>
                <a:spcPts val="360"/>
              </a:spcBef>
              <a:spcAft>
                <a:spcPts val="0"/>
              </a:spcAft>
              <a:buSzPts val="1080"/>
              <a:buChar char="◼"/>
              <a:defRPr/>
            </a:lvl9pPr>
          </a:lstStyle>
          <a:p/>
        </p:txBody>
      </p:sp>
      <p:sp>
        <p:nvSpPr>
          <p:cNvPr id="170" name="Google Shape;170;p23"/>
          <p:cNvSpPr txBox="1"/>
          <p:nvPr>
            <p:ph idx="10" type="dt"/>
          </p:nvPr>
        </p:nvSpPr>
        <p:spPr>
          <a:xfrm>
            <a:off x="6477120" y="76329"/>
            <a:ext cx="2514240" cy="289470"/>
          </a:xfrm>
          <a:prstGeom prst="rect">
            <a:avLst/>
          </a:prstGeom>
          <a:noFill/>
          <a:ln>
            <a:noFill/>
          </a:ln>
        </p:spPr>
        <p:txBody>
          <a:bodyPr anchorCtr="0" anchor="t" bIns="50375" lIns="100775" spcFirstLastPara="1" rIns="100775" wrap="square" tIns="503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p23"/>
          <p:cNvSpPr txBox="1"/>
          <p:nvPr>
            <p:ph idx="11" type="ftr"/>
          </p:nvPr>
        </p:nvSpPr>
        <p:spPr>
          <a:xfrm>
            <a:off x="3124800" y="76329"/>
            <a:ext cx="3352320" cy="289470"/>
          </a:xfrm>
          <a:prstGeom prst="rect">
            <a:avLst/>
          </a:prstGeom>
          <a:noFill/>
          <a:ln>
            <a:noFill/>
          </a:ln>
        </p:spPr>
        <p:txBody>
          <a:bodyPr anchorCtr="0" anchor="t" bIns="50375" lIns="100775" spcFirstLastPara="1" rIns="100775" wrap="square" tIns="503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2" name="Google Shape;172;p23"/>
          <p:cNvSpPr txBox="1"/>
          <p:nvPr>
            <p:ph idx="12" type="sldNum"/>
          </p:nvPr>
        </p:nvSpPr>
        <p:spPr>
          <a:xfrm>
            <a:off x="8229601" y="6476361"/>
            <a:ext cx="761760" cy="244826"/>
          </a:xfrm>
          <a:prstGeom prst="rect">
            <a:avLst/>
          </a:prstGeom>
          <a:noFill/>
          <a:ln>
            <a:noFill/>
          </a:ln>
        </p:spPr>
        <p:txBody>
          <a:bodyPr anchorCtr="0" anchor="t" bIns="50375" lIns="100775" spcFirstLastPara="1" rIns="100775" wrap="square" tIns="50375">
            <a:noAutofit/>
          </a:bodyPr>
          <a:lstStyle>
            <a:lvl1pPr indent="0" lvl="0"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73" name="Shape 173"/>
        <p:cNvGrpSpPr/>
        <p:nvPr/>
      </p:nvGrpSpPr>
      <p:grpSpPr>
        <a:xfrm>
          <a:off x="0" y="0"/>
          <a:ext cx="0" cy="0"/>
          <a:chOff x="0" y="0"/>
          <a:chExt cx="0" cy="0"/>
        </a:xfrm>
      </p:grpSpPr>
      <p:sp>
        <p:nvSpPr>
          <p:cNvPr id="174" name="Google Shape;174;p24"/>
          <p:cNvSpPr/>
          <p:nvPr>
            <p:ph idx="2" type="pic"/>
          </p:nvPr>
        </p:nvSpPr>
        <p:spPr>
          <a:xfrm>
            <a:off x="3505200" y="616635"/>
            <a:ext cx="5029200" cy="3657600"/>
          </a:xfrm>
          <a:prstGeom prst="rect">
            <a:avLst/>
          </a:prstGeom>
          <a:solidFill>
            <a:schemeClr val="lt1"/>
          </a:solidFill>
          <a:ln cap="flat" cmpd="sng" w="9525">
            <a:solidFill>
              <a:schemeClr val="accent1"/>
            </a:solidFill>
            <a:prstDash val="solid"/>
            <a:round/>
            <a:headEnd len="sm" w="sm" type="none"/>
            <a:tailEnd len="sm" w="sm" type="none"/>
          </a:ln>
          <a:effectLst>
            <a:reflection blurRad="0" dir="5400000" dist="900" endA="500" endPos="10000" kx="0" rotWithShape="0" algn="bl" stA="49000" stPos="0" sy="-90000" ky="0"/>
          </a:effectLst>
        </p:spPr>
      </p:sp>
      <p:sp>
        <p:nvSpPr>
          <p:cNvPr id="175" name="Google Shape;175;p24"/>
          <p:cNvSpPr txBox="1"/>
          <p:nvPr>
            <p:ph type="title"/>
          </p:nvPr>
        </p:nvSpPr>
        <p:spPr>
          <a:xfrm>
            <a:off x="381000" y="4993760"/>
            <a:ext cx="5867400" cy="522288"/>
          </a:xfrm>
          <a:prstGeom prst="rect">
            <a:avLst/>
          </a:prstGeom>
          <a:noFill/>
          <a:ln>
            <a:noFill/>
          </a:ln>
        </p:spPr>
        <p:txBody>
          <a:bodyPr anchorCtr="0" anchor="ctr" bIns="50375" lIns="100775" spcFirstLastPara="1" rIns="100775" wrap="square" tIns="50375">
            <a:normAutofit/>
          </a:bodyPr>
          <a:lstStyle>
            <a:lvl1pPr lvl="0" algn="l">
              <a:lnSpc>
                <a:spcPct val="100000"/>
              </a:lnSpc>
              <a:spcBef>
                <a:spcPts val="0"/>
              </a:spcBef>
              <a:spcAft>
                <a:spcPts val="0"/>
              </a:spcAft>
              <a:buClr>
                <a:schemeClr val="dk2"/>
              </a:buClr>
              <a:buSzPts val="1996"/>
              <a:buFont typeface="Libre Franklin Medium"/>
              <a:buNone/>
              <a:defRPr b="1" sz="1995"/>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6" name="Google Shape;176;p24"/>
          <p:cNvSpPr txBox="1"/>
          <p:nvPr>
            <p:ph idx="1" type="body"/>
          </p:nvPr>
        </p:nvSpPr>
        <p:spPr>
          <a:xfrm>
            <a:off x="381000" y="5533218"/>
            <a:ext cx="5867400" cy="768350"/>
          </a:xfrm>
          <a:prstGeom prst="rect">
            <a:avLst/>
          </a:prstGeom>
          <a:noFill/>
          <a:ln>
            <a:noFill/>
          </a:ln>
        </p:spPr>
        <p:txBody>
          <a:bodyPr anchorCtr="0" anchor="t" bIns="50375" lIns="120950" spcFirstLastPara="1" rIns="100775" wrap="square" tIns="0">
            <a:noAutofit/>
          </a:bodyPr>
          <a:lstStyle>
            <a:lvl1pPr indent="-228600" lvl="0" marL="457200" algn="l">
              <a:lnSpc>
                <a:spcPct val="100000"/>
              </a:lnSpc>
              <a:spcBef>
                <a:spcPts val="272"/>
              </a:spcBef>
              <a:spcAft>
                <a:spcPts val="0"/>
              </a:spcAft>
              <a:buSzPts val="953"/>
              <a:buNone/>
              <a:defRPr sz="1361"/>
            </a:lvl1pPr>
            <a:lvl2pPr indent="-280987" lvl="1" marL="914400" algn="l">
              <a:lnSpc>
                <a:spcPct val="100000"/>
              </a:lnSpc>
              <a:spcBef>
                <a:spcPts val="236"/>
              </a:spcBef>
              <a:spcAft>
                <a:spcPts val="0"/>
              </a:spcAft>
              <a:buSzPts val="825"/>
              <a:buChar char="?"/>
              <a:defRPr sz="1179"/>
            </a:lvl2pPr>
            <a:lvl3pPr indent="-272986" lvl="2" marL="1371600" algn="l">
              <a:lnSpc>
                <a:spcPct val="100000"/>
              </a:lnSpc>
              <a:spcBef>
                <a:spcPts val="200"/>
              </a:spcBef>
              <a:spcAft>
                <a:spcPts val="0"/>
              </a:spcAft>
              <a:buSzPts val="699"/>
              <a:buChar char="?"/>
              <a:defRPr sz="997"/>
            </a:lvl3pPr>
            <a:lvl4pPr indent="-268922" lvl="3" marL="1828800" algn="l">
              <a:lnSpc>
                <a:spcPct val="100000"/>
              </a:lnSpc>
              <a:spcBef>
                <a:spcPts val="181"/>
              </a:spcBef>
              <a:spcAft>
                <a:spcPts val="0"/>
              </a:spcAft>
              <a:buSzPts val="635"/>
              <a:buChar char="?"/>
              <a:defRPr sz="907"/>
            </a:lvl4pPr>
            <a:lvl5pPr indent="-263144" lvl="4" marL="2286000" algn="l">
              <a:lnSpc>
                <a:spcPct val="100000"/>
              </a:lnSpc>
              <a:spcBef>
                <a:spcPts val="181"/>
              </a:spcBef>
              <a:spcAft>
                <a:spcPts val="0"/>
              </a:spcAft>
              <a:buSzPts val="544"/>
              <a:buChar char="?"/>
              <a:defRPr sz="907"/>
            </a:lvl5pPr>
            <a:lvl6pPr indent="-297179" lvl="5" marL="2743200" algn="l">
              <a:lnSpc>
                <a:spcPct val="100000"/>
              </a:lnSpc>
              <a:spcBef>
                <a:spcPts val="360"/>
              </a:spcBef>
              <a:spcAft>
                <a:spcPts val="0"/>
              </a:spcAft>
              <a:buSzPts val="1080"/>
              <a:buChar char="?"/>
              <a:defRPr/>
            </a:lvl6pPr>
            <a:lvl7pPr indent="-297179" lvl="6" marL="3200400" algn="l">
              <a:lnSpc>
                <a:spcPct val="100000"/>
              </a:lnSpc>
              <a:spcBef>
                <a:spcPts val="360"/>
              </a:spcBef>
              <a:spcAft>
                <a:spcPts val="0"/>
              </a:spcAft>
              <a:buSzPts val="1080"/>
              <a:buChar char="?"/>
              <a:defRPr/>
            </a:lvl7pPr>
            <a:lvl8pPr indent="-297179" lvl="7" marL="3657600" algn="l">
              <a:lnSpc>
                <a:spcPct val="100000"/>
              </a:lnSpc>
              <a:spcBef>
                <a:spcPts val="360"/>
              </a:spcBef>
              <a:spcAft>
                <a:spcPts val="0"/>
              </a:spcAft>
              <a:buSzPts val="1080"/>
              <a:buChar char="◆"/>
              <a:defRPr/>
            </a:lvl8pPr>
            <a:lvl9pPr indent="-297179" lvl="8" marL="4114800" algn="l">
              <a:lnSpc>
                <a:spcPct val="100000"/>
              </a:lnSpc>
              <a:spcBef>
                <a:spcPts val="360"/>
              </a:spcBef>
              <a:spcAft>
                <a:spcPts val="0"/>
              </a:spcAft>
              <a:buSzPts val="1080"/>
              <a:buChar char="◼"/>
              <a:defRPr/>
            </a:lvl9pPr>
          </a:lstStyle>
          <a:p/>
        </p:txBody>
      </p:sp>
      <p:sp>
        <p:nvSpPr>
          <p:cNvPr id="177" name="Google Shape;177;p24"/>
          <p:cNvSpPr txBox="1"/>
          <p:nvPr>
            <p:ph idx="10" type="dt"/>
          </p:nvPr>
        </p:nvSpPr>
        <p:spPr>
          <a:xfrm>
            <a:off x="6477120" y="76329"/>
            <a:ext cx="2514240" cy="289470"/>
          </a:xfrm>
          <a:prstGeom prst="rect">
            <a:avLst/>
          </a:prstGeom>
          <a:noFill/>
          <a:ln>
            <a:noFill/>
          </a:ln>
        </p:spPr>
        <p:txBody>
          <a:bodyPr anchorCtr="0" anchor="t" bIns="50375" lIns="100775" spcFirstLastPara="1" rIns="100775" wrap="square" tIns="503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8" name="Google Shape;178;p24"/>
          <p:cNvSpPr txBox="1"/>
          <p:nvPr>
            <p:ph idx="11" type="ftr"/>
          </p:nvPr>
        </p:nvSpPr>
        <p:spPr>
          <a:xfrm>
            <a:off x="3124800" y="76329"/>
            <a:ext cx="3352320" cy="289470"/>
          </a:xfrm>
          <a:prstGeom prst="rect">
            <a:avLst/>
          </a:prstGeom>
          <a:noFill/>
          <a:ln>
            <a:noFill/>
          </a:ln>
        </p:spPr>
        <p:txBody>
          <a:bodyPr anchorCtr="0" anchor="t" bIns="50375" lIns="100775" spcFirstLastPara="1" rIns="100775" wrap="square" tIns="503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9" name="Google Shape;179;p24"/>
          <p:cNvSpPr txBox="1"/>
          <p:nvPr>
            <p:ph idx="12" type="sldNum"/>
          </p:nvPr>
        </p:nvSpPr>
        <p:spPr>
          <a:xfrm>
            <a:off x="8229601" y="6476361"/>
            <a:ext cx="761760" cy="244826"/>
          </a:xfrm>
          <a:prstGeom prst="rect">
            <a:avLst/>
          </a:prstGeom>
          <a:noFill/>
          <a:ln>
            <a:noFill/>
          </a:ln>
        </p:spPr>
        <p:txBody>
          <a:bodyPr anchorCtr="0" anchor="t" bIns="50375" lIns="100775" spcFirstLastPara="1" rIns="100775" wrap="square" tIns="50375">
            <a:noAutofit/>
          </a:bodyPr>
          <a:lstStyle>
            <a:lvl1pPr indent="0" lvl="0"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80" name="Shape 180"/>
        <p:cNvGrpSpPr/>
        <p:nvPr/>
      </p:nvGrpSpPr>
      <p:grpSpPr>
        <a:xfrm>
          <a:off x="0" y="0"/>
          <a:ext cx="0" cy="0"/>
          <a:chOff x="0" y="0"/>
          <a:chExt cx="0" cy="0"/>
        </a:xfrm>
      </p:grpSpPr>
      <p:sp>
        <p:nvSpPr>
          <p:cNvPr id="181" name="Google Shape;181;p25"/>
          <p:cNvSpPr txBox="1"/>
          <p:nvPr>
            <p:ph type="title"/>
          </p:nvPr>
        </p:nvSpPr>
        <p:spPr>
          <a:xfrm>
            <a:off x="305280" y="456529"/>
            <a:ext cx="8686080" cy="838168"/>
          </a:xfrm>
          <a:prstGeom prst="rect">
            <a:avLst/>
          </a:prstGeom>
          <a:noFill/>
          <a:ln>
            <a:noFill/>
          </a:ln>
        </p:spPr>
        <p:txBody>
          <a:bodyPr anchorCtr="0" anchor="ctr" bIns="50375" lIns="100775" spcFirstLastPara="1" rIns="100775" wrap="square" tIns="50375">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2" name="Google Shape;182;p25"/>
          <p:cNvSpPr txBox="1"/>
          <p:nvPr>
            <p:ph idx="1" type="body"/>
          </p:nvPr>
        </p:nvSpPr>
        <p:spPr>
          <a:xfrm rot="5400000">
            <a:off x="2385123" y="-525919"/>
            <a:ext cx="4526395" cy="8686080"/>
          </a:xfrm>
          <a:prstGeom prst="rect">
            <a:avLst/>
          </a:prstGeom>
          <a:noFill/>
          <a:ln>
            <a:noFill/>
          </a:ln>
        </p:spPr>
        <p:txBody>
          <a:bodyPr anchorCtr="0" anchor="t" bIns="50375" lIns="100775" spcFirstLastPara="1" rIns="100775" wrap="square" tIns="50375">
            <a:noAutofit/>
          </a:bodyPr>
          <a:lstStyle>
            <a:lvl1pPr indent="-308610" lvl="0" marL="457200" algn="l">
              <a:lnSpc>
                <a:spcPct val="100000"/>
              </a:lnSpc>
              <a:spcBef>
                <a:spcPts val="360"/>
              </a:spcBef>
              <a:spcAft>
                <a:spcPts val="0"/>
              </a:spcAft>
              <a:buSzPts val="1260"/>
              <a:buChar char="?"/>
              <a:defRPr/>
            </a:lvl1pPr>
            <a:lvl2pPr indent="-308610" lvl="1" marL="914400" algn="l">
              <a:lnSpc>
                <a:spcPct val="100000"/>
              </a:lnSpc>
              <a:spcBef>
                <a:spcPts val="360"/>
              </a:spcBef>
              <a:spcAft>
                <a:spcPts val="0"/>
              </a:spcAft>
              <a:buSzPts val="1260"/>
              <a:buChar char="?"/>
              <a:defRPr/>
            </a:lvl2pPr>
            <a:lvl3pPr indent="-308610" lvl="2" marL="1371600" algn="l">
              <a:lnSpc>
                <a:spcPct val="100000"/>
              </a:lnSpc>
              <a:spcBef>
                <a:spcPts val="360"/>
              </a:spcBef>
              <a:spcAft>
                <a:spcPts val="0"/>
              </a:spcAft>
              <a:buSzPts val="1260"/>
              <a:buChar char="?"/>
              <a:defRPr/>
            </a:lvl3pPr>
            <a:lvl4pPr indent="-308610" lvl="3" marL="1828800" algn="l">
              <a:lnSpc>
                <a:spcPct val="100000"/>
              </a:lnSpc>
              <a:spcBef>
                <a:spcPts val="360"/>
              </a:spcBef>
              <a:spcAft>
                <a:spcPts val="0"/>
              </a:spcAft>
              <a:buSzPts val="1260"/>
              <a:buChar char="?"/>
              <a:defRPr/>
            </a:lvl4pPr>
            <a:lvl5pPr indent="-297179" lvl="4" marL="2286000" algn="l">
              <a:lnSpc>
                <a:spcPct val="100000"/>
              </a:lnSpc>
              <a:spcBef>
                <a:spcPts val="360"/>
              </a:spcBef>
              <a:spcAft>
                <a:spcPts val="0"/>
              </a:spcAft>
              <a:buSzPts val="1080"/>
              <a:buChar char="?"/>
              <a:defRPr/>
            </a:lvl5pPr>
            <a:lvl6pPr indent="-297179" lvl="5" marL="2743200" algn="l">
              <a:lnSpc>
                <a:spcPct val="100000"/>
              </a:lnSpc>
              <a:spcBef>
                <a:spcPts val="360"/>
              </a:spcBef>
              <a:spcAft>
                <a:spcPts val="0"/>
              </a:spcAft>
              <a:buSzPts val="1080"/>
              <a:buChar char="?"/>
              <a:defRPr/>
            </a:lvl6pPr>
            <a:lvl7pPr indent="-297179" lvl="6" marL="3200400" algn="l">
              <a:lnSpc>
                <a:spcPct val="100000"/>
              </a:lnSpc>
              <a:spcBef>
                <a:spcPts val="360"/>
              </a:spcBef>
              <a:spcAft>
                <a:spcPts val="0"/>
              </a:spcAft>
              <a:buSzPts val="1080"/>
              <a:buChar char="?"/>
              <a:defRPr/>
            </a:lvl7pPr>
            <a:lvl8pPr indent="-297179" lvl="7" marL="3657600" algn="l">
              <a:lnSpc>
                <a:spcPct val="100000"/>
              </a:lnSpc>
              <a:spcBef>
                <a:spcPts val="360"/>
              </a:spcBef>
              <a:spcAft>
                <a:spcPts val="0"/>
              </a:spcAft>
              <a:buSzPts val="1080"/>
              <a:buChar char="◆"/>
              <a:defRPr/>
            </a:lvl8pPr>
            <a:lvl9pPr indent="-297179" lvl="8" marL="4114800" algn="l">
              <a:lnSpc>
                <a:spcPct val="100000"/>
              </a:lnSpc>
              <a:spcBef>
                <a:spcPts val="360"/>
              </a:spcBef>
              <a:spcAft>
                <a:spcPts val="0"/>
              </a:spcAft>
              <a:buSzPts val="1080"/>
              <a:buChar char="◼"/>
              <a:defRPr/>
            </a:lvl9pPr>
          </a:lstStyle>
          <a:p/>
        </p:txBody>
      </p:sp>
      <p:sp>
        <p:nvSpPr>
          <p:cNvPr id="183" name="Google Shape;183;p25"/>
          <p:cNvSpPr txBox="1"/>
          <p:nvPr>
            <p:ph idx="10" type="dt"/>
          </p:nvPr>
        </p:nvSpPr>
        <p:spPr>
          <a:xfrm>
            <a:off x="6477120" y="76329"/>
            <a:ext cx="2514240" cy="289470"/>
          </a:xfrm>
          <a:prstGeom prst="rect">
            <a:avLst/>
          </a:prstGeom>
          <a:noFill/>
          <a:ln>
            <a:noFill/>
          </a:ln>
        </p:spPr>
        <p:txBody>
          <a:bodyPr anchorCtr="0" anchor="t" bIns="50375" lIns="100775" spcFirstLastPara="1" rIns="100775" wrap="square" tIns="503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4" name="Google Shape;184;p25"/>
          <p:cNvSpPr txBox="1"/>
          <p:nvPr>
            <p:ph idx="11" type="ftr"/>
          </p:nvPr>
        </p:nvSpPr>
        <p:spPr>
          <a:xfrm>
            <a:off x="3124800" y="76329"/>
            <a:ext cx="3352320" cy="289470"/>
          </a:xfrm>
          <a:prstGeom prst="rect">
            <a:avLst/>
          </a:prstGeom>
          <a:noFill/>
          <a:ln>
            <a:noFill/>
          </a:ln>
        </p:spPr>
        <p:txBody>
          <a:bodyPr anchorCtr="0" anchor="t" bIns="50375" lIns="100775" spcFirstLastPara="1" rIns="100775" wrap="square" tIns="503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5" name="Google Shape;185;p25"/>
          <p:cNvSpPr txBox="1"/>
          <p:nvPr>
            <p:ph idx="12" type="sldNum"/>
          </p:nvPr>
        </p:nvSpPr>
        <p:spPr>
          <a:xfrm>
            <a:off x="8229601" y="6476361"/>
            <a:ext cx="761760" cy="244826"/>
          </a:xfrm>
          <a:prstGeom prst="rect">
            <a:avLst/>
          </a:prstGeom>
          <a:noFill/>
          <a:ln>
            <a:noFill/>
          </a:ln>
        </p:spPr>
        <p:txBody>
          <a:bodyPr anchorCtr="0" anchor="t" bIns="50375" lIns="100775" spcFirstLastPara="1" rIns="100775" wrap="square" tIns="50375">
            <a:noAutofit/>
          </a:bodyPr>
          <a:lstStyle>
            <a:lvl1pPr indent="0" lvl="0"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186" name="Shape 186"/>
        <p:cNvGrpSpPr/>
        <p:nvPr/>
      </p:nvGrpSpPr>
      <p:grpSpPr>
        <a:xfrm>
          <a:off x="0" y="0"/>
          <a:ext cx="0" cy="0"/>
          <a:chOff x="0" y="0"/>
          <a:chExt cx="0" cy="0"/>
        </a:xfrm>
      </p:grpSpPr>
      <p:sp>
        <p:nvSpPr>
          <p:cNvPr id="187" name="Google Shape;187;p26"/>
          <p:cNvSpPr txBox="1"/>
          <p:nvPr>
            <p:ph type="title"/>
          </p:nvPr>
        </p:nvSpPr>
        <p:spPr>
          <a:xfrm rot="5400000">
            <a:off x="4846638" y="2560640"/>
            <a:ext cx="5851525" cy="1828800"/>
          </a:xfrm>
          <a:prstGeom prst="rect">
            <a:avLst/>
          </a:prstGeom>
          <a:noFill/>
          <a:ln>
            <a:noFill/>
          </a:ln>
        </p:spPr>
        <p:txBody>
          <a:bodyPr anchorCtr="0" anchor="ctr" bIns="50375" lIns="100775" spcFirstLastPara="1" rIns="100775" wrap="square" tIns="50375">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8" name="Google Shape;188;p26"/>
          <p:cNvSpPr txBox="1"/>
          <p:nvPr>
            <p:ph idx="1" type="body"/>
          </p:nvPr>
        </p:nvSpPr>
        <p:spPr>
          <a:xfrm rot="5400000">
            <a:off x="655638" y="350840"/>
            <a:ext cx="5851525" cy="6248400"/>
          </a:xfrm>
          <a:prstGeom prst="rect">
            <a:avLst/>
          </a:prstGeom>
          <a:noFill/>
          <a:ln>
            <a:noFill/>
          </a:ln>
        </p:spPr>
        <p:txBody>
          <a:bodyPr anchorCtr="0" anchor="t" bIns="50375" lIns="100775" spcFirstLastPara="1" rIns="100775" wrap="square" tIns="50375">
            <a:noAutofit/>
          </a:bodyPr>
          <a:lstStyle>
            <a:lvl1pPr indent="-308610" lvl="0" marL="457200" algn="l">
              <a:lnSpc>
                <a:spcPct val="100000"/>
              </a:lnSpc>
              <a:spcBef>
                <a:spcPts val="360"/>
              </a:spcBef>
              <a:spcAft>
                <a:spcPts val="0"/>
              </a:spcAft>
              <a:buSzPts val="1260"/>
              <a:buChar char="?"/>
              <a:defRPr/>
            </a:lvl1pPr>
            <a:lvl2pPr indent="-308610" lvl="1" marL="914400" algn="l">
              <a:lnSpc>
                <a:spcPct val="100000"/>
              </a:lnSpc>
              <a:spcBef>
                <a:spcPts val="360"/>
              </a:spcBef>
              <a:spcAft>
                <a:spcPts val="0"/>
              </a:spcAft>
              <a:buSzPts val="1260"/>
              <a:buChar char="?"/>
              <a:defRPr/>
            </a:lvl2pPr>
            <a:lvl3pPr indent="-308610" lvl="2" marL="1371600" algn="l">
              <a:lnSpc>
                <a:spcPct val="100000"/>
              </a:lnSpc>
              <a:spcBef>
                <a:spcPts val="360"/>
              </a:spcBef>
              <a:spcAft>
                <a:spcPts val="0"/>
              </a:spcAft>
              <a:buSzPts val="1260"/>
              <a:buChar char="?"/>
              <a:defRPr/>
            </a:lvl3pPr>
            <a:lvl4pPr indent="-308610" lvl="3" marL="1828800" algn="l">
              <a:lnSpc>
                <a:spcPct val="100000"/>
              </a:lnSpc>
              <a:spcBef>
                <a:spcPts val="360"/>
              </a:spcBef>
              <a:spcAft>
                <a:spcPts val="0"/>
              </a:spcAft>
              <a:buSzPts val="1260"/>
              <a:buChar char="?"/>
              <a:defRPr/>
            </a:lvl4pPr>
            <a:lvl5pPr indent="-297179" lvl="4" marL="2286000" algn="l">
              <a:lnSpc>
                <a:spcPct val="100000"/>
              </a:lnSpc>
              <a:spcBef>
                <a:spcPts val="360"/>
              </a:spcBef>
              <a:spcAft>
                <a:spcPts val="0"/>
              </a:spcAft>
              <a:buSzPts val="1080"/>
              <a:buChar char="?"/>
              <a:defRPr/>
            </a:lvl5pPr>
            <a:lvl6pPr indent="-297179" lvl="5" marL="2743200" algn="l">
              <a:lnSpc>
                <a:spcPct val="100000"/>
              </a:lnSpc>
              <a:spcBef>
                <a:spcPts val="360"/>
              </a:spcBef>
              <a:spcAft>
                <a:spcPts val="0"/>
              </a:spcAft>
              <a:buSzPts val="1080"/>
              <a:buChar char="?"/>
              <a:defRPr/>
            </a:lvl6pPr>
            <a:lvl7pPr indent="-297179" lvl="6" marL="3200400" algn="l">
              <a:lnSpc>
                <a:spcPct val="100000"/>
              </a:lnSpc>
              <a:spcBef>
                <a:spcPts val="360"/>
              </a:spcBef>
              <a:spcAft>
                <a:spcPts val="0"/>
              </a:spcAft>
              <a:buSzPts val="1080"/>
              <a:buChar char="?"/>
              <a:defRPr/>
            </a:lvl7pPr>
            <a:lvl8pPr indent="-297179" lvl="7" marL="3657600" algn="l">
              <a:lnSpc>
                <a:spcPct val="100000"/>
              </a:lnSpc>
              <a:spcBef>
                <a:spcPts val="360"/>
              </a:spcBef>
              <a:spcAft>
                <a:spcPts val="0"/>
              </a:spcAft>
              <a:buSzPts val="1080"/>
              <a:buChar char="◆"/>
              <a:defRPr/>
            </a:lvl8pPr>
            <a:lvl9pPr indent="-297179" lvl="8" marL="4114800" algn="l">
              <a:lnSpc>
                <a:spcPct val="100000"/>
              </a:lnSpc>
              <a:spcBef>
                <a:spcPts val="360"/>
              </a:spcBef>
              <a:spcAft>
                <a:spcPts val="0"/>
              </a:spcAft>
              <a:buSzPts val="1080"/>
              <a:buChar char="◼"/>
              <a:defRPr/>
            </a:lvl9pPr>
          </a:lstStyle>
          <a:p/>
        </p:txBody>
      </p:sp>
      <p:sp>
        <p:nvSpPr>
          <p:cNvPr id="189" name="Google Shape;189;p26"/>
          <p:cNvSpPr txBox="1"/>
          <p:nvPr>
            <p:ph idx="10" type="dt"/>
          </p:nvPr>
        </p:nvSpPr>
        <p:spPr>
          <a:xfrm>
            <a:off x="6477120" y="76329"/>
            <a:ext cx="2514240" cy="289470"/>
          </a:xfrm>
          <a:prstGeom prst="rect">
            <a:avLst/>
          </a:prstGeom>
          <a:noFill/>
          <a:ln>
            <a:noFill/>
          </a:ln>
        </p:spPr>
        <p:txBody>
          <a:bodyPr anchorCtr="0" anchor="t" bIns="50375" lIns="100775" spcFirstLastPara="1" rIns="100775" wrap="square" tIns="503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0" name="Google Shape;190;p26"/>
          <p:cNvSpPr txBox="1"/>
          <p:nvPr>
            <p:ph idx="11" type="ftr"/>
          </p:nvPr>
        </p:nvSpPr>
        <p:spPr>
          <a:xfrm>
            <a:off x="3124800" y="76329"/>
            <a:ext cx="3352320" cy="289470"/>
          </a:xfrm>
          <a:prstGeom prst="rect">
            <a:avLst/>
          </a:prstGeom>
          <a:noFill/>
          <a:ln>
            <a:noFill/>
          </a:ln>
        </p:spPr>
        <p:txBody>
          <a:bodyPr anchorCtr="0" anchor="t" bIns="50375" lIns="100775" spcFirstLastPara="1" rIns="100775" wrap="square" tIns="503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1" name="Google Shape;191;p26"/>
          <p:cNvSpPr txBox="1"/>
          <p:nvPr>
            <p:ph idx="12" type="sldNum"/>
          </p:nvPr>
        </p:nvSpPr>
        <p:spPr>
          <a:xfrm>
            <a:off x="8229601" y="6476361"/>
            <a:ext cx="761760" cy="244826"/>
          </a:xfrm>
          <a:prstGeom prst="rect">
            <a:avLst/>
          </a:prstGeom>
          <a:noFill/>
          <a:ln>
            <a:noFill/>
          </a:ln>
        </p:spPr>
        <p:txBody>
          <a:bodyPr anchorCtr="0" anchor="t" bIns="50375" lIns="100775" spcFirstLastPara="1" rIns="100775" wrap="square" tIns="50375">
            <a:noAutofit/>
          </a:bodyPr>
          <a:lstStyle>
            <a:lvl1pPr indent="0" lvl="0"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5"/>
          <p:cNvSpPr txBox="1"/>
          <p:nvPr>
            <p:ph type="title"/>
          </p:nvPr>
        </p:nvSpPr>
        <p:spPr>
          <a:xfrm>
            <a:off x="457200" y="704088"/>
            <a:ext cx="8305800" cy="1143000"/>
          </a:xfrm>
          <a:prstGeom prst="rect">
            <a:avLst/>
          </a:prstGeom>
          <a:noFill/>
          <a:ln>
            <a:noFill/>
          </a:ln>
        </p:spPr>
        <p:txBody>
          <a:bodyPr anchorCtr="0" anchor="b" bIns="0" lIns="0" spcFirstLastPara="1" rIns="0" wrap="square" tIns="45700">
            <a:normAutofit/>
          </a:bodyPr>
          <a:lstStyle>
            <a:lvl1pPr lvl="0" algn="l">
              <a:lnSpc>
                <a:spcPct val="100000"/>
              </a:lnSpc>
              <a:spcBef>
                <a:spcPts val="0"/>
              </a:spcBef>
              <a:spcAft>
                <a:spcPts val="0"/>
              </a:spcAft>
              <a:buClr>
                <a:schemeClr val="dk2"/>
              </a:buClr>
              <a:buSzPts val="5000"/>
              <a:buFont typeface="Calibri"/>
              <a:buNone/>
              <a:defRPr b="0" sz="5000">
                <a:solidFill>
                  <a:schemeClr val="dk2"/>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5"/>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5"/>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5"/>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439FD7"/>
            </a:gs>
            <a:gs pos="25000">
              <a:srgbClr val="4397CA"/>
            </a:gs>
            <a:gs pos="100000">
              <a:srgbClr val="00466A"/>
            </a:gs>
          </a:gsLst>
          <a:path path="circle">
            <a:fillToRect b="50%" l="50%" r="50%" t="50%"/>
          </a:path>
          <a:tileRect/>
        </a:gradFill>
      </p:bgPr>
    </p:bg>
    <p:spTree>
      <p:nvGrpSpPr>
        <p:cNvPr id="48" name="Shape 48"/>
        <p:cNvGrpSpPr/>
        <p:nvPr/>
      </p:nvGrpSpPr>
      <p:grpSpPr>
        <a:xfrm>
          <a:off x="0" y="0"/>
          <a:ext cx="0" cy="0"/>
          <a:chOff x="0" y="0"/>
          <a:chExt cx="0" cy="0"/>
        </a:xfrm>
      </p:grpSpPr>
      <p:sp>
        <p:nvSpPr>
          <p:cNvPr id="49" name="Google Shape;49;p6"/>
          <p:cNvSpPr txBox="1"/>
          <p:nvPr>
            <p:ph type="ctrTitle"/>
          </p:nvPr>
        </p:nvSpPr>
        <p:spPr>
          <a:xfrm>
            <a:off x="533400" y="1371600"/>
            <a:ext cx="7851648" cy="1828800"/>
          </a:xfrm>
          <a:prstGeom prst="rect">
            <a:avLst/>
          </a:prstGeom>
          <a:noFill/>
          <a:ln>
            <a:noFill/>
          </a:ln>
        </p:spPr>
        <p:txBody>
          <a:bodyPr anchorCtr="0" anchor="b" bIns="0" lIns="0" spcFirstLastPara="1" rIns="18275" wrap="square" tIns="0">
            <a:normAutofit/>
          </a:bodyPr>
          <a:lstStyle>
            <a:lvl1pPr lvl="0" algn="r">
              <a:lnSpc>
                <a:spcPct val="100000"/>
              </a:lnSpc>
              <a:spcBef>
                <a:spcPts val="0"/>
              </a:spcBef>
              <a:spcAft>
                <a:spcPts val="0"/>
              </a:spcAft>
              <a:buClr>
                <a:srgbClr val="4CE0EA"/>
              </a:buClr>
              <a:buSzPts val="5600"/>
              <a:buFont typeface="Calibri"/>
              <a:buNone/>
              <a:defRPr b="1" sz="5600">
                <a:solidFill>
                  <a:srgbClr val="4CE0EA"/>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6"/>
          <p:cNvSpPr txBox="1"/>
          <p:nvPr>
            <p:ph idx="1" type="subTitle"/>
          </p:nvPr>
        </p:nvSpPr>
        <p:spPr>
          <a:xfrm>
            <a:off x="533400" y="3228536"/>
            <a:ext cx="7854696" cy="1752600"/>
          </a:xfrm>
          <a:prstGeom prst="rect">
            <a:avLst/>
          </a:prstGeom>
          <a:noFill/>
          <a:ln>
            <a:noFill/>
          </a:ln>
        </p:spPr>
        <p:txBody>
          <a:bodyPr anchorCtr="0" anchor="t" bIns="45700" lIns="0" spcFirstLastPara="1" rIns="18275" wrap="square" tIns="45700">
            <a:noAutofit/>
          </a:bodyPr>
          <a:lstStyle>
            <a:lvl1pPr lvl="0" marR="45720" algn="r">
              <a:lnSpc>
                <a:spcPct val="100000"/>
              </a:lnSpc>
              <a:spcBef>
                <a:spcPts val="520"/>
              </a:spcBef>
              <a:spcAft>
                <a:spcPts val="0"/>
              </a:spcAft>
              <a:buSzPts val="2470"/>
              <a:buNone/>
              <a:defRPr>
                <a:solidFill>
                  <a:schemeClr val="lt1"/>
                </a:solidFill>
              </a:defRPr>
            </a:lvl1pPr>
            <a:lvl2pPr lvl="1" algn="ctr">
              <a:lnSpc>
                <a:spcPct val="100000"/>
              </a:lnSpc>
              <a:spcBef>
                <a:spcPts val="360"/>
              </a:spcBef>
              <a:spcAft>
                <a:spcPts val="0"/>
              </a:spcAft>
              <a:buSzPts val="1530"/>
              <a:buNone/>
              <a:defRPr/>
            </a:lvl2pPr>
            <a:lvl3pPr lvl="2" algn="ctr">
              <a:lnSpc>
                <a:spcPct val="100000"/>
              </a:lnSpc>
              <a:spcBef>
                <a:spcPts val="360"/>
              </a:spcBef>
              <a:spcAft>
                <a:spcPts val="0"/>
              </a:spcAft>
              <a:buSzPts val="1260"/>
              <a:buNone/>
              <a:defRPr/>
            </a:lvl3pPr>
            <a:lvl4pPr lvl="3" algn="ctr">
              <a:lnSpc>
                <a:spcPct val="100000"/>
              </a:lnSpc>
              <a:spcBef>
                <a:spcPts val="360"/>
              </a:spcBef>
              <a:spcAft>
                <a:spcPts val="0"/>
              </a:spcAft>
              <a:buSzPts val="1170"/>
              <a:buNone/>
              <a:defRPr/>
            </a:lvl4pPr>
            <a:lvl5pPr lvl="4" algn="ctr">
              <a:lnSpc>
                <a:spcPct val="100000"/>
              </a:lnSpc>
              <a:spcBef>
                <a:spcPts val="360"/>
              </a:spcBef>
              <a:spcAft>
                <a:spcPts val="0"/>
              </a:spcAft>
              <a:buSzPts val="1170"/>
              <a:buNone/>
              <a:defRPr/>
            </a:lvl5pPr>
            <a:lvl6pPr lvl="5" algn="ctr">
              <a:lnSpc>
                <a:spcPct val="100000"/>
              </a:lnSpc>
              <a:spcBef>
                <a:spcPts val="360"/>
              </a:spcBef>
              <a:spcAft>
                <a:spcPts val="0"/>
              </a:spcAft>
              <a:buSzPts val="1440"/>
              <a:buNone/>
              <a:defRPr/>
            </a:lvl6pPr>
            <a:lvl7pPr lvl="6" algn="ctr">
              <a:lnSpc>
                <a:spcPct val="100000"/>
              </a:lnSpc>
              <a:spcBef>
                <a:spcPts val="360"/>
              </a:spcBef>
              <a:spcAft>
                <a:spcPts val="0"/>
              </a:spcAft>
              <a:buSzPts val="1440"/>
              <a:buNone/>
              <a:defRPr/>
            </a:lvl7pPr>
            <a:lvl8pPr lvl="7" algn="ctr">
              <a:lnSpc>
                <a:spcPct val="100000"/>
              </a:lnSpc>
              <a:spcBef>
                <a:spcPts val="360"/>
              </a:spcBef>
              <a:spcAft>
                <a:spcPts val="0"/>
              </a:spcAft>
              <a:buSzPts val="1800"/>
              <a:buNone/>
              <a:defRPr/>
            </a:lvl8pPr>
            <a:lvl9pPr lvl="8" algn="ctr">
              <a:lnSpc>
                <a:spcPct val="100000"/>
              </a:lnSpc>
              <a:spcBef>
                <a:spcPts val="360"/>
              </a:spcBef>
              <a:spcAft>
                <a:spcPts val="0"/>
              </a:spcAft>
              <a:buSzPts val="1800"/>
              <a:buNone/>
              <a:defRPr/>
            </a:lvl9pPr>
          </a:lstStyle>
          <a:p/>
        </p:txBody>
      </p:sp>
      <p:sp>
        <p:nvSpPr>
          <p:cNvPr id="51" name="Google Shape;51;p6"/>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6"/>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6"/>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D0E9ED"/>
                </a:solidFill>
                <a:latin typeface="Constantia"/>
                <a:ea typeface="Constantia"/>
                <a:cs typeface="Constantia"/>
                <a:sym typeface="Constanti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D0E9ED"/>
                </a:solidFill>
                <a:latin typeface="Constantia"/>
                <a:ea typeface="Constantia"/>
                <a:cs typeface="Constantia"/>
                <a:sym typeface="Constanti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D0E9ED"/>
                </a:solidFill>
                <a:latin typeface="Constantia"/>
                <a:ea typeface="Constantia"/>
                <a:cs typeface="Constantia"/>
                <a:sym typeface="Constanti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D0E9ED"/>
                </a:solidFill>
                <a:latin typeface="Constantia"/>
                <a:ea typeface="Constantia"/>
                <a:cs typeface="Constantia"/>
                <a:sym typeface="Constanti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D0E9ED"/>
                </a:solidFill>
                <a:latin typeface="Constantia"/>
                <a:ea typeface="Constantia"/>
                <a:cs typeface="Constantia"/>
                <a:sym typeface="Constanti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D0E9ED"/>
                </a:solidFill>
                <a:latin typeface="Constantia"/>
                <a:ea typeface="Constantia"/>
                <a:cs typeface="Constantia"/>
                <a:sym typeface="Constanti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D0E9ED"/>
                </a:solidFill>
                <a:latin typeface="Constantia"/>
                <a:ea typeface="Constantia"/>
                <a:cs typeface="Constantia"/>
                <a:sym typeface="Constanti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D0E9ED"/>
                </a:solidFill>
                <a:latin typeface="Constantia"/>
                <a:ea typeface="Constantia"/>
                <a:cs typeface="Constantia"/>
                <a:sym typeface="Constanti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D0E9ED"/>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439FD7"/>
            </a:gs>
            <a:gs pos="25000">
              <a:srgbClr val="4397CA"/>
            </a:gs>
            <a:gs pos="100000">
              <a:srgbClr val="00466A"/>
            </a:gs>
          </a:gsLst>
          <a:path path="circle">
            <a:fillToRect b="50%" l="50%" r="50%" t="50%"/>
          </a:path>
          <a:tileRect/>
        </a:gradFill>
      </p:bgPr>
    </p:bg>
    <p:spTree>
      <p:nvGrpSpPr>
        <p:cNvPr id="54" name="Shape 54"/>
        <p:cNvGrpSpPr/>
        <p:nvPr/>
      </p:nvGrpSpPr>
      <p:grpSpPr>
        <a:xfrm>
          <a:off x="0" y="0"/>
          <a:ext cx="0" cy="0"/>
          <a:chOff x="0" y="0"/>
          <a:chExt cx="0" cy="0"/>
        </a:xfrm>
      </p:grpSpPr>
      <p:sp>
        <p:nvSpPr>
          <p:cNvPr id="55" name="Google Shape;55;p7"/>
          <p:cNvSpPr txBox="1"/>
          <p:nvPr>
            <p:ph type="title"/>
          </p:nvPr>
        </p:nvSpPr>
        <p:spPr>
          <a:xfrm>
            <a:off x="530352" y="1316736"/>
            <a:ext cx="7772400" cy="136245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4AE3AC"/>
              </a:buClr>
              <a:buSzPts val="5600"/>
              <a:buFont typeface="Calibri"/>
              <a:buNone/>
              <a:defRPr b="1" sz="5600" cap="none">
                <a:solidFill>
                  <a:srgbClr val="4AE3AC"/>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7"/>
          <p:cNvSpPr txBox="1"/>
          <p:nvPr>
            <p:ph idx="1" type="body"/>
          </p:nvPr>
        </p:nvSpPr>
        <p:spPr>
          <a:xfrm>
            <a:off x="530352" y="2704664"/>
            <a:ext cx="7772400" cy="1509712"/>
          </a:xfrm>
          <a:prstGeom prst="rect">
            <a:avLst/>
          </a:prstGeom>
          <a:noFill/>
          <a:ln>
            <a:noFill/>
          </a:ln>
        </p:spPr>
        <p:txBody>
          <a:bodyPr anchorCtr="0" anchor="t" bIns="45700" lIns="45700" spcFirstLastPara="1" rIns="45700" wrap="square" tIns="45700">
            <a:noAutofit/>
          </a:bodyPr>
          <a:lstStyle>
            <a:lvl1pPr indent="-228600" lvl="0" marL="457200" algn="l">
              <a:lnSpc>
                <a:spcPct val="100000"/>
              </a:lnSpc>
              <a:spcBef>
                <a:spcPts val="440"/>
              </a:spcBef>
              <a:spcAft>
                <a:spcPts val="0"/>
              </a:spcAft>
              <a:buSzPts val="2090"/>
              <a:buNone/>
              <a:defRPr sz="2200">
                <a:solidFill>
                  <a:schemeClr val="lt1"/>
                </a:solidFill>
              </a:defRPr>
            </a:lvl1pPr>
            <a:lvl2pPr indent="-228600" lvl="1" marL="914400" algn="l">
              <a:lnSpc>
                <a:spcPct val="100000"/>
              </a:lnSpc>
              <a:spcBef>
                <a:spcPts val="360"/>
              </a:spcBef>
              <a:spcAft>
                <a:spcPts val="0"/>
              </a:spcAft>
              <a:buSzPts val="1530"/>
              <a:buNone/>
              <a:defRPr sz="1800">
                <a:solidFill>
                  <a:schemeClr val="lt1"/>
                </a:solidFill>
              </a:defRPr>
            </a:lvl2pPr>
            <a:lvl3pPr indent="-228600" lvl="2" marL="1371600" algn="l">
              <a:lnSpc>
                <a:spcPct val="100000"/>
              </a:lnSpc>
              <a:spcBef>
                <a:spcPts val="320"/>
              </a:spcBef>
              <a:spcAft>
                <a:spcPts val="0"/>
              </a:spcAft>
              <a:buSzPts val="1120"/>
              <a:buNone/>
              <a:defRPr sz="1600">
                <a:solidFill>
                  <a:schemeClr val="lt1"/>
                </a:solidFill>
              </a:defRPr>
            </a:lvl3pPr>
            <a:lvl4pPr indent="-228600" lvl="3" marL="1828800" algn="l">
              <a:lnSpc>
                <a:spcPct val="100000"/>
              </a:lnSpc>
              <a:spcBef>
                <a:spcPts val="280"/>
              </a:spcBef>
              <a:spcAft>
                <a:spcPts val="0"/>
              </a:spcAft>
              <a:buSzPts val="910"/>
              <a:buNone/>
              <a:defRPr sz="1400">
                <a:solidFill>
                  <a:schemeClr val="lt1"/>
                </a:solidFill>
              </a:defRPr>
            </a:lvl4pPr>
            <a:lvl5pPr indent="-228600" lvl="4" marL="2286000" algn="l">
              <a:lnSpc>
                <a:spcPct val="100000"/>
              </a:lnSpc>
              <a:spcBef>
                <a:spcPts val="280"/>
              </a:spcBef>
              <a:spcAft>
                <a:spcPts val="0"/>
              </a:spcAft>
              <a:buSzPts val="910"/>
              <a:buNone/>
              <a:defRPr sz="1400">
                <a:solidFill>
                  <a:schemeClr val="lt1"/>
                </a:solidFill>
              </a:defRPr>
            </a:lvl5pPr>
            <a:lvl6pPr indent="-320039" lvl="5" marL="2743200" algn="l">
              <a:lnSpc>
                <a:spcPct val="100000"/>
              </a:lnSpc>
              <a:spcBef>
                <a:spcPts val="360"/>
              </a:spcBef>
              <a:spcAft>
                <a:spcPts val="0"/>
              </a:spcAft>
              <a:buSzPts val="1440"/>
              <a:buChar char="⚫"/>
              <a:defRPr/>
            </a:lvl6pPr>
            <a:lvl7pPr indent="-320039" lvl="6" marL="3200400" algn="l">
              <a:lnSpc>
                <a:spcPct val="100000"/>
              </a:lnSpc>
              <a:spcBef>
                <a:spcPts val="360"/>
              </a:spcBef>
              <a:spcAft>
                <a:spcPts val="0"/>
              </a:spcAft>
              <a:buSzPts val="144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57" name="Google Shape;57;p7"/>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7"/>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7"/>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D0E9ED"/>
                </a:solidFill>
                <a:latin typeface="Constantia"/>
                <a:ea typeface="Constantia"/>
                <a:cs typeface="Constantia"/>
                <a:sym typeface="Constanti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D0E9ED"/>
                </a:solidFill>
                <a:latin typeface="Constantia"/>
                <a:ea typeface="Constantia"/>
                <a:cs typeface="Constantia"/>
                <a:sym typeface="Constanti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D0E9ED"/>
                </a:solidFill>
                <a:latin typeface="Constantia"/>
                <a:ea typeface="Constantia"/>
                <a:cs typeface="Constantia"/>
                <a:sym typeface="Constanti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D0E9ED"/>
                </a:solidFill>
                <a:latin typeface="Constantia"/>
                <a:ea typeface="Constantia"/>
                <a:cs typeface="Constantia"/>
                <a:sym typeface="Constanti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D0E9ED"/>
                </a:solidFill>
                <a:latin typeface="Constantia"/>
                <a:ea typeface="Constantia"/>
                <a:cs typeface="Constantia"/>
                <a:sym typeface="Constanti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D0E9ED"/>
                </a:solidFill>
                <a:latin typeface="Constantia"/>
                <a:ea typeface="Constantia"/>
                <a:cs typeface="Constantia"/>
                <a:sym typeface="Constanti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D0E9ED"/>
                </a:solidFill>
                <a:latin typeface="Constantia"/>
                <a:ea typeface="Constantia"/>
                <a:cs typeface="Constantia"/>
                <a:sym typeface="Constanti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D0E9ED"/>
                </a:solidFill>
                <a:latin typeface="Constantia"/>
                <a:ea typeface="Constantia"/>
                <a:cs typeface="Constantia"/>
                <a:sym typeface="Constanti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D0E9ED"/>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0" name="Shape 60"/>
        <p:cNvGrpSpPr/>
        <p:nvPr/>
      </p:nvGrpSpPr>
      <p:grpSpPr>
        <a:xfrm>
          <a:off x="0" y="0"/>
          <a:ext cx="0" cy="0"/>
          <a:chOff x="0" y="0"/>
          <a:chExt cx="0" cy="0"/>
        </a:xfrm>
      </p:grpSpPr>
      <p:sp>
        <p:nvSpPr>
          <p:cNvPr id="61" name="Google Shape;61;p8"/>
          <p:cNvSpPr txBox="1"/>
          <p:nvPr>
            <p:ph type="title"/>
          </p:nvPr>
        </p:nvSpPr>
        <p:spPr>
          <a:xfrm>
            <a:off x="457200" y="704088"/>
            <a:ext cx="8229600" cy="1143000"/>
          </a:xfrm>
          <a:prstGeom prst="rect">
            <a:avLst/>
          </a:prstGeom>
          <a:noFill/>
          <a:ln>
            <a:noFill/>
          </a:ln>
        </p:spPr>
        <p:txBody>
          <a:bodyPr anchorCtr="0" anchor="b" bIns="0" lIns="0" spcFirstLastPara="1" rIns="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8"/>
          <p:cNvSpPr txBox="1"/>
          <p:nvPr>
            <p:ph idx="1" type="body"/>
          </p:nvPr>
        </p:nvSpPr>
        <p:spPr>
          <a:xfrm>
            <a:off x="457200" y="1920085"/>
            <a:ext cx="4038600" cy="4434840"/>
          </a:xfrm>
          <a:prstGeom prst="rect">
            <a:avLst/>
          </a:prstGeom>
          <a:noFill/>
          <a:ln>
            <a:noFill/>
          </a:ln>
        </p:spPr>
        <p:txBody>
          <a:bodyPr anchorCtr="0" anchor="t" bIns="45700" lIns="91425" spcFirstLastPara="1" rIns="91425" wrap="square" tIns="45700">
            <a:noAutofit/>
          </a:bodyPr>
          <a:lstStyle>
            <a:lvl1pPr indent="-385445" lvl="0" marL="457200" algn="l">
              <a:lnSpc>
                <a:spcPct val="100000"/>
              </a:lnSpc>
              <a:spcBef>
                <a:spcPts val="520"/>
              </a:spcBef>
              <a:spcAft>
                <a:spcPts val="0"/>
              </a:spcAft>
              <a:buSzPts val="2470"/>
              <a:buChar char="⚫"/>
              <a:defRPr sz="2600"/>
            </a:lvl1pPr>
            <a:lvl2pPr indent="-358140" lvl="1" marL="914400" algn="l">
              <a:lnSpc>
                <a:spcPct val="100000"/>
              </a:lnSpc>
              <a:spcBef>
                <a:spcPts val="480"/>
              </a:spcBef>
              <a:spcAft>
                <a:spcPts val="0"/>
              </a:spcAft>
              <a:buSzPts val="2040"/>
              <a:buChar char="⚫"/>
              <a:defRPr sz="2400"/>
            </a:lvl2pPr>
            <a:lvl3pPr indent="-317500" lvl="2" marL="1371600" algn="l">
              <a:lnSpc>
                <a:spcPct val="100000"/>
              </a:lnSpc>
              <a:spcBef>
                <a:spcPts val="400"/>
              </a:spcBef>
              <a:spcAft>
                <a:spcPts val="0"/>
              </a:spcAft>
              <a:buSzPts val="1400"/>
              <a:buChar char="⚫"/>
              <a:defRPr sz="2000"/>
            </a:lvl3pPr>
            <a:lvl4pPr indent="-302894" lvl="3" marL="1828800" algn="l">
              <a:lnSpc>
                <a:spcPct val="100000"/>
              </a:lnSpc>
              <a:spcBef>
                <a:spcPts val="360"/>
              </a:spcBef>
              <a:spcAft>
                <a:spcPts val="0"/>
              </a:spcAft>
              <a:buSzPts val="1170"/>
              <a:buChar char="⚫"/>
              <a:defRPr sz="1800"/>
            </a:lvl4pPr>
            <a:lvl5pPr indent="-302895" lvl="4" marL="2286000" algn="l">
              <a:lnSpc>
                <a:spcPct val="100000"/>
              </a:lnSpc>
              <a:spcBef>
                <a:spcPts val="360"/>
              </a:spcBef>
              <a:spcAft>
                <a:spcPts val="0"/>
              </a:spcAft>
              <a:buSzPts val="1170"/>
              <a:buChar char="⚫"/>
              <a:defRPr sz="1800"/>
            </a:lvl5pPr>
            <a:lvl6pPr indent="-320039" lvl="5" marL="2743200" algn="l">
              <a:lnSpc>
                <a:spcPct val="100000"/>
              </a:lnSpc>
              <a:spcBef>
                <a:spcPts val="360"/>
              </a:spcBef>
              <a:spcAft>
                <a:spcPts val="0"/>
              </a:spcAft>
              <a:buSzPts val="1440"/>
              <a:buChar char="⚫"/>
              <a:defRPr/>
            </a:lvl6pPr>
            <a:lvl7pPr indent="-320039" lvl="6" marL="3200400" algn="l">
              <a:lnSpc>
                <a:spcPct val="100000"/>
              </a:lnSpc>
              <a:spcBef>
                <a:spcPts val="360"/>
              </a:spcBef>
              <a:spcAft>
                <a:spcPts val="0"/>
              </a:spcAft>
              <a:buSzPts val="144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63" name="Google Shape;63;p8"/>
          <p:cNvSpPr txBox="1"/>
          <p:nvPr>
            <p:ph idx="2" type="body"/>
          </p:nvPr>
        </p:nvSpPr>
        <p:spPr>
          <a:xfrm>
            <a:off x="4648200" y="1920085"/>
            <a:ext cx="4038600" cy="4434840"/>
          </a:xfrm>
          <a:prstGeom prst="rect">
            <a:avLst/>
          </a:prstGeom>
          <a:noFill/>
          <a:ln>
            <a:noFill/>
          </a:ln>
        </p:spPr>
        <p:txBody>
          <a:bodyPr anchorCtr="0" anchor="t" bIns="45700" lIns="91425" spcFirstLastPara="1" rIns="91425" wrap="square" tIns="45700">
            <a:noAutofit/>
          </a:bodyPr>
          <a:lstStyle>
            <a:lvl1pPr indent="-385445" lvl="0" marL="457200" algn="l">
              <a:lnSpc>
                <a:spcPct val="100000"/>
              </a:lnSpc>
              <a:spcBef>
                <a:spcPts val="520"/>
              </a:spcBef>
              <a:spcAft>
                <a:spcPts val="0"/>
              </a:spcAft>
              <a:buSzPts val="2470"/>
              <a:buChar char="⚫"/>
              <a:defRPr sz="2600"/>
            </a:lvl1pPr>
            <a:lvl2pPr indent="-358140" lvl="1" marL="914400" algn="l">
              <a:lnSpc>
                <a:spcPct val="100000"/>
              </a:lnSpc>
              <a:spcBef>
                <a:spcPts val="480"/>
              </a:spcBef>
              <a:spcAft>
                <a:spcPts val="0"/>
              </a:spcAft>
              <a:buSzPts val="2040"/>
              <a:buChar char="⚫"/>
              <a:defRPr sz="2400"/>
            </a:lvl2pPr>
            <a:lvl3pPr indent="-317500" lvl="2" marL="1371600" algn="l">
              <a:lnSpc>
                <a:spcPct val="100000"/>
              </a:lnSpc>
              <a:spcBef>
                <a:spcPts val="400"/>
              </a:spcBef>
              <a:spcAft>
                <a:spcPts val="0"/>
              </a:spcAft>
              <a:buSzPts val="1400"/>
              <a:buChar char="⚫"/>
              <a:defRPr sz="2000"/>
            </a:lvl3pPr>
            <a:lvl4pPr indent="-302894" lvl="3" marL="1828800" algn="l">
              <a:lnSpc>
                <a:spcPct val="100000"/>
              </a:lnSpc>
              <a:spcBef>
                <a:spcPts val="360"/>
              </a:spcBef>
              <a:spcAft>
                <a:spcPts val="0"/>
              </a:spcAft>
              <a:buSzPts val="1170"/>
              <a:buChar char="⚫"/>
              <a:defRPr sz="1800"/>
            </a:lvl4pPr>
            <a:lvl5pPr indent="-302895" lvl="4" marL="2286000" algn="l">
              <a:lnSpc>
                <a:spcPct val="100000"/>
              </a:lnSpc>
              <a:spcBef>
                <a:spcPts val="360"/>
              </a:spcBef>
              <a:spcAft>
                <a:spcPts val="0"/>
              </a:spcAft>
              <a:buSzPts val="1170"/>
              <a:buChar char="⚫"/>
              <a:defRPr sz="1800"/>
            </a:lvl5pPr>
            <a:lvl6pPr indent="-320039" lvl="5" marL="2743200" algn="l">
              <a:lnSpc>
                <a:spcPct val="100000"/>
              </a:lnSpc>
              <a:spcBef>
                <a:spcPts val="360"/>
              </a:spcBef>
              <a:spcAft>
                <a:spcPts val="0"/>
              </a:spcAft>
              <a:buSzPts val="1440"/>
              <a:buChar char="⚫"/>
              <a:defRPr/>
            </a:lvl6pPr>
            <a:lvl7pPr indent="-320039" lvl="6" marL="3200400" algn="l">
              <a:lnSpc>
                <a:spcPct val="100000"/>
              </a:lnSpc>
              <a:spcBef>
                <a:spcPts val="360"/>
              </a:spcBef>
              <a:spcAft>
                <a:spcPts val="0"/>
              </a:spcAft>
              <a:buSzPts val="144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64" name="Google Shape;64;p8"/>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8"/>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8"/>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7" name="Shape 67"/>
        <p:cNvGrpSpPr/>
        <p:nvPr/>
      </p:nvGrpSpPr>
      <p:grpSpPr>
        <a:xfrm>
          <a:off x="0" y="0"/>
          <a:ext cx="0" cy="0"/>
          <a:chOff x="0" y="0"/>
          <a:chExt cx="0" cy="0"/>
        </a:xfrm>
      </p:grpSpPr>
      <p:sp>
        <p:nvSpPr>
          <p:cNvPr id="68" name="Google Shape;68;p9"/>
          <p:cNvSpPr txBox="1"/>
          <p:nvPr>
            <p:ph type="title"/>
          </p:nvPr>
        </p:nvSpPr>
        <p:spPr>
          <a:xfrm>
            <a:off x="457200" y="704088"/>
            <a:ext cx="8229600" cy="1143000"/>
          </a:xfrm>
          <a:prstGeom prst="rect">
            <a:avLst/>
          </a:prstGeom>
          <a:noFill/>
          <a:ln>
            <a:noFill/>
          </a:ln>
        </p:spPr>
        <p:txBody>
          <a:bodyPr anchorCtr="0" anchor="b" bIns="0" lIns="0" spcFirstLastPara="1" rIns="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9"/>
          <p:cNvSpPr txBox="1"/>
          <p:nvPr>
            <p:ph idx="1" type="body"/>
          </p:nvPr>
        </p:nvSpPr>
        <p:spPr>
          <a:xfrm>
            <a:off x="457200" y="1855248"/>
            <a:ext cx="4040188" cy="659352"/>
          </a:xfrm>
          <a:prstGeom prst="rect">
            <a:avLst/>
          </a:prstGeom>
          <a:noFill/>
          <a:ln>
            <a:noFill/>
          </a:ln>
        </p:spPr>
        <p:txBody>
          <a:bodyPr anchorCtr="0" anchor="ctr" bIns="0" lIns="45700" spcFirstLastPara="1" rIns="45700" wrap="square" tIns="0">
            <a:noAutofit/>
          </a:bodyPr>
          <a:lstStyle>
            <a:lvl1pPr indent="-228600" lvl="0" marL="457200" algn="l">
              <a:lnSpc>
                <a:spcPct val="100000"/>
              </a:lnSpc>
              <a:spcBef>
                <a:spcPts val="480"/>
              </a:spcBef>
              <a:spcAft>
                <a:spcPts val="0"/>
              </a:spcAft>
              <a:buSzPts val="2280"/>
              <a:buNone/>
              <a:defRPr b="1" sz="2400" cap="none">
                <a:solidFill>
                  <a:schemeClr val="dk2"/>
                </a:solidFill>
              </a:defRPr>
            </a:lvl1pPr>
            <a:lvl2pPr indent="-228600" lvl="1" marL="914400" algn="l">
              <a:lnSpc>
                <a:spcPct val="100000"/>
              </a:lnSpc>
              <a:spcBef>
                <a:spcPts val="400"/>
              </a:spcBef>
              <a:spcAft>
                <a:spcPts val="0"/>
              </a:spcAft>
              <a:buSzPts val="1700"/>
              <a:buNone/>
              <a:defRPr b="1" sz="2000"/>
            </a:lvl2pPr>
            <a:lvl3pPr indent="-228600" lvl="2" marL="1371600" algn="l">
              <a:lnSpc>
                <a:spcPct val="100000"/>
              </a:lnSpc>
              <a:spcBef>
                <a:spcPts val="360"/>
              </a:spcBef>
              <a:spcAft>
                <a:spcPts val="0"/>
              </a:spcAft>
              <a:buSzPts val="1260"/>
              <a:buNone/>
              <a:defRPr b="1" sz="1800"/>
            </a:lvl3pPr>
            <a:lvl4pPr indent="-228600" lvl="3" marL="1828800" algn="l">
              <a:lnSpc>
                <a:spcPct val="100000"/>
              </a:lnSpc>
              <a:spcBef>
                <a:spcPts val="320"/>
              </a:spcBef>
              <a:spcAft>
                <a:spcPts val="0"/>
              </a:spcAft>
              <a:buSzPts val="1040"/>
              <a:buNone/>
              <a:defRPr b="1" sz="1600"/>
            </a:lvl4pPr>
            <a:lvl5pPr indent="-228600" lvl="4" marL="2286000" algn="l">
              <a:lnSpc>
                <a:spcPct val="100000"/>
              </a:lnSpc>
              <a:spcBef>
                <a:spcPts val="320"/>
              </a:spcBef>
              <a:spcAft>
                <a:spcPts val="0"/>
              </a:spcAft>
              <a:buSzPts val="1040"/>
              <a:buNone/>
              <a:defRPr b="1" sz="1600"/>
            </a:lvl5pPr>
            <a:lvl6pPr indent="-320039" lvl="5" marL="2743200" algn="l">
              <a:lnSpc>
                <a:spcPct val="100000"/>
              </a:lnSpc>
              <a:spcBef>
                <a:spcPts val="360"/>
              </a:spcBef>
              <a:spcAft>
                <a:spcPts val="0"/>
              </a:spcAft>
              <a:buSzPts val="1440"/>
              <a:buChar char="⚫"/>
              <a:defRPr/>
            </a:lvl6pPr>
            <a:lvl7pPr indent="-320039" lvl="6" marL="3200400" algn="l">
              <a:lnSpc>
                <a:spcPct val="100000"/>
              </a:lnSpc>
              <a:spcBef>
                <a:spcPts val="360"/>
              </a:spcBef>
              <a:spcAft>
                <a:spcPts val="0"/>
              </a:spcAft>
              <a:buSzPts val="144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70" name="Google Shape;70;p9"/>
          <p:cNvSpPr txBox="1"/>
          <p:nvPr>
            <p:ph idx="2" type="body"/>
          </p:nvPr>
        </p:nvSpPr>
        <p:spPr>
          <a:xfrm>
            <a:off x="4645025" y="1859757"/>
            <a:ext cx="4041775" cy="654843"/>
          </a:xfrm>
          <a:prstGeom prst="rect">
            <a:avLst/>
          </a:prstGeom>
          <a:noFill/>
          <a:ln>
            <a:noFill/>
          </a:ln>
        </p:spPr>
        <p:txBody>
          <a:bodyPr anchorCtr="0" anchor="ctr" bIns="0" lIns="45700" spcFirstLastPara="1" rIns="45700" wrap="square" tIns="0">
            <a:noAutofit/>
          </a:bodyPr>
          <a:lstStyle>
            <a:lvl1pPr indent="-228600" lvl="0" marL="457200" algn="l">
              <a:lnSpc>
                <a:spcPct val="100000"/>
              </a:lnSpc>
              <a:spcBef>
                <a:spcPts val="480"/>
              </a:spcBef>
              <a:spcAft>
                <a:spcPts val="0"/>
              </a:spcAft>
              <a:buSzPts val="2280"/>
              <a:buNone/>
              <a:defRPr b="1" sz="2400" cap="none">
                <a:solidFill>
                  <a:schemeClr val="dk2"/>
                </a:solidFill>
              </a:defRPr>
            </a:lvl1pPr>
            <a:lvl2pPr indent="-228600" lvl="1" marL="914400" algn="l">
              <a:lnSpc>
                <a:spcPct val="100000"/>
              </a:lnSpc>
              <a:spcBef>
                <a:spcPts val="400"/>
              </a:spcBef>
              <a:spcAft>
                <a:spcPts val="0"/>
              </a:spcAft>
              <a:buSzPts val="1700"/>
              <a:buNone/>
              <a:defRPr b="1" sz="2000"/>
            </a:lvl2pPr>
            <a:lvl3pPr indent="-228600" lvl="2" marL="1371600" algn="l">
              <a:lnSpc>
                <a:spcPct val="100000"/>
              </a:lnSpc>
              <a:spcBef>
                <a:spcPts val="360"/>
              </a:spcBef>
              <a:spcAft>
                <a:spcPts val="0"/>
              </a:spcAft>
              <a:buSzPts val="1260"/>
              <a:buNone/>
              <a:defRPr b="1" sz="1800"/>
            </a:lvl3pPr>
            <a:lvl4pPr indent="-228600" lvl="3" marL="1828800" algn="l">
              <a:lnSpc>
                <a:spcPct val="100000"/>
              </a:lnSpc>
              <a:spcBef>
                <a:spcPts val="320"/>
              </a:spcBef>
              <a:spcAft>
                <a:spcPts val="0"/>
              </a:spcAft>
              <a:buSzPts val="1040"/>
              <a:buNone/>
              <a:defRPr b="1" sz="1600"/>
            </a:lvl4pPr>
            <a:lvl5pPr indent="-228600" lvl="4" marL="2286000" algn="l">
              <a:lnSpc>
                <a:spcPct val="100000"/>
              </a:lnSpc>
              <a:spcBef>
                <a:spcPts val="320"/>
              </a:spcBef>
              <a:spcAft>
                <a:spcPts val="0"/>
              </a:spcAft>
              <a:buSzPts val="1040"/>
              <a:buNone/>
              <a:defRPr b="1" sz="1600"/>
            </a:lvl5pPr>
            <a:lvl6pPr indent="-320039" lvl="5" marL="2743200" algn="l">
              <a:lnSpc>
                <a:spcPct val="100000"/>
              </a:lnSpc>
              <a:spcBef>
                <a:spcPts val="360"/>
              </a:spcBef>
              <a:spcAft>
                <a:spcPts val="0"/>
              </a:spcAft>
              <a:buSzPts val="1440"/>
              <a:buChar char="⚫"/>
              <a:defRPr/>
            </a:lvl6pPr>
            <a:lvl7pPr indent="-320039" lvl="6" marL="3200400" algn="l">
              <a:lnSpc>
                <a:spcPct val="100000"/>
              </a:lnSpc>
              <a:spcBef>
                <a:spcPts val="360"/>
              </a:spcBef>
              <a:spcAft>
                <a:spcPts val="0"/>
              </a:spcAft>
              <a:buSzPts val="144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71" name="Google Shape;71;p9"/>
          <p:cNvSpPr txBox="1"/>
          <p:nvPr>
            <p:ph idx="3" type="body"/>
          </p:nvPr>
        </p:nvSpPr>
        <p:spPr>
          <a:xfrm>
            <a:off x="457200" y="2514600"/>
            <a:ext cx="4040188" cy="3845720"/>
          </a:xfrm>
          <a:prstGeom prst="rect">
            <a:avLst/>
          </a:prstGeom>
          <a:noFill/>
          <a:ln>
            <a:noFill/>
          </a:ln>
        </p:spPr>
        <p:txBody>
          <a:bodyPr anchorCtr="0" anchor="t" bIns="45700" lIns="91425" spcFirstLastPara="1" rIns="91425" wrap="square" tIns="0">
            <a:noAutofit/>
          </a:bodyPr>
          <a:lstStyle>
            <a:lvl1pPr indent="-361315" lvl="0" marL="457200" algn="l">
              <a:lnSpc>
                <a:spcPct val="100000"/>
              </a:lnSpc>
              <a:spcBef>
                <a:spcPts val="440"/>
              </a:spcBef>
              <a:spcAft>
                <a:spcPts val="0"/>
              </a:spcAft>
              <a:buSzPts val="2090"/>
              <a:buChar char="⚫"/>
              <a:defRPr sz="2200"/>
            </a:lvl1pPr>
            <a:lvl2pPr indent="-336550" lvl="1" marL="914400" algn="l">
              <a:lnSpc>
                <a:spcPct val="100000"/>
              </a:lnSpc>
              <a:spcBef>
                <a:spcPts val="400"/>
              </a:spcBef>
              <a:spcAft>
                <a:spcPts val="0"/>
              </a:spcAft>
              <a:buSzPts val="1700"/>
              <a:buChar char="⚫"/>
              <a:defRPr sz="2000"/>
            </a:lvl2pPr>
            <a:lvl3pPr indent="-308610" lvl="2" marL="1371600" algn="l">
              <a:lnSpc>
                <a:spcPct val="100000"/>
              </a:lnSpc>
              <a:spcBef>
                <a:spcPts val="360"/>
              </a:spcBef>
              <a:spcAft>
                <a:spcPts val="0"/>
              </a:spcAft>
              <a:buSzPts val="1260"/>
              <a:buChar char="⚫"/>
              <a:defRPr sz="1800"/>
            </a:lvl3pPr>
            <a:lvl4pPr indent="-294639" lvl="3" marL="1828800" algn="l">
              <a:lnSpc>
                <a:spcPct val="100000"/>
              </a:lnSpc>
              <a:spcBef>
                <a:spcPts val="320"/>
              </a:spcBef>
              <a:spcAft>
                <a:spcPts val="0"/>
              </a:spcAft>
              <a:buSzPts val="1040"/>
              <a:buChar char="⚫"/>
              <a:defRPr sz="1600"/>
            </a:lvl4pPr>
            <a:lvl5pPr indent="-294639" lvl="4" marL="2286000" algn="l">
              <a:lnSpc>
                <a:spcPct val="100000"/>
              </a:lnSpc>
              <a:spcBef>
                <a:spcPts val="320"/>
              </a:spcBef>
              <a:spcAft>
                <a:spcPts val="0"/>
              </a:spcAft>
              <a:buSzPts val="1040"/>
              <a:buChar char="⚫"/>
              <a:defRPr sz="1600"/>
            </a:lvl5pPr>
            <a:lvl6pPr indent="-320039" lvl="5" marL="2743200" algn="l">
              <a:lnSpc>
                <a:spcPct val="100000"/>
              </a:lnSpc>
              <a:spcBef>
                <a:spcPts val="360"/>
              </a:spcBef>
              <a:spcAft>
                <a:spcPts val="0"/>
              </a:spcAft>
              <a:buSzPts val="1440"/>
              <a:buChar char="⚫"/>
              <a:defRPr/>
            </a:lvl6pPr>
            <a:lvl7pPr indent="-320039" lvl="6" marL="3200400" algn="l">
              <a:lnSpc>
                <a:spcPct val="100000"/>
              </a:lnSpc>
              <a:spcBef>
                <a:spcPts val="360"/>
              </a:spcBef>
              <a:spcAft>
                <a:spcPts val="0"/>
              </a:spcAft>
              <a:buSzPts val="144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72" name="Google Shape;72;p9"/>
          <p:cNvSpPr txBox="1"/>
          <p:nvPr>
            <p:ph idx="4" type="body"/>
          </p:nvPr>
        </p:nvSpPr>
        <p:spPr>
          <a:xfrm>
            <a:off x="4645025" y="2514600"/>
            <a:ext cx="4041775" cy="3845720"/>
          </a:xfrm>
          <a:prstGeom prst="rect">
            <a:avLst/>
          </a:prstGeom>
          <a:noFill/>
          <a:ln>
            <a:noFill/>
          </a:ln>
        </p:spPr>
        <p:txBody>
          <a:bodyPr anchorCtr="0" anchor="t" bIns="45700" lIns="91425" spcFirstLastPara="1" rIns="91425" wrap="square" tIns="0">
            <a:noAutofit/>
          </a:bodyPr>
          <a:lstStyle>
            <a:lvl1pPr indent="-361315" lvl="0" marL="457200" algn="l">
              <a:lnSpc>
                <a:spcPct val="100000"/>
              </a:lnSpc>
              <a:spcBef>
                <a:spcPts val="440"/>
              </a:spcBef>
              <a:spcAft>
                <a:spcPts val="0"/>
              </a:spcAft>
              <a:buSzPts val="2090"/>
              <a:buChar char="⚫"/>
              <a:defRPr sz="2200"/>
            </a:lvl1pPr>
            <a:lvl2pPr indent="-336550" lvl="1" marL="914400" algn="l">
              <a:lnSpc>
                <a:spcPct val="100000"/>
              </a:lnSpc>
              <a:spcBef>
                <a:spcPts val="400"/>
              </a:spcBef>
              <a:spcAft>
                <a:spcPts val="0"/>
              </a:spcAft>
              <a:buSzPts val="1700"/>
              <a:buChar char="⚫"/>
              <a:defRPr sz="2000"/>
            </a:lvl2pPr>
            <a:lvl3pPr indent="-308610" lvl="2" marL="1371600" algn="l">
              <a:lnSpc>
                <a:spcPct val="100000"/>
              </a:lnSpc>
              <a:spcBef>
                <a:spcPts val="360"/>
              </a:spcBef>
              <a:spcAft>
                <a:spcPts val="0"/>
              </a:spcAft>
              <a:buSzPts val="1260"/>
              <a:buChar char="⚫"/>
              <a:defRPr sz="1800"/>
            </a:lvl3pPr>
            <a:lvl4pPr indent="-294639" lvl="3" marL="1828800" algn="l">
              <a:lnSpc>
                <a:spcPct val="100000"/>
              </a:lnSpc>
              <a:spcBef>
                <a:spcPts val="320"/>
              </a:spcBef>
              <a:spcAft>
                <a:spcPts val="0"/>
              </a:spcAft>
              <a:buSzPts val="1040"/>
              <a:buChar char="⚫"/>
              <a:defRPr sz="1600"/>
            </a:lvl4pPr>
            <a:lvl5pPr indent="-294639" lvl="4" marL="2286000" algn="l">
              <a:lnSpc>
                <a:spcPct val="100000"/>
              </a:lnSpc>
              <a:spcBef>
                <a:spcPts val="320"/>
              </a:spcBef>
              <a:spcAft>
                <a:spcPts val="0"/>
              </a:spcAft>
              <a:buSzPts val="1040"/>
              <a:buChar char="⚫"/>
              <a:defRPr sz="1600"/>
            </a:lvl5pPr>
            <a:lvl6pPr indent="-320039" lvl="5" marL="2743200" algn="l">
              <a:lnSpc>
                <a:spcPct val="100000"/>
              </a:lnSpc>
              <a:spcBef>
                <a:spcPts val="360"/>
              </a:spcBef>
              <a:spcAft>
                <a:spcPts val="0"/>
              </a:spcAft>
              <a:buSzPts val="1440"/>
              <a:buChar char="⚫"/>
              <a:defRPr/>
            </a:lvl6pPr>
            <a:lvl7pPr indent="-320039" lvl="6" marL="3200400" algn="l">
              <a:lnSpc>
                <a:spcPct val="100000"/>
              </a:lnSpc>
              <a:spcBef>
                <a:spcPts val="360"/>
              </a:spcBef>
              <a:spcAft>
                <a:spcPts val="0"/>
              </a:spcAft>
              <a:buSzPts val="144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73" name="Google Shape;73;p9"/>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9"/>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9"/>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6" name="Shape 76"/>
        <p:cNvGrpSpPr/>
        <p:nvPr/>
      </p:nvGrpSpPr>
      <p:grpSpPr>
        <a:xfrm>
          <a:off x="0" y="0"/>
          <a:ext cx="0" cy="0"/>
          <a:chOff x="0" y="0"/>
          <a:chExt cx="0" cy="0"/>
        </a:xfrm>
      </p:grpSpPr>
      <p:sp>
        <p:nvSpPr>
          <p:cNvPr id="77" name="Google Shape;77;p10"/>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0"/>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0"/>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 name="Shape 80"/>
        <p:cNvGrpSpPr/>
        <p:nvPr/>
      </p:nvGrpSpPr>
      <p:grpSpPr>
        <a:xfrm>
          <a:off x="0" y="0"/>
          <a:ext cx="0" cy="0"/>
          <a:chOff x="0" y="0"/>
          <a:chExt cx="0" cy="0"/>
        </a:xfrm>
      </p:grpSpPr>
      <p:sp>
        <p:nvSpPr>
          <p:cNvPr id="81" name="Google Shape;81;p11"/>
          <p:cNvSpPr txBox="1"/>
          <p:nvPr>
            <p:ph type="title"/>
          </p:nvPr>
        </p:nvSpPr>
        <p:spPr>
          <a:xfrm>
            <a:off x="685800" y="514352"/>
            <a:ext cx="2743200" cy="1162050"/>
          </a:xfrm>
          <a:prstGeom prst="rect">
            <a:avLst/>
          </a:prstGeom>
          <a:noFill/>
          <a:ln>
            <a:noFill/>
          </a:ln>
        </p:spPr>
        <p:txBody>
          <a:bodyPr anchorCtr="0" anchor="b" bIns="0" lIns="0" spcFirstLastPara="1" rIns="0" wrap="square" tIns="45700">
            <a:noAutofit/>
          </a:bodyPr>
          <a:lstStyle>
            <a:lvl1pPr lvl="0" algn="l">
              <a:lnSpc>
                <a:spcPct val="100000"/>
              </a:lnSpc>
              <a:spcBef>
                <a:spcPts val="0"/>
              </a:spcBef>
              <a:spcAft>
                <a:spcPts val="0"/>
              </a:spcAft>
              <a:buClr>
                <a:schemeClr val="dk2"/>
              </a:buClr>
              <a:buSzPts val="2600"/>
              <a:buFont typeface="Calibri"/>
              <a:buNone/>
              <a:defRPr b="0" sz="2600">
                <a:solidFill>
                  <a:schemeClr val="dk2"/>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1"/>
          <p:cNvSpPr txBox="1"/>
          <p:nvPr>
            <p:ph idx="1" type="body"/>
          </p:nvPr>
        </p:nvSpPr>
        <p:spPr>
          <a:xfrm>
            <a:off x="685800" y="1676400"/>
            <a:ext cx="2743200" cy="4572000"/>
          </a:xfrm>
          <a:prstGeom prst="rect">
            <a:avLst/>
          </a:prstGeom>
          <a:noFill/>
          <a:ln>
            <a:noFill/>
          </a:ln>
        </p:spPr>
        <p:txBody>
          <a:bodyPr anchorCtr="0" anchor="t" bIns="45700" lIns="18275" spcFirstLastPara="1" rIns="18275" wrap="square" tIns="45700">
            <a:noAutofit/>
          </a:bodyPr>
          <a:lstStyle>
            <a:lvl1pPr indent="-228600" lvl="0" marL="457200" algn="l">
              <a:lnSpc>
                <a:spcPct val="100000"/>
              </a:lnSpc>
              <a:spcBef>
                <a:spcPts val="280"/>
              </a:spcBef>
              <a:spcAft>
                <a:spcPts val="0"/>
              </a:spcAft>
              <a:buSzPts val="1330"/>
              <a:buNone/>
              <a:defRPr sz="1400"/>
            </a:lvl1pPr>
            <a:lvl2pPr indent="-228600" lvl="1" marL="914400" algn="l">
              <a:lnSpc>
                <a:spcPct val="100000"/>
              </a:lnSpc>
              <a:spcBef>
                <a:spcPts val="240"/>
              </a:spcBef>
              <a:spcAft>
                <a:spcPts val="0"/>
              </a:spcAft>
              <a:buSzPts val="1020"/>
              <a:buNone/>
              <a:defRPr sz="1200"/>
            </a:lvl2pPr>
            <a:lvl3pPr indent="-228600" lvl="2" marL="1371600" algn="l">
              <a:lnSpc>
                <a:spcPct val="100000"/>
              </a:lnSpc>
              <a:spcBef>
                <a:spcPts val="200"/>
              </a:spcBef>
              <a:spcAft>
                <a:spcPts val="0"/>
              </a:spcAft>
              <a:buSzPts val="700"/>
              <a:buNone/>
              <a:defRPr sz="1000"/>
            </a:lvl3pPr>
            <a:lvl4pPr indent="-228600" lvl="3" marL="1828800" algn="l">
              <a:lnSpc>
                <a:spcPct val="100000"/>
              </a:lnSpc>
              <a:spcBef>
                <a:spcPts val="180"/>
              </a:spcBef>
              <a:spcAft>
                <a:spcPts val="0"/>
              </a:spcAft>
              <a:buSzPts val="585"/>
              <a:buNone/>
              <a:defRPr sz="900"/>
            </a:lvl4pPr>
            <a:lvl5pPr indent="-228600" lvl="4" marL="2286000" algn="l">
              <a:lnSpc>
                <a:spcPct val="100000"/>
              </a:lnSpc>
              <a:spcBef>
                <a:spcPts val="180"/>
              </a:spcBef>
              <a:spcAft>
                <a:spcPts val="0"/>
              </a:spcAft>
              <a:buSzPts val="585"/>
              <a:buNone/>
              <a:defRPr sz="900"/>
            </a:lvl5pPr>
            <a:lvl6pPr indent="-320039" lvl="5" marL="2743200" algn="l">
              <a:lnSpc>
                <a:spcPct val="100000"/>
              </a:lnSpc>
              <a:spcBef>
                <a:spcPts val="360"/>
              </a:spcBef>
              <a:spcAft>
                <a:spcPts val="0"/>
              </a:spcAft>
              <a:buSzPts val="1440"/>
              <a:buChar char="⚫"/>
              <a:defRPr/>
            </a:lvl6pPr>
            <a:lvl7pPr indent="-320039" lvl="6" marL="3200400" algn="l">
              <a:lnSpc>
                <a:spcPct val="100000"/>
              </a:lnSpc>
              <a:spcBef>
                <a:spcPts val="360"/>
              </a:spcBef>
              <a:spcAft>
                <a:spcPts val="0"/>
              </a:spcAft>
              <a:buSzPts val="144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83" name="Google Shape;83;p11"/>
          <p:cNvSpPr txBox="1"/>
          <p:nvPr>
            <p:ph idx="2" type="body"/>
          </p:nvPr>
        </p:nvSpPr>
        <p:spPr>
          <a:xfrm>
            <a:off x="3575050" y="1676400"/>
            <a:ext cx="5111750" cy="4572000"/>
          </a:xfrm>
          <a:prstGeom prst="rect">
            <a:avLst/>
          </a:prstGeom>
          <a:noFill/>
          <a:ln>
            <a:noFill/>
          </a:ln>
        </p:spPr>
        <p:txBody>
          <a:bodyPr anchorCtr="0" anchor="t" bIns="45700" lIns="91425" spcFirstLastPara="1" rIns="91425" wrap="square" tIns="0">
            <a:noAutofit/>
          </a:bodyPr>
          <a:lstStyle>
            <a:lvl1pPr indent="-397510" lvl="0" marL="457200" algn="l">
              <a:lnSpc>
                <a:spcPct val="100000"/>
              </a:lnSpc>
              <a:spcBef>
                <a:spcPts val="560"/>
              </a:spcBef>
              <a:spcAft>
                <a:spcPts val="0"/>
              </a:spcAft>
              <a:buSzPts val="2660"/>
              <a:buChar char="⚫"/>
              <a:defRPr sz="2800"/>
            </a:lvl1pPr>
            <a:lvl2pPr indent="-368935" lvl="1" marL="914400" algn="l">
              <a:lnSpc>
                <a:spcPct val="100000"/>
              </a:lnSpc>
              <a:spcBef>
                <a:spcPts val="520"/>
              </a:spcBef>
              <a:spcAft>
                <a:spcPts val="0"/>
              </a:spcAft>
              <a:buSzPts val="2210"/>
              <a:buChar char="⚫"/>
              <a:defRPr sz="2600"/>
            </a:lvl2pPr>
            <a:lvl3pPr indent="-335280" lvl="2" marL="1371600" algn="l">
              <a:lnSpc>
                <a:spcPct val="100000"/>
              </a:lnSpc>
              <a:spcBef>
                <a:spcPts val="480"/>
              </a:spcBef>
              <a:spcAft>
                <a:spcPts val="0"/>
              </a:spcAft>
              <a:buSzPts val="1680"/>
              <a:buChar char="⚫"/>
              <a:defRPr sz="2400"/>
            </a:lvl3pPr>
            <a:lvl4pPr indent="-311150" lvl="3" marL="1828800" algn="l">
              <a:lnSpc>
                <a:spcPct val="100000"/>
              </a:lnSpc>
              <a:spcBef>
                <a:spcPts val="400"/>
              </a:spcBef>
              <a:spcAft>
                <a:spcPts val="0"/>
              </a:spcAft>
              <a:buSzPts val="1300"/>
              <a:buChar char="⚫"/>
              <a:defRPr sz="2000"/>
            </a:lvl4pPr>
            <a:lvl5pPr indent="-302895" lvl="4" marL="2286000" algn="l">
              <a:lnSpc>
                <a:spcPct val="100000"/>
              </a:lnSpc>
              <a:spcBef>
                <a:spcPts val="360"/>
              </a:spcBef>
              <a:spcAft>
                <a:spcPts val="0"/>
              </a:spcAft>
              <a:buSzPts val="1170"/>
              <a:buChar char="⚫"/>
              <a:defRPr sz="1800"/>
            </a:lvl5pPr>
            <a:lvl6pPr indent="-320039" lvl="5" marL="2743200" algn="l">
              <a:lnSpc>
                <a:spcPct val="100000"/>
              </a:lnSpc>
              <a:spcBef>
                <a:spcPts val="360"/>
              </a:spcBef>
              <a:spcAft>
                <a:spcPts val="0"/>
              </a:spcAft>
              <a:buSzPts val="1440"/>
              <a:buChar char="⚫"/>
              <a:defRPr/>
            </a:lvl6pPr>
            <a:lvl7pPr indent="-320039" lvl="6" marL="3200400" algn="l">
              <a:lnSpc>
                <a:spcPct val="100000"/>
              </a:lnSpc>
              <a:spcBef>
                <a:spcPts val="360"/>
              </a:spcBef>
              <a:spcAft>
                <a:spcPts val="0"/>
              </a:spcAft>
              <a:buSzPts val="144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84" name="Google Shape;84;p11"/>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1"/>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1"/>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4.xml"/><Relationship Id="rId12" Type="http://schemas.openxmlformats.org/officeDocument/2006/relationships/slideLayout" Target="../slideLayouts/slideLayout12.xml"/><Relationship Id="rId1" Type="http://schemas.openxmlformats.org/officeDocument/2006/relationships/image" Target="../media/image2.png"/><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3.xml"/><Relationship Id="rId12" Type="http://schemas.openxmlformats.org/officeDocument/2006/relationships/slideLayout" Target="../slideLayouts/slideLayout23.xml"/><Relationship Id="rId1" Type="http://schemas.openxmlformats.org/officeDocument/2006/relationships/image" Target="../media/image3.jp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65000" ty="0" sy="65000"/>
        </a:blipFill>
      </p:bgPr>
    </p:bg>
    <p:spTree>
      <p:nvGrpSpPr>
        <p:cNvPr id="9" name="Shape 9"/>
        <p:cNvGrpSpPr/>
        <p:nvPr/>
      </p:nvGrpSpPr>
      <p:grpSpPr>
        <a:xfrm>
          <a:off x="0" y="0"/>
          <a:ext cx="0" cy="0"/>
          <a:chOff x="0" y="0"/>
          <a:chExt cx="0" cy="0"/>
        </a:xfrm>
      </p:grpSpPr>
      <p:sp>
        <p:nvSpPr>
          <p:cNvPr id="10" name="Google Shape;10;p1"/>
          <p:cNvSpPr/>
          <p:nvPr/>
        </p:nvSpPr>
        <p:spPr>
          <a:xfrm>
            <a:off x="-9525" y="-7938"/>
            <a:ext cx="9163050" cy="1041401"/>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0079AD">
                  <a:alpha val="44313"/>
                </a:srgbClr>
              </a:gs>
              <a:gs pos="100000">
                <a:srgbClr val="00E9F7">
                  <a:alpha val="54509"/>
                </a:srgbClr>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nstantia"/>
              <a:ea typeface="Constantia"/>
              <a:cs typeface="Constantia"/>
              <a:sym typeface="Constantia"/>
            </a:endParaRPr>
          </a:p>
        </p:txBody>
      </p:sp>
      <p:sp>
        <p:nvSpPr>
          <p:cNvPr id="11" name="Google Shape;11;p1"/>
          <p:cNvSpPr/>
          <p:nvPr/>
        </p:nvSpPr>
        <p:spPr>
          <a:xfrm>
            <a:off x="4381500" y="-7938"/>
            <a:ext cx="4762500" cy="638176"/>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00ABB4">
                  <a:alpha val="29411"/>
                </a:srgbClr>
              </a:gs>
              <a:gs pos="80000">
                <a:srgbClr val="0099E4">
                  <a:alpha val="44313"/>
                </a:srgbClr>
              </a:gs>
              <a:gs pos="100000">
                <a:srgbClr val="0099E4">
                  <a:alpha val="44313"/>
                </a:srgbClr>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nstantia"/>
              <a:ea typeface="Constantia"/>
              <a:cs typeface="Constantia"/>
              <a:sym typeface="Constantia"/>
            </a:endParaRPr>
          </a:p>
        </p:txBody>
      </p:sp>
      <p:sp>
        <p:nvSpPr>
          <p:cNvPr id="12" name="Google Shape;12;p1"/>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lvl1pPr lvl="0" marR="0" rtl="0" algn="l">
              <a:lnSpc>
                <a:spcPct val="100000"/>
              </a:lnSpc>
              <a:spcBef>
                <a:spcPts val="0"/>
              </a:spcBef>
              <a:spcAft>
                <a:spcPts val="0"/>
              </a:spcAft>
              <a:buClr>
                <a:srgbClr val="000000"/>
              </a:buClr>
              <a:buSzPts val="1400"/>
              <a:buFont typeface="Arial"/>
              <a:buNone/>
              <a:defRPr b="0" i="0" sz="5000" u="none" cap="none" strike="noStrike">
                <a:solidFill>
                  <a:schemeClr val="lt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5000" u="none" cap="none" strike="noStrike">
                <a:solidFill>
                  <a:schemeClr val="lt2"/>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5000" u="none" cap="none" strike="noStrike">
                <a:solidFill>
                  <a:schemeClr val="lt2"/>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5000" u="none" cap="none" strike="noStrike">
                <a:solidFill>
                  <a:schemeClr val="lt2"/>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5000" u="none" cap="none" strike="noStrike">
                <a:solidFill>
                  <a:schemeClr val="lt2"/>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5000" u="none" cap="none" strike="noStrike">
                <a:solidFill>
                  <a:schemeClr val="lt2"/>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5000" u="none" cap="none" strike="noStrike">
                <a:solidFill>
                  <a:schemeClr val="lt2"/>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5000" u="none" cap="none" strike="noStrike">
                <a:solidFill>
                  <a:schemeClr val="lt2"/>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5000" u="none" cap="none" strike="noStrike">
                <a:solidFill>
                  <a:schemeClr val="lt2"/>
                </a:solidFill>
                <a:latin typeface="Calibri"/>
                <a:ea typeface="Calibri"/>
                <a:cs typeface="Calibri"/>
                <a:sym typeface="Calibri"/>
              </a:defRPr>
            </a:lvl9pPr>
          </a:lstStyle>
          <a:p/>
        </p:txBody>
      </p:sp>
      <p:sp>
        <p:nvSpPr>
          <p:cNvPr id="13" name="Google Shape;13;p1"/>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lvl1pPr indent="-385445" lvl="0" marL="457200" marR="0" rtl="0" algn="l">
              <a:lnSpc>
                <a:spcPct val="100000"/>
              </a:lnSpc>
              <a:spcBef>
                <a:spcPts val="520"/>
              </a:spcBef>
              <a:spcAft>
                <a:spcPts val="0"/>
              </a:spcAft>
              <a:buClr>
                <a:srgbClr val="0BD0D9"/>
              </a:buClr>
              <a:buSzPts val="2470"/>
              <a:buFont typeface="Noto Sans Symbols"/>
              <a:buChar char="⚫"/>
              <a:defRPr b="0" i="0" sz="2600" u="none" cap="none" strike="noStrike">
                <a:solidFill>
                  <a:schemeClr val="lt1"/>
                </a:solidFill>
                <a:latin typeface="Constantia"/>
                <a:ea typeface="Constantia"/>
                <a:cs typeface="Constantia"/>
                <a:sym typeface="Constantia"/>
              </a:defRPr>
            </a:lvl1pPr>
            <a:lvl2pPr indent="-358140" lvl="1" marL="914400" marR="0" rtl="0" algn="l">
              <a:lnSpc>
                <a:spcPct val="100000"/>
              </a:lnSpc>
              <a:spcBef>
                <a:spcPts val="480"/>
              </a:spcBef>
              <a:spcAft>
                <a:spcPts val="0"/>
              </a:spcAft>
              <a:buClr>
                <a:schemeClr val="accent1"/>
              </a:buClr>
              <a:buSzPts val="2040"/>
              <a:buFont typeface="Noto Sans Symbols"/>
              <a:buChar char="⚫"/>
              <a:defRPr b="0" i="0" sz="2400" u="none" cap="none" strike="noStrike">
                <a:solidFill>
                  <a:schemeClr val="lt1"/>
                </a:solidFill>
                <a:latin typeface="Constantia"/>
                <a:ea typeface="Constantia"/>
                <a:cs typeface="Constantia"/>
                <a:sym typeface="Constantia"/>
              </a:defRPr>
            </a:lvl2pPr>
            <a:lvl3pPr indent="-321944" lvl="2" marL="1371600" marR="0" rtl="0" algn="l">
              <a:lnSpc>
                <a:spcPct val="100000"/>
              </a:lnSpc>
              <a:spcBef>
                <a:spcPts val="420"/>
              </a:spcBef>
              <a:spcAft>
                <a:spcPts val="0"/>
              </a:spcAft>
              <a:buClr>
                <a:schemeClr val="accent2"/>
              </a:buClr>
              <a:buSzPts val="1470"/>
              <a:buFont typeface="Noto Sans Symbols"/>
              <a:buChar char="⚫"/>
              <a:defRPr b="0" i="0" sz="2100" u="none" cap="none" strike="noStrike">
                <a:solidFill>
                  <a:schemeClr val="lt1"/>
                </a:solidFill>
                <a:latin typeface="Constantia"/>
                <a:ea typeface="Constantia"/>
                <a:cs typeface="Constantia"/>
                <a:sym typeface="Constantia"/>
              </a:defRPr>
            </a:lvl3pPr>
            <a:lvl4pPr indent="-311150" lvl="3" marL="1828800" marR="0" rtl="0" algn="l">
              <a:lnSpc>
                <a:spcPct val="100000"/>
              </a:lnSpc>
              <a:spcBef>
                <a:spcPts val="400"/>
              </a:spcBef>
              <a:spcAft>
                <a:spcPts val="0"/>
              </a:spcAft>
              <a:buClr>
                <a:srgbClr val="0BD0D9"/>
              </a:buClr>
              <a:buSzPts val="1300"/>
              <a:buFont typeface="Noto Sans Symbols"/>
              <a:buChar char="⚫"/>
              <a:defRPr b="0" i="0" sz="2000" u="none" cap="none" strike="noStrike">
                <a:solidFill>
                  <a:schemeClr val="lt1"/>
                </a:solidFill>
                <a:latin typeface="Constantia"/>
                <a:ea typeface="Constantia"/>
                <a:cs typeface="Constantia"/>
                <a:sym typeface="Constantia"/>
              </a:defRPr>
            </a:lvl4pPr>
            <a:lvl5pPr indent="-311150" lvl="4" marL="2286000" marR="0" rtl="0" algn="l">
              <a:lnSpc>
                <a:spcPct val="100000"/>
              </a:lnSpc>
              <a:spcBef>
                <a:spcPts val="400"/>
              </a:spcBef>
              <a:spcAft>
                <a:spcPts val="0"/>
              </a:spcAft>
              <a:buClr>
                <a:srgbClr val="10CF9B"/>
              </a:buClr>
              <a:buSzPts val="1300"/>
              <a:buFont typeface="Noto Sans Symbols"/>
              <a:buChar char="⚫"/>
              <a:defRPr b="0" i="0" sz="2000" u="none" cap="none" strike="noStrike">
                <a:solidFill>
                  <a:schemeClr val="lt1"/>
                </a:solidFill>
                <a:latin typeface="Constantia"/>
                <a:ea typeface="Constantia"/>
                <a:cs typeface="Constantia"/>
                <a:sym typeface="Constantia"/>
              </a:defRPr>
            </a:lvl5pPr>
            <a:lvl6pPr indent="-320039" lvl="5" marL="2743200" marR="0" rtl="0" algn="l">
              <a:lnSpc>
                <a:spcPct val="100000"/>
              </a:lnSpc>
              <a:spcBef>
                <a:spcPts val="360"/>
              </a:spcBef>
              <a:spcAft>
                <a:spcPts val="0"/>
              </a:spcAft>
              <a:buClr>
                <a:schemeClr val="accent5"/>
              </a:buClr>
              <a:buSzPts val="1440"/>
              <a:buFont typeface="Noto Sans Symbols"/>
              <a:buChar char="⚫"/>
              <a:defRPr b="0" i="0" sz="1800" u="none" cap="none" strike="noStrike">
                <a:solidFill>
                  <a:schemeClr val="lt1"/>
                </a:solidFill>
                <a:latin typeface="Constantia"/>
                <a:ea typeface="Constantia"/>
                <a:cs typeface="Constantia"/>
                <a:sym typeface="Constantia"/>
              </a:defRPr>
            </a:lvl6pPr>
            <a:lvl7pPr indent="-309879" lvl="6" marL="3200400" marR="0" rtl="0" algn="l">
              <a:lnSpc>
                <a:spcPct val="100000"/>
              </a:lnSpc>
              <a:spcBef>
                <a:spcPts val="320"/>
              </a:spcBef>
              <a:spcAft>
                <a:spcPts val="0"/>
              </a:spcAft>
              <a:buClr>
                <a:schemeClr val="accent6"/>
              </a:buClr>
              <a:buSzPts val="1280"/>
              <a:buFont typeface="Noto Sans Symbols"/>
              <a:buChar char="⚫"/>
              <a:defRPr b="0" i="0" sz="1600" u="none" cap="none" strike="noStrike">
                <a:solidFill>
                  <a:schemeClr val="lt1"/>
                </a:solidFill>
                <a:latin typeface="Constantia"/>
                <a:ea typeface="Constantia"/>
                <a:cs typeface="Constantia"/>
                <a:sym typeface="Constantia"/>
              </a:defRPr>
            </a:lvl7pPr>
            <a:lvl8pPr indent="-330200" lvl="7" marL="3657600" marR="0" rtl="0" algn="l">
              <a:lnSpc>
                <a:spcPct val="100000"/>
              </a:lnSpc>
              <a:spcBef>
                <a:spcPts val="320"/>
              </a:spcBef>
              <a:spcAft>
                <a:spcPts val="0"/>
              </a:spcAft>
              <a:buClr>
                <a:schemeClr val="lt2"/>
              </a:buClr>
              <a:buSzPts val="1600"/>
              <a:buFont typeface="Constantia"/>
              <a:buChar char="•"/>
              <a:defRPr b="0" i="0" sz="1600" u="none" cap="none" strike="noStrike">
                <a:solidFill>
                  <a:schemeClr val="lt1"/>
                </a:solidFill>
                <a:latin typeface="Constantia"/>
                <a:ea typeface="Constantia"/>
                <a:cs typeface="Constantia"/>
                <a:sym typeface="Constantia"/>
              </a:defRPr>
            </a:lvl8pPr>
            <a:lvl9pPr indent="-317500" lvl="8" marL="4114800" marR="0" rtl="0" algn="l">
              <a:lnSpc>
                <a:spcPct val="100000"/>
              </a:lnSpc>
              <a:spcBef>
                <a:spcPts val="280"/>
              </a:spcBef>
              <a:spcAft>
                <a:spcPts val="0"/>
              </a:spcAft>
              <a:buClr>
                <a:schemeClr val="lt2"/>
              </a:buClr>
              <a:buSzPts val="1400"/>
              <a:buFont typeface="Constantia"/>
              <a:buChar char="•"/>
              <a:defRPr b="0" i="0" sz="1400" u="none" cap="none" strike="noStrike">
                <a:solidFill>
                  <a:schemeClr val="lt1"/>
                </a:solidFill>
                <a:latin typeface="Constantia"/>
                <a:ea typeface="Constantia"/>
                <a:cs typeface="Constantia"/>
                <a:sym typeface="Constantia"/>
              </a:defRPr>
            </a:lvl9pPr>
          </a:lstStyle>
          <a:p/>
        </p:txBody>
      </p:sp>
      <p:sp>
        <p:nvSpPr>
          <p:cNvPr id="14" name="Google Shape;14;p1"/>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D0E9ED"/>
                </a:solidFill>
                <a:latin typeface="Constantia"/>
                <a:ea typeface="Constantia"/>
                <a:cs typeface="Constantia"/>
                <a:sym typeface="Constanti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9pPr>
          </a:lstStyle>
          <a:p/>
        </p:txBody>
      </p:sp>
      <p:sp>
        <p:nvSpPr>
          <p:cNvPr id="15" name="Google Shape;15;p1"/>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D0E9ED"/>
                </a:solidFill>
                <a:latin typeface="Constantia"/>
                <a:ea typeface="Constantia"/>
                <a:cs typeface="Constantia"/>
                <a:sym typeface="Constanti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9pPr>
          </a:lstStyle>
          <a:p/>
        </p:txBody>
      </p:sp>
      <p:sp>
        <p:nvSpPr>
          <p:cNvPr id="16" name="Google Shape;16;p1"/>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D0E9ED"/>
                </a:solidFill>
                <a:latin typeface="Constantia"/>
                <a:ea typeface="Constantia"/>
                <a:cs typeface="Constantia"/>
                <a:sym typeface="Constantia"/>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D0E9ED"/>
                </a:solidFill>
                <a:latin typeface="Constantia"/>
                <a:ea typeface="Constantia"/>
                <a:cs typeface="Constantia"/>
                <a:sym typeface="Constantia"/>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D0E9ED"/>
                </a:solidFill>
                <a:latin typeface="Constantia"/>
                <a:ea typeface="Constantia"/>
                <a:cs typeface="Constantia"/>
                <a:sym typeface="Constantia"/>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D0E9ED"/>
                </a:solidFill>
                <a:latin typeface="Constantia"/>
                <a:ea typeface="Constantia"/>
                <a:cs typeface="Constantia"/>
                <a:sym typeface="Constantia"/>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D0E9ED"/>
                </a:solidFill>
                <a:latin typeface="Constantia"/>
                <a:ea typeface="Constantia"/>
                <a:cs typeface="Constantia"/>
                <a:sym typeface="Constantia"/>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D0E9ED"/>
                </a:solidFill>
                <a:latin typeface="Constantia"/>
                <a:ea typeface="Constantia"/>
                <a:cs typeface="Constantia"/>
                <a:sym typeface="Constantia"/>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D0E9ED"/>
                </a:solidFill>
                <a:latin typeface="Constantia"/>
                <a:ea typeface="Constantia"/>
                <a:cs typeface="Constantia"/>
                <a:sym typeface="Constantia"/>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D0E9ED"/>
                </a:solidFill>
                <a:latin typeface="Constantia"/>
                <a:ea typeface="Constantia"/>
                <a:cs typeface="Constantia"/>
                <a:sym typeface="Constantia"/>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D0E9ED"/>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grpSp>
        <p:nvGrpSpPr>
          <p:cNvPr id="17" name="Google Shape;17;p1"/>
          <p:cNvGrpSpPr/>
          <p:nvPr/>
        </p:nvGrpSpPr>
        <p:grpSpPr>
          <a:xfrm>
            <a:off x="-29327" y="-14808"/>
            <a:ext cx="9198220" cy="1083716"/>
            <a:chOff x="-29322" y="-1971"/>
            <a:chExt cx="9198255" cy="1086266"/>
          </a:xfrm>
        </p:grpSpPr>
        <p:sp>
          <p:nvSpPr>
            <p:cNvPr id="18" name="Google Shape;18;p1"/>
            <p:cNvSpPr/>
            <p:nvPr/>
          </p:nvSpPr>
          <p:spPr>
            <a:xfrm rot="-164308">
              <a:off x="-19045" y="216550"/>
              <a:ext cx="9163050" cy="649224"/>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09B6B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nstantia"/>
                <a:ea typeface="Constantia"/>
                <a:cs typeface="Constantia"/>
                <a:sym typeface="Constantia"/>
              </a:endParaRPr>
            </a:p>
          </p:txBody>
        </p:sp>
        <p:sp>
          <p:nvSpPr>
            <p:cNvPr id="19" name="Google Shape;19;p1"/>
            <p:cNvSpPr/>
            <p:nvPr/>
          </p:nvSpPr>
          <p:spPr>
            <a:xfrm rot="-164308">
              <a:off x="-14309" y="290003"/>
              <a:ext cx="9175812" cy="530352"/>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nstantia"/>
                <a:ea typeface="Constantia"/>
                <a:cs typeface="Constantia"/>
                <a:sym typeface="Constantia"/>
              </a:endParaRPr>
            </a:p>
          </p:txBody>
        </p:sp>
      </p:grpSp>
    </p:spTree>
  </p:cSld>
  <p:clrMap accent1="accent1" accent2="accent2" accent3="accent3" accent4="accent4" accent5="accent5" accent6="accent6" bg1="lt1" bg2="dk2" tx1="dk1" tx2="lt2" folHlink="folHlink" hlink="hlink"/>
  <p:sldLayoutIdLst>
    <p:sldLayoutId id="214748364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65000" ty="0" sy="65000"/>
        </a:blipFill>
      </p:bgPr>
    </p:bg>
    <p:spTree>
      <p:nvGrpSpPr>
        <p:cNvPr id="26" name="Shape 26"/>
        <p:cNvGrpSpPr/>
        <p:nvPr/>
      </p:nvGrpSpPr>
      <p:grpSpPr>
        <a:xfrm>
          <a:off x="0" y="0"/>
          <a:ext cx="0" cy="0"/>
          <a:chOff x="0" y="0"/>
          <a:chExt cx="0" cy="0"/>
        </a:xfrm>
      </p:grpSpPr>
      <p:sp>
        <p:nvSpPr>
          <p:cNvPr id="27" name="Google Shape;27;p3"/>
          <p:cNvSpPr/>
          <p:nvPr/>
        </p:nvSpPr>
        <p:spPr>
          <a:xfrm>
            <a:off x="-9525" y="-7938"/>
            <a:ext cx="9163050" cy="1041401"/>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0079AD">
                  <a:alpha val="44313"/>
                </a:srgbClr>
              </a:gs>
              <a:gs pos="100000">
                <a:srgbClr val="00E9F7">
                  <a:alpha val="54509"/>
                </a:srgbClr>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nstantia"/>
              <a:ea typeface="Constantia"/>
              <a:cs typeface="Constantia"/>
              <a:sym typeface="Constantia"/>
            </a:endParaRPr>
          </a:p>
        </p:txBody>
      </p:sp>
      <p:sp>
        <p:nvSpPr>
          <p:cNvPr id="28" name="Google Shape;28;p3"/>
          <p:cNvSpPr/>
          <p:nvPr/>
        </p:nvSpPr>
        <p:spPr>
          <a:xfrm>
            <a:off x="4381500" y="-7938"/>
            <a:ext cx="4762500" cy="638176"/>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00ABB4">
                  <a:alpha val="29411"/>
                </a:srgbClr>
              </a:gs>
              <a:gs pos="80000">
                <a:srgbClr val="0099E4">
                  <a:alpha val="44313"/>
                </a:srgbClr>
              </a:gs>
              <a:gs pos="100000">
                <a:srgbClr val="0099E4">
                  <a:alpha val="44313"/>
                </a:srgbClr>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nstantia"/>
              <a:ea typeface="Constantia"/>
              <a:cs typeface="Constantia"/>
              <a:sym typeface="Constantia"/>
            </a:endParaRPr>
          </a:p>
        </p:txBody>
      </p:sp>
      <p:sp>
        <p:nvSpPr>
          <p:cNvPr id="29" name="Google Shape;29;p3"/>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lvl1pPr lvl="0" marR="0" rtl="0" algn="l">
              <a:lnSpc>
                <a:spcPct val="100000"/>
              </a:lnSpc>
              <a:spcBef>
                <a:spcPts val="0"/>
              </a:spcBef>
              <a:spcAft>
                <a:spcPts val="0"/>
              </a:spcAft>
              <a:buClr>
                <a:srgbClr val="000000"/>
              </a:buClr>
              <a:buSzPts val="1400"/>
              <a:buFont typeface="Arial"/>
              <a:buNone/>
              <a:defRPr b="0" i="0" sz="5000" u="none" cap="none" strike="noStrike">
                <a:solidFill>
                  <a:schemeClr val="dk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5000" u="none" cap="none" strike="noStrike">
                <a:solidFill>
                  <a:schemeClr val="dk2"/>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5000" u="none" cap="none" strike="noStrike">
                <a:solidFill>
                  <a:schemeClr val="dk2"/>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5000" u="none" cap="none" strike="noStrike">
                <a:solidFill>
                  <a:schemeClr val="dk2"/>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5000" u="none" cap="none" strike="noStrike">
                <a:solidFill>
                  <a:schemeClr val="dk2"/>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5000" u="none" cap="none" strike="noStrike">
                <a:solidFill>
                  <a:schemeClr val="dk2"/>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5000" u="none" cap="none" strike="noStrike">
                <a:solidFill>
                  <a:schemeClr val="dk2"/>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5000" u="none" cap="none" strike="noStrike">
                <a:solidFill>
                  <a:schemeClr val="dk2"/>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5000" u="none" cap="none" strike="noStrike">
                <a:solidFill>
                  <a:schemeClr val="dk2"/>
                </a:solidFill>
                <a:latin typeface="Calibri"/>
                <a:ea typeface="Calibri"/>
                <a:cs typeface="Calibri"/>
                <a:sym typeface="Calibri"/>
              </a:defRPr>
            </a:lvl9pPr>
          </a:lstStyle>
          <a:p/>
        </p:txBody>
      </p:sp>
      <p:sp>
        <p:nvSpPr>
          <p:cNvPr id="30" name="Google Shape;30;p3"/>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lvl1pPr indent="-385445" lvl="0" marL="457200" marR="0" rtl="0" algn="l">
              <a:lnSpc>
                <a:spcPct val="100000"/>
              </a:lnSpc>
              <a:spcBef>
                <a:spcPts val="520"/>
              </a:spcBef>
              <a:spcAft>
                <a:spcPts val="0"/>
              </a:spcAft>
              <a:buClr>
                <a:srgbClr val="0BD0D9"/>
              </a:buClr>
              <a:buSzPts val="2470"/>
              <a:buFont typeface="Noto Sans Symbols"/>
              <a:buChar char="⚫"/>
              <a:defRPr b="0" i="0" sz="2600" u="none" cap="none" strike="noStrike">
                <a:solidFill>
                  <a:schemeClr val="dk1"/>
                </a:solidFill>
                <a:latin typeface="Constantia"/>
                <a:ea typeface="Constantia"/>
                <a:cs typeface="Constantia"/>
                <a:sym typeface="Constantia"/>
              </a:defRPr>
            </a:lvl1pPr>
            <a:lvl2pPr indent="-358140" lvl="1" marL="914400" marR="0" rtl="0" algn="l">
              <a:lnSpc>
                <a:spcPct val="100000"/>
              </a:lnSpc>
              <a:spcBef>
                <a:spcPts val="480"/>
              </a:spcBef>
              <a:spcAft>
                <a:spcPts val="0"/>
              </a:spcAft>
              <a:buClr>
                <a:schemeClr val="accent1"/>
              </a:buClr>
              <a:buSzPts val="2040"/>
              <a:buFont typeface="Noto Sans Symbols"/>
              <a:buChar char="⚫"/>
              <a:defRPr b="0" i="0" sz="2400" u="none" cap="none" strike="noStrike">
                <a:solidFill>
                  <a:schemeClr val="dk1"/>
                </a:solidFill>
                <a:latin typeface="Constantia"/>
                <a:ea typeface="Constantia"/>
                <a:cs typeface="Constantia"/>
                <a:sym typeface="Constantia"/>
              </a:defRPr>
            </a:lvl2pPr>
            <a:lvl3pPr indent="-321944" lvl="2" marL="1371600" marR="0" rtl="0" algn="l">
              <a:lnSpc>
                <a:spcPct val="100000"/>
              </a:lnSpc>
              <a:spcBef>
                <a:spcPts val="420"/>
              </a:spcBef>
              <a:spcAft>
                <a:spcPts val="0"/>
              </a:spcAft>
              <a:buClr>
                <a:schemeClr val="accent2"/>
              </a:buClr>
              <a:buSzPts val="1470"/>
              <a:buFont typeface="Noto Sans Symbols"/>
              <a:buChar char="⚫"/>
              <a:defRPr b="0" i="0" sz="2100" u="none" cap="none" strike="noStrike">
                <a:solidFill>
                  <a:schemeClr val="dk1"/>
                </a:solidFill>
                <a:latin typeface="Constantia"/>
                <a:ea typeface="Constantia"/>
                <a:cs typeface="Constantia"/>
                <a:sym typeface="Constantia"/>
              </a:defRPr>
            </a:lvl3pPr>
            <a:lvl4pPr indent="-311150" lvl="3" marL="1828800" marR="0" rtl="0" algn="l">
              <a:lnSpc>
                <a:spcPct val="100000"/>
              </a:lnSpc>
              <a:spcBef>
                <a:spcPts val="400"/>
              </a:spcBef>
              <a:spcAft>
                <a:spcPts val="0"/>
              </a:spcAft>
              <a:buClr>
                <a:srgbClr val="0BD0D9"/>
              </a:buClr>
              <a:buSzPts val="1300"/>
              <a:buFont typeface="Noto Sans Symbols"/>
              <a:buChar char="⚫"/>
              <a:defRPr b="0" i="0" sz="2000" u="none" cap="none" strike="noStrike">
                <a:solidFill>
                  <a:schemeClr val="dk1"/>
                </a:solidFill>
                <a:latin typeface="Constantia"/>
                <a:ea typeface="Constantia"/>
                <a:cs typeface="Constantia"/>
                <a:sym typeface="Constantia"/>
              </a:defRPr>
            </a:lvl4pPr>
            <a:lvl5pPr indent="-311150" lvl="4" marL="2286000" marR="0" rtl="0" algn="l">
              <a:lnSpc>
                <a:spcPct val="100000"/>
              </a:lnSpc>
              <a:spcBef>
                <a:spcPts val="400"/>
              </a:spcBef>
              <a:spcAft>
                <a:spcPts val="0"/>
              </a:spcAft>
              <a:buClr>
                <a:srgbClr val="10CF9B"/>
              </a:buClr>
              <a:buSzPts val="1300"/>
              <a:buFont typeface="Noto Sans Symbols"/>
              <a:buChar char="⚫"/>
              <a:defRPr b="0" i="0" sz="2000" u="none" cap="none" strike="noStrike">
                <a:solidFill>
                  <a:schemeClr val="dk1"/>
                </a:solidFill>
                <a:latin typeface="Constantia"/>
                <a:ea typeface="Constantia"/>
                <a:cs typeface="Constantia"/>
                <a:sym typeface="Constantia"/>
              </a:defRPr>
            </a:lvl5pPr>
            <a:lvl6pPr indent="-320039" lvl="5" marL="2743200" marR="0" rtl="0" algn="l">
              <a:lnSpc>
                <a:spcPct val="100000"/>
              </a:lnSpc>
              <a:spcBef>
                <a:spcPts val="360"/>
              </a:spcBef>
              <a:spcAft>
                <a:spcPts val="0"/>
              </a:spcAft>
              <a:buClr>
                <a:schemeClr val="accent5"/>
              </a:buClr>
              <a:buSzPts val="1440"/>
              <a:buFont typeface="Noto Sans Symbols"/>
              <a:buChar char="⚫"/>
              <a:defRPr b="0" i="0" sz="1800" u="none" cap="none" strike="noStrike">
                <a:solidFill>
                  <a:schemeClr val="dk1"/>
                </a:solidFill>
                <a:latin typeface="Constantia"/>
                <a:ea typeface="Constantia"/>
                <a:cs typeface="Constantia"/>
                <a:sym typeface="Constantia"/>
              </a:defRPr>
            </a:lvl6pPr>
            <a:lvl7pPr indent="-309879" lvl="6" marL="3200400" marR="0" rtl="0" algn="l">
              <a:lnSpc>
                <a:spcPct val="100000"/>
              </a:lnSpc>
              <a:spcBef>
                <a:spcPts val="320"/>
              </a:spcBef>
              <a:spcAft>
                <a:spcPts val="0"/>
              </a:spcAft>
              <a:buClr>
                <a:schemeClr val="accent6"/>
              </a:buClr>
              <a:buSzPts val="1280"/>
              <a:buFont typeface="Noto Sans Symbols"/>
              <a:buChar char="⚫"/>
              <a:defRPr b="0" i="0" sz="1600" u="none" cap="none" strike="noStrike">
                <a:solidFill>
                  <a:schemeClr val="dk1"/>
                </a:solidFill>
                <a:latin typeface="Constantia"/>
                <a:ea typeface="Constantia"/>
                <a:cs typeface="Constantia"/>
                <a:sym typeface="Constantia"/>
              </a:defRPr>
            </a:lvl7pPr>
            <a:lvl8pPr indent="-330200" lvl="7" marL="3657600" marR="0" rtl="0" algn="l">
              <a:lnSpc>
                <a:spcPct val="100000"/>
              </a:lnSpc>
              <a:spcBef>
                <a:spcPts val="320"/>
              </a:spcBef>
              <a:spcAft>
                <a:spcPts val="0"/>
              </a:spcAft>
              <a:buClr>
                <a:schemeClr val="dk2"/>
              </a:buClr>
              <a:buSzPts val="1600"/>
              <a:buFont typeface="Constantia"/>
              <a:buChar char="•"/>
              <a:defRPr b="0" i="0" sz="1600" u="none" cap="none" strike="noStrike">
                <a:solidFill>
                  <a:schemeClr val="dk1"/>
                </a:solidFill>
                <a:latin typeface="Constantia"/>
                <a:ea typeface="Constantia"/>
                <a:cs typeface="Constantia"/>
                <a:sym typeface="Constantia"/>
              </a:defRPr>
            </a:lvl8pPr>
            <a:lvl9pPr indent="-317500" lvl="8" marL="4114800" marR="0" rtl="0" algn="l">
              <a:lnSpc>
                <a:spcPct val="100000"/>
              </a:lnSpc>
              <a:spcBef>
                <a:spcPts val="280"/>
              </a:spcBef>
              <a:spcAft>
                <a:spcPts val="0"/>
              </a:spcAft>
              <a:buClr>
                <a:schemeClr val="dk2"/>
              </a:buClr>
              <a:buSzPts val="1400"/>
              <a:buFont typeface="Constantia"/>
              <a:buChar char="•"/>
              <a:defRPr b="0" i="0" sz="1400" u="none" cap="none" strike="noStrike">
                <a:solidFill>
                  <a:schemeClr val="dk1"/>
                </a:solidFill>
                <a:latin typeface="Constantia"/>
                <a:ea typeface="Constantia"/>
                <a:cs typeface="Constantia"/>
                <a:sym typeface="Constantia"/>
              </a:defRPr>
            </a:lvl9pPr>
          </a:lstStyle>
          <a:p/>
        </p:txBody>
      </p:sp>
      <p:sp>
        <p:nvSpPr>
          <p:cNvPr id="31" name="Google Shape;31;p3"/>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35C75"/>
                </a:solidFill>
                <a:latin typeface="Constantia"/>
                <a:ea typeface="Constantia"/>
                <a:cs typeface="Constantia"/>
                <a:sym typeface="Constanti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2" name="Google Shape;32;p3"/>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35C75"/>
                </a:solidFill>
                <a:latin typeface="Constantia"/>
                <a:ea typeface="Constantia"/>
                <a:cs typeface="Constantia"/>
                <a:sym typeface="Constanti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3" name="Google Shape;33;p3"/>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grpSp>
        <p:nvGrpSpPr>
          <p:cNvPr id="34" name="Google Shape;34;p3"/>
          <p:cNvGrpSpPr/>
          <p:nvPr/>
        </p:nvGrpSpPr>
        <p:grpSpPr>
          <a:xfrm>
            <a:off x="-29327" y="-14808"/>
            <a:ext cx="9198220" cy="1083716"/>
            <a:chOff x="-29322" y="-1971"/>
            <a:chExt cx="9198255" cy="1086266"/>
          </a:xfrm>
        </p:grpSpPr>
        <p:sp>
          <p:nvSpPr>
            <p:cNvPr id="35" name="Google Shape;35;p3"/>
            <p:cNvSpPr/>
            <p:nvPr/>
          </p:nvSpPr>
          <p:spPr>
            <a:xfrm rot="-164308">
              <a:off x="-19045" y="216550"/>
              <a:ext cx="9163050" cy="649224"/>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09B6B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nstantia"/>
                <a:ea typeface="Constantia"/>
                <a:cs typeface="Constantia"/>
                <a:sym typeface="Constantia"/>
              </a:endParaRPr>
            </a:p>
          </p:txBody>
        </p:sp>
        <p:sp>
          <p:nvSpPr>
            <p:cNvPr id="36" name="Google Shape;36;p3"/>
            <p:cNvSpPr/>
            <p:nvPr/>
          </p:nvSpPr>
          <p:spPr>
            <a:xfrm rot="-164308">
              <a:off x="-14309" y="290003"/>
              <a:ext cx="9175812" cy="530352"/>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nstantia"/>
                <a:ea typeface="Constantia"/>
                <a:cs typeface="Constantia"/>
                <a:sym typeface="Constantia"/>
              </a:endParaRPr>
            </a:p>
          </p:txBody>
        </p:sp>
      </p:gr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0" name="Shape 110"/>
        <p:cNvGrpSpPr/>
        <p:nvPr/>
      </p:nvGrpSpPr>
      <p:grpSpPr>
        <a:xfrm>
          <a:off x="0" y="0"/>
          <a:ext cx="0" cy="0"/>
          <a:chOff x="0" y="0"/>
          <a:chExt cx="0" cy="0"/>
        </a:xfrm>
      </p:grpSpPr>
      <p:cxnSp>
        <p:nvCxnSpPr>
          <p:cNvPr id="111" name="Google Shape;111;p15"/>
          <p:cNvCxnSpPr/>
          <p:nvPr/>
        </p:nvCxnSpPr>
        <p:spPr>
          <a:xfrm>
            <a:off x="514350" y="1050899"/>
            <a:ext cx="8629650" cy="2381"/>
          </a:xfrm>
          <a:prstGeom prst="straightConnector1">
            <a:avLst/>
          </a:prstGeom>
          <a:noFill/>
          <a:ln cap="flat" cmpd="sng" w="9525">
            <a:solidFill>
              <a:schemeClr val="accent1"/>
            </a:solidFill>
            <a:prstDash val="solid"/>
            <a:round/>
            <a:headEnd len="sm" w="sm" type="none"/>
            <a:tailEnd len="sm" w="sm" type="none"/>
          </a:ln>
        </p:spPr>
      </p:cxnSp>
      <p:sp>
        <p:nvSpPr>
          <p:cNvPr id="112" name="Google Shape;112;p15"/>
          <p:cNvSpPr txBox="1"/>
          <p:nvPr>
            <p:ph idx="1" type="body"/>
          </p:nvPr>
        </p:nvSpPr>
        <p:spPr>
          <a:xfrm>
            <a:off x="305280" y="1553923"/>
            <a:ext cx="8686080" cy="4526395"/>
          </a:xfrm>
          <a:prstGeom prst="rect">
            <a:avLst/>
          </a:prstGeom>
          <a:noFill/>
          <a:ln>
            <a:noFill/>
          </a:ln>
        </p:spPr>
        <p:txBody>
          <a:bodyPr anchorCtr="0" anchor="t" bIns="50375" lIns="100775" spcFirstLastPara="1" rIns="100775" wrap="square" tIns="50375">
            <a:noAutofit/>
          </a:bodyPr>
          <a:lstStyle>
            <a:lvl1pPr indent="-369760" lvl="0" marL="457200" marR="0" rtl="0" algn="l">
              <a:lnSpc>
                <a:spcPct val="100000"/>
              </a:lnSpc>
              <a:spcBef>
                <a:spcPts val="635"/>
              </a:spcBef>
              <a:spcAft>
                <a:spcPts val="0"/>
              </a:spcAft>
              <a:buClr>
                <a:schemeClr val="accent1"/>
              </a:buClr>
              <a:buSzPts val="2223"/>
              <a:buFont typeface="Noto Sans Symbols"/>
              <a:buChar char="🞭"/>
              <a:defRPr b="0" i="0" sz="3175" u="none" cap="none" strike="noStrike">
                <a:solidFill>
                  <a:schemeClr val="dk2"/>
                </a:solidFill>
                <a:latin typeface="Libre Franklin"/>
                <a:ea typeface="Libre Franklin"/>
                <a:cs typeface="Libre Franklin"/>
                <a:sym typeface="Libre Franklin"/>
              </a:defRPr>
            </a:lvl1pPr>
            <a:lvl2pPr indent="-353568" lvl="1" marL="914400" marR="0" rtl="0" algn="l">
              <a:lnSpc>
                <a:spcPct val="100000"/>
              </a:lnSpc>
              <a:spcBef>
                <a:spcPts val="562"/>
              </a:spcBef>
              <a:spcAft>
                <a:spcPts val="0"/>
              </a:spcAft>
              <a:buClr>
                <a:schemeClr val="accent1"/>
              </a:buClr>
              <a:buSzPts val="1968"/>
              <a:buFont typeface="Noto Sans Symbols"/>
              <a:buChar char="🞤"/>
              <a:defRPr b="0" i="0" sz="2812" u="none" cap="none" strike="noStrike">
                <a:solidFill>
                  <a:schemeClr val="dk2"/>
                </a:solidFill>
                <a:latin typeface="Libre Franklin"/>
                <a:ea typeface="Libre Franklin"/>
                <a:cs typeface="Libre Franklin"/>
                <a:sym typeface="Libre Franklin"/>
              </a:defRPr>
            </a:lvl2pPr>
            <a:lvl3pPr indent="-333438" lvl="2" marL="1371600" marR="0" rtl="0" algn="l">
              <a:lnSpc>
                <a:spcPct val="100000"/>
              </a:lnSpc>
              <a:spcBef>
                <a:spcPts val="472"/>
              </a:spcBef>
              <a:spcAft>
                <a:spcPts val="0"/>
              </a:spcAft>
              <a:buClr>
                <a:schemeClr val="accent1"/>
              </a:buClr>
              <a:buSzPts val="1651"/>
              <a:buFont typeface="Noto Sans Symbols"/>
              <a:buChar char="🞫"/>
              <a:defRPr b="0" i="0" sz="2358" u="none" cap="none" strike="noStrike">
                <a:solidFill>
                  <a:schemeClr val="dk2"/>
                </a:solidFill>
                <a:latin typeface="Libre Franklin"/>
                <a:ea typeface="Libre Franklin"/>
                <a:cs typeface="Libre Franklin"/>
                <a:sym typeface="Libre Franklin"/>
              </a:defRPr>
            </a:lvl3pPr>
            <a:lvl4pPr indent="-317309" lvl="3" marL="1828800" marR="0" rtl="0" algn="l">
              <a:lnSpc>
                <a:spcPct val="100000"/>
              </a:lnSpc>
              <a:spcBef>
                <a:spcPts val="399"/>
              </a:spcBef>
              <a:spcAft>
                <a:spcPts val="0"/>
              </a:spcAft>
              <a:buClr>
                <a:schemeClr val="accent1"/>
              </a:buClr>
              <a:buSzPts val="1397"/>
              <a:buFont typeface="Noto Sans Symbols"/>
              <a:buChar char="🞲"/>
              <a:defRPr b="0" i="0" sz="1995" u="none" cap="none" strike="noStrike">
                <a:solidFill>
                  <a:schemeClr val="dk2"/>
                </a:solidFill>
                <a:latin typeface="Libre Franklin"/>
                <a:ea typeface="Libre Franklin"/>
                <a:cs typeface="Libre Franklin"/>
                <a:sym typeface="Libre Franklin"/>
              </a:defRPr>
            </a:lvl4pPr>
            <a:lvl5pPr indent="-297688" lvl="4" marL="2286000" marR="0" rtl="0" algn="l">
              <a:lnSpc>
                <a:spcPct val="100000"/>
              </a:lnSpc>
              <a:spcBef>
                <a:spcPts val="363"/>
              </a:spcBef>
              <a:spcAft>
                <a:spcPts val="0"/>
              </a:spcAft>
              <a:buClr>
                <a:schemeClr val="accent1"/>
              </a:buClr>
              <a:buSzPts val="1088"/>
              <a:buFont typeface="Noto Sans Symbols"/>
              <a:buChar char="🞩"/>
              <a:defRPr b="0" i="0" sz="1814" u="none" cap="none" strike="noStrike">
                <a:solidFill>
                  <a:schemeClr val="dk2"/>
                </a:solidFill>
                <a:latin typeface="Libre Franklin"/>
                <a:ea typeface="Libre Franklin"/>
                <a:cs typeface="Libre Franklin"/>
                <a:sym typeface="Libre Franklin"/>
              </a:defRPr>
            </a:lvl5pPr>
            <a:lvl6pPr indent="-297688" lvl="5" marL="2743200" marR="0" rtl="0" algn="l">
              <a:lnSpc>
                <a:spcPct val="100000"/>
              </a:lnSpc>
              <a:spcBef>
                <a:spcPts val="363"/>
              </a:spcBef>
              <a:spcAft>
                <a:spcPts val="0"/>
              </a:spcAft>
              <a:buClr>
                <a:schemeClr val="accent1"/>
              </a:buClr>
              <a:buSzPts val="1088"/>
              <a:buFont typeface="Noto Sans Symbols"/>
              <a:buChar char="🞤"/>
              <a:defRPr b="0" i="0" sz="1814" u="none" cap="none" strike="noStrike">
                <a:solidFill>
                  <a:schemeClr val="dk2"/>
                </a:solidFill>
                <a:latin typeface="Libre Franklin"/>
                <a:ea typeface="Libre Franklin"/>
                <a:cs typeface="Libre Franklin"/>
                <a:sym typeface="Libre Franklin"/>
              </a:defRPr>
            </a:lvl6pPr>
            <a:lvl7pPr indent="-290829" lvl="6" marL="3200400" marR="0" rtl="0" algn="l">
              <a:lnSpc>
                <a:spcPct val="100000"/>
              </a:lnSpc>
              <a:spcBef>
                <a:spcPts val="327"/>
              </a:spcBef>
              <a:spcAft>
                <a:spcPts val="0"/>
              </a:spcAft>
              <a:buClr>
                <a:schemeClr val="accent1"/>
              </a:buClr>
              <a:buSzPts val="980"/>
              <a:buFont typeface="Noto Sans Symbols"/>
              <a:buChar char="🞲"/>
              <a:defRPr b="0" i="0" sz="1633" u="none" cap="none" strike="noStrike">
                <a:solidFill>
                  <a:schemeClr val="dk2"/>
                </a:solidFill>
                <a:latin typeface="Libre Franklin"/>
                <a:ea typeface="Libre Franklin"/>
                <a:cs typeface="Libre Franklin"/>
                <a:sym typeface="Libre Franklin"/>
              </a:defRPr>
            </a:lvl7pPr>
            <a:lvl8pPr indent="-290829" lvl="7" marL="3657600" marR="0" rtl="0" algn="l">
              <a:lnSpc>
                <a:spcPct val="100000"/>
              </a:lnSpc>
              <a:spcBef>
                <a:spcPts val="327"/>
              </a:spcBef>
              <a:spcAft>
                <a:spcPts val="0"/>
              </a:spcAft>
              <a:buClr>
                <a:schemeClr val="accent1"/>
              </a:buClr>
              <a:buSzPts val="980"/>
              <a:buFont typeface="Noto Sans Symbols"/>
              <a:buChar char="◆"/>
              <a:defRPr b="0" i="0" sz="1633" u="none" cap="none" strike="noStrike">
                <a:solidFill>
                  <a:schemeClr val="dk2"/>
                </a:solidFill>
                <a:latin typeface="Libre Franklin"/>
                <a:ea typeface="Libre Franklin"/>
                <a:cs typeface="Libre Franklin"/>
                <a:sym typeface="Libre Franklin"/>
              </a:defRPr>
            </a:lvl8pPr>
            <a:lvl9pPr indent="-280479" lvl="8" marL="4114800" marR="0" rtl="0" algn="l">
              <a:lnSpc>
                <a:spcPct val="100000"/>
              </a:lnSpc>
              <a:spcBef>
                <a:spcPts val="272"/>
              </a:spcBef>
              <a:spcAft>
                <a:spcPts val="0"/>
              </a:spcAft>
              <a:buClr>
                <a:schemeClr val="accent1"/>
              </a:buClr>
              <a:buSzPts val="817"/>
              <a:buFont typeface="Noto Sans Symbols"/>
              <a:buChar char="◼"/>
              <a:defRPr b="0" i="0" sz="1361" u="none" cap="none" strike="noStrike">
                <a:solidFill>
                  <a:schemeClr val="dk2"/>
                </a:solidFill>
                <a:latin typeface="Libre Franklin"/>
                <a:ea typeface="Libre Franklin"/>
                <a:cs typeface="Libre Franklin"/>
                <a:sym typeface="Libre Franklin"/>
              </a:defRPr>
            </a:lvl9pPr>
          </a:lstStyle>
          <a:p/>
        </p:txBody>
      </p:sp>
      <p:sp>
        <p:nvSpPr>
          <p:cNvPr id="113" name="Google Shape;113;p15"/>
          <p:cNvSpPr txBox="1"/>
          <p:nvPr>
            <p:ph idx="10" type="dt"/>
          </p:nvPr>
        </p:nvSpPr>
        <p:spPr>
          <a:xfrm>
            <a:off x="6477120" y="76329"/>
            <a:ext cx="2514240" cy="289470"/>
          </a:xfrm>
          <a:prstGeom prst="rect">
            <a:avLst/>
          </a:prstGeom>
          <a:noFill/>
          <a:ln>
            <a:noFill/>
          </a:ln>
        </p:spPr>
        <p:txBody>
          <a:bodyPr anchorCtr="0" anchor="t" bIns="50375" lIns="100775" spcFirstLastPara="1" rIns="100775" wrap="square" tIns="50375">
            <a:noAutofit/>
          </a:bodyPr>
          <a:lstStyle>
            <a:lvl1pPr lvl="0" marR="0" rtl="0" algn="l">
              <a:lnSpc>
                <a:spcPct val="100000"/>
              </a:lnSpc>
              <a:spcBef>
                <a:spcPts val="0"/>
              </a:spcBef>
              <a:spcAft>
                <a:spcPts val="0"/>
              </a:spcAft>
              <a:buClr>
                <a:srgbClr val="000000"/>
              </a:buClr>
              <a:buSzPts val="1400"/>
              <a:buFont typeface="Arial"/>
              <a:buNone/>
              <a:defRPr b="0" i="0" sz="1179" u="none" cap="none" strike="noStrike">
                <a:solidFill>
                  <a:srgbClr val="D28E2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14" name="Google Shape;114;p15"/>
          <p:cNvSpPr txBox="1"/>
          <p:nvPr>
            <p:ph idx="11" type="ftr"/>
          </p:nvPr>
        </p:nvSpPr>
        <p:spPr>
          <a:xfrm>
            <a:off x="3124800" y="76329"/>
            <a:ext cx="3352320" cy="289470"/>
          </a:xfrm>
          <a:prstGeom prst="rect">
            <a:avLst/>
          </a:prstGeom>
          <a:noFill/>
          <a:ln>
            <a:noFill/>
          </a:ln>
        </p:spPr>
        <p:txBody>
          <a:bodyPr anchorCtr="0" anchor="t" bIns="50375" lIns="100775" spcFirstLastPara="1" rIns="100775" wrap="square" tIns="50375">
            <a:noAutofit/>
          </a:bodyPr>
          <a:lstStyle>
            <a:lvl1pPr lvl="0" marR="0" rtl="0" algn="r">
              <a:lnSpc>
                <a:spcPct val="100000"/>
              </a:lnSpc>
              <a:spcBef>
                <a:spcPts val="0"/>
              </a:spcBef>
              <a:spcAft>
                <a:spcPts val="0"/>
              </a:spcAft>
              <a:buClr>
                <a:srgbClr val="000000"/>
              </a:buClr>
              <a:buSzPts val="1400"/>
              <a:buFont typeface="Arial"/>
              <a:buNone/>
              <a:defRPr b="0" i="0" sz="1179" u="none" cap="none" strike="noStrike">
                <a:solidFill>
                  <a:srgbClr val="D28E2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15" name="Google Shape;115;p15"/>
          <p:cNvSpPr txBox="1"/>
          <p:nvPr>
            <p:ph idx="12" type="sldNum"/>
          </p:nvPr>
        </p:nvSpPr>
        <p:spPr>
          <a:xfrm>
            <a:off x="8229601" y="6476361"/>
            <a:ext cx="761760" cy="244826"/>
          </a:xfrm>
          <a:prstGeom prst="rect">
            <a:avLst/>
          </a:prstGeom>
          <a:noFill/>
          <a:ln>
            <a:noFill/>
          </a:ln>
        </p:spPr>
        <p:txBody>
          <a:bodyPr anchorCtr="0" anchor="t" bIns="50375" lIns="100775" spcFirstLastPara="1" rIns="100775" wrap="square" tIns="50375">
            <a:noAutofit/>
          </a:bodyPr>
          <a:lstStyle>
            <a:lvl1pPr indent="0" lvl="0" marL="0" marR="0" rtl="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179"/>
              <a:buFont typeface="Arial"/>
              <a:buNone/>
              <a:defRPr b="0" i="0" sz="1179" u="none" cap="none" strike="noStrike">
                <a:solidFill>
                  <a:srgbClr val="D38E2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16" name="Google Shape;116;p15"/>
          <p:cNvSpPr txBox="1"/>
          <p:nvPr>
            <p:ph type="title"/>
          </p:nvPr>
        </p:nvSpPr>
        <p:spPr>
          <a:xfrm>
            <a:off x="305280" y="456529"/>
            <a:ext cx="8686080" cy="838168"/>
          </a:xfrm>
          <a:prstGeom prst="rect">
            <a:avLst/>
          </a:prstGeom>
          <a:noFill/>
          <a:ln>
            <a:noFill/>
          </a:ln>
        </p:spPr>
        <p:txBody>
          <a:bodyPr anchorCtr="0" anchor="ctr" bIns="50375" lIns="100775" spcFirstLastPara="1" rIns="100775" wrap="square" tIns="50375">
            <a:normAutofit/>
          </a:bodyPr>
          <a:lstStyle>
            <a:lvl1pPr lvl="0" marR="0" rtl="0" algn="l">
              <a:lnSpc>
                <a:spcPct val="100000"/>
              </a:lnSpc>
              <a:spcBef>
                <a:spcPts val="0"/>
              </a:spcBef>
              <a:spcAft>
                <a:spcPts val="0"/>
              </a:spcAft>
              <a:buClr>
                <a:srgbClr val="000000"/>
              </a:buClr>
              <a:buSzPts val="1400"/>
              <a:buFont typeface="Arial"/>
              <a:buNone/>
              <a:defRPr b="0" i="0" sz="3628" u="none" cap="none" strike="noStrike">
                <a:solidFill>
                  <a:schemeClr val="dk2"/>
                </a:solidFill>
                <a:latin typeface="Libre Franklin Medium"/>
                <a:ea typeface="Libre Franklin Medium"/>
                <a:cs typeface="Libre Franklin Medium"/>
                <a:sym typeface="Libre Franklin Medium"/>
              </a:defRPr>
            </a:lvl1pPr>
            <a:lvl2pPr lvl="1" marR="0" rtl="0" algn="l">
              <a:lnSpc>
                <a:spcPct val="100000"/>
              </a:lnSpc>
              <a:spcBef>
                <a:spcPts val="0"/>
              </a:spcBef>
              <a:spcAft>
                <a:spcPts val="0"/>
              </a:spcAft>
              <a:buClr>
                <a:srgbClr val="000000"/>
              </a:buClr>
              <a:buSzPts val="1400"/>
              <a:buFont typeface="Arial"/>
              <a:buNone/>
              <a:defRPr b="0" i="0" sz="3628" u="none" cap="none" strike="noStrike">
                <a:solidFill>
                  <a:schemeClr val="dk2"/>
                </a:solidFill>
                <a:latin typeface="Libre Franklin Medium"/>
                <a:ea typeface="Libre Franklin Medium"/>
                <a:cs typeface="Libre Franklin Medium"/>
                <a:sym typeface="Libre Franklin Medium"/>
              </a:defRPr>
            </a:lvl2pPr>
            <a:lvl3pPr lvl="2" marR="0" rtl="0" algn="l">
              <a:lnSpc>
                <a:spcPct val="100000"/>
              </a:lnSpc>
              <a:spcBef>
                <a:spcPts val="0"/>
              </a:spcBef>
              <a:spcAft>
                <a:spcPts val="0"/>
              </a:spcAft>
              <a:buClr>
                <a:srgbClr val="000000"/>
              </a:buClr>
              <a:buSzPts val="1400"/>
              <a:buFont typeface="Arial"/>
              <a:buNone/>
              <a:defRPr b="0" i="0" sz="3628" u="none" cap="none" strike="noStrike">
                <a:solidFill>
                  <a:schemeClr val="dk2"/>
                </a:solidFill>
                <a:latin typeface="Libre Franklin Medium"/>
                <a:ea typeface="Libre Franklin Medium"/>
                <a:cs typeface="Libre Franklin Medium"/>
                <a:sym typeface="Libre Franklin Medium"/>
              </a:defRPr>
            </a:lvl3pPr>
            <a:lvl4pPr lvl="3" marR="0" rtl="0" algn="l">
              <a:lnSpc>
                <a:spcPct val="100000"/>
              </a:lnSpc>
              <a:spcBef>
                <a:spcPts val="0"/>
              </a:spcBef>
              <a:spcAft>
                <a:spcPts val="0"/>
              </a:spcAft>
              <a:buClr>
                <a:srgbClr val="000000"/>
              </a:buClr>
              <a:buSzPts val="1400"/>
              <a:buFont typeface="Arial"/>
              <a:buNone/>
              <a:defRPr b="0" i="0" sz="3628" u="none" cap="none" strike="noStrike">
                <a:solidFill>
                  <a:schemeClr val="dk2"/>
                </a:solidFill>
                <a:latin typeface="Libre Franklin Medium"/>
                <a:ea typeface="Libre Franklin Medium"/>
                <a:cs typeface="Libre Franklin Medium"/>
                <a:sym typeface="Libre Franklin Medium"/>
              </a:defRPr>
            </a:lvl4pPr>
            <a:lvl5pPr lvl="4" marR="0" rtl="0" algn="l">
              <a:lnSpc>
                <a:spcPct val="100000"/>
              </a:lnSpc>
              <a:spcBef>
                <a:spcPts val="0"/>
              </a:spcBef>
              <a:spcAft>
                <a:spcPts val="0"/>
              </a:spcAft>
              <a:buClr>
                <a:srgbClr val="000000"/>
              </a:buClr>
              <a:buSzPts val="1400"/>
              <a:buFont typeface="Arial"/>
              <a:buNone/>
              <a:defRPr b="0" i="0" sz="3628" u="none" cap="none" strike="noStrike">
                <a:solidFill>
                  <a:schemeClr val="dk2"/>
                </a:solidFill>
                <a:latin typeface="Libre Franklin Medium"/>
                <a:ea typeface="Libre Franklin Medium"/>
                <a:cs typeface="Libre Franklin Medium"/>
                <a:sym typeface="Libre Franklin Medium"/>
              </a:defRPr>
            </a:lvl5pPr>
            <a:lvl6pPr lvl="5" marR="0" rtl="0" algn="l">
              <a:lnSpc>
                <a:spcPct val="100000"/>
              </a:lnSpc>
              <a:spcBef>
                <a:spcPts val="0"/>
              </a:spcBef>
              <a:spcAft>
                <a:spcPts val="0"/>
              </a:spcAft>
              <a:buClr>
                <a:srgbClr val="000000"/>
              </a:buClr>
              <a:buSzPts val="1400"/>
              <a:buFont typeface="Arial"/>
              <a:buNone/>
              <a:defRPr b="0" i="0" sz="3628" u="none" cap="none" strike="noStrike">
                <a:solidFill>
                  <a:schemeClr val="dk2"/>
                </a:solidFill>
                <a:latin typeface="Libre Franklin Medium"/>
                <a:ea typeface="Libre Franklin Medium"/>
                <a:cs typeface="Libre Franklin Medium"/>
                <a:sym typeface="Libre Franklin Medium"/>
              </a:defRPr>
            </a:lvl6pPr>
            <a:lvl7pPr lvl="6" marR="0" rtl="0" algn="l">
              <a:lnSpc>
                <a:spcPct val="100000"/>
              </a:lnSpc>
              <a:spcBef>
                <a:spcPts val="0"/>
              </a:spcBef>
              <a:spcAft>
                <a:spcPts val="0"/>
              </a:spcAft>
              <a:buClr>
                <a:srgbClr val="000000"/>
              </a:buClr>
              <a:buSzPts val="1400"/>
              <a:buFont typeface="Arial"/>
              <a:buNone/>
              <a:defRPr b="0" i="0" sz="3628" u="none" cap="none" strike="noStrike">
                <a:solidFill>
                  <a:schemeClr val="dk2"/>
                </a:solidFill>
                <a:latin typeface="Libre Franklin Medium"/>
                <a:ea typeface="Libre Franklin Medium"/>
                <a:cs typeface="Libre Franklin Medium"/>
                <a:sym typeface="Libre Franklin Medium"/>
              </a:defRPr>
            </a:lvl7pPr>
            <a:lvl8pPr lvl="7" marR="0" rtl="0" algn="l">
              <a:lnSpc>
                <a:spcPct val="100000"/>
              </a:lnSpc>
              <a:spcBef>
                <a:spcPts val="0"/>
              </a:spcBef>
              <a:spcAft>
                <a:spcPts val="0"/>
              </a:spcAft>
              <a:buClr>
                <a:srgbClr val="000000"/>
              </a:buClr>
              <a:buSzPts val="1400"/>
              <a:buFont typeface="Arial"/>
              <a:buNone/>
              <a:defRPr b="0" i="0" sz="3628" u="none" cap="none" strike="noStrike">
                <a:solidFill>
                  <a:schemeClr val="dk2"/>
                </a:solidFill>
                <a:latin typeface="Libre Franklin Medium"/>
                <a:ea typeface="Libre Franklin Medium"/>
                <a:cs typeface="Libre Franklin Medium"/>
                <a:sym typeface="Libre Franklin Medium"/>
              </a:defRPr>
            </a:lvl8pPr>
            <a:lvl9pPr lvl="8" marR="0" rtl="0" algn="l">
              <a:lnSpc>
                <a:spcPct val="100000"/>
              </a:lnSpc>
              <a:spcBef>
                <a:spcPts val="0"/>
              </a:spcBef>
              <a:spcAft>
                <a:spcPts val="0"/>
              </a:spcAft>
              <a:buClr>
                <a:srgbClr val="000000"/>
              </a:buClr>
              <a:buSzPts val="1400"/>
              <a:buFont typeface="Arial"/>
              <a:buNone/>
              <a:defRPr b="0" i="0" sz="3628" u="none" cap="none" strike="noStrike">
                <a:solidFill>
                  <a:schemeClr val="dk2"/>
                </a:solidFill>
                <a:latin typeface="Libre Franklin Medium"/>
                <a:ea typeface="Libre Franklin Medium"/>
                <a:cs typeface="Libre Franklin Medium"/>
                <a:sym typeface="Libre Franklin Medium"/>
              </a:defRPr>
            </a:lvl9pPr>
          </a:lstStyle>
          <a:p/>
        </p:txBody>
      </p:sp>
      <p:cxnSp>
        <p:nvCxnSpPr>
          <p:cNvPr id="117" name="Google Shape;117;p15"/>
          <p:cNvCxnSpPr/>
          <p:nvPr/>
        </p:nvCxnSpPr>
        <p:spPr>
          <a:xfrm>
            <a:off x="514350" y="1050899"/>
            <a:ext cx="8629650" cy="2381"/>
          </a:xfrm>
          <a:prstGeom prst="straightConnector1">
            <a:avLst/>
          </a:prstGeom>
          <a:noFill/>
          <a:ln cap="flat" cmpd="sng" w="9525">
            <a:solidFill>
              <a:schemeClr val="accent1"/>
            </a:solidFill>
            <a:prstDash val="solid"/>
            <a:round/>
            <a:headEnd len="sm" w="sm" type="none"/>
            <a:tailEnd len="sm" w="sm" type="none"/>
          </a:ln>
        </p:spPr>
      </p:cxnSp>
      <p:cxnSp>
        <p:nvCxnSpPr>
          <p:cNvPr id="118" name="Google Shape;118;p15"/>
          <p:cNvCxnSpPr/>
          <p:nvPr/>
        </p:nvCxnSpPr>
        <p:spPr>
          <a:xfrm>
            <a:off x="514350" y="1057987"/>
            <a:ext cx="8629650" cy="2381"/>
          </a:xfrm>
          <a:prstGeom prst="straightConnector1">
            <a:avLst/>
          </a:prstGeom>
          <a:noFill/>
          <a:ln cap="flat" cmpd="sng" w="9525">
            <a:solidFill>
              <a:schemeClr val="accent1"/>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1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8.png"/><Relationship Id="rId5" Type="http://schemas.openxmlformats.org/officeDocument/2006/relationships/image" Target="../media/image8.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24.gif"/><Relationship Id="rId4" Type="http://schemas.openxmlformats.org/officeDocument/2006/relationships/image" Target="../media/image19.gif"/><Relationship Id="rId5" Type="http://schemas.openxmlformats.org/officeDocument/2006/relationships/image" Target="../media/image26.jp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image" Target="../media/image22.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 Id="rId3" Type="http://schemas.openxmlformats.org/officeDocument/2006/relationships/image" Target="../media/image25.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 Id="rId3" Type="http://schemas.openxmlformats.org/officeDocument/2006/relationships/image" Target="../media/image27.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1.xml"/><Relationship Id="rId3" Type="http://schemas.openxmlformats.org/officeDocument/2006/relationships/image" Target="../media/image30.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0.xml"/><Relationship Id="rId3" Type="http://schemas.openxmlformats.org/officeDocument/2006/relationships/image" Target="../media/image31.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8.xml"/><Relationship Id="rId3" Type="http://schemas.openxmlformats.org/officeDocument/2006/relationships/image" Target="../media/image32.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9.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2.xml"/><Relationship Id="rId3" Type="http://schemas.openxmlformats.org/officeDocument/2006/relationships/image" Target="../media/image38.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3.xml"/><Relationship Id="rId3" Type="http://schemas.openxmlformats.org/officeDocument/2006/relationships/image" Target="../media/image28.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0.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5.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8.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0.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3.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6.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8.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8.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0.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4.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6.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8.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jpg"/><Relationship Id="rId4" Type="http://schemas.openxmlformats.org/officeDocument/2006/relationships/image" Target="../media/image12.png"/><Relationship Id="rId5" Type="http://schemas.openxmlformats.org/officeDocument/2006/relationships/image" Target="../media/image8.png"/><Relationship Id="rId6" Type="http://schemas.openxmlformats.org/officeDocument/2006/relationships/image" Target="../media/image5.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8.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0.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1.xml"/><Relationship Id="rId3" Type="http://schemas.openxmlformats.org/officeDocument/2006/relationships/image" Target="../media/image36.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4.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5.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8.xml"/><Relationship Id="rId3" Type="http://schemas.openxmlformats.org/officeDocument/2006/relationships/image" Target="../media/image35.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8.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0.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1.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3.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4.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5.xml"/><Relationship Id="rId3" Type="http://schemas.openxmlformats.org/officeDocument/2006/relationships/image" Target="../media/image33.png"/><Relationship Id="rId4" Type="http://schemas.openxmlformats.org/officeDocument/2006/relationships/image" Target="../media/image39.png"/></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6.xml"/><Relationship Id="rId3" Type="http://schemas.openxmlformats.org/officeDocument/2006/relationships/image" Target="../media/image34.png"/></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8.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8.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0.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1.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3.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4.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5.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8.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0.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1.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3.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4.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5.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6.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8.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0.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3.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4.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5.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6.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8.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0.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1.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3.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4.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5.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6.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8.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8.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0.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1.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3.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4.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5.xml"/><Relationship Id="rId3" Type="http://schemas.openxmlformats.org/officeDocument/2006/relationships/image" Target="../media/image41.png"/></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6.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8.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8.png"/></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0.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1.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3.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4.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5.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6.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8.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8.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0.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1.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2.xml"/><Relationship Id="rId3" Type="http://schemas.openxmlformats.org/officeDocument/2006/relationships/image" Target="../media/image42.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3.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4.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5.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6.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8.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0.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1.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3.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4.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5.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6.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8.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8.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0.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1.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2.xml"/><Relationship Id="rId3" Type="http://schemas.openxmlformats.org/officeDocument/2006/relationships/image" Target="../media/image52.png"/></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3.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4.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5.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6.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8.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8.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0.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1.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3.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4.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5.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6.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8.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0.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1.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3.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4.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5.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6.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8.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8.png"/></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0.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1.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3.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4.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5.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6.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8.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8.png"/></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0.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1.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3.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4.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5.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6.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8.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9.xml"/><Relationship Id="rId3"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8.png"/></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0.xml"/><Relationship Id="rId3" Type="http://schemas.openxmlformats.org/officeDocument/2006/relationships/image" Target="../media/image47.png"/></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1.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3.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4.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5.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6.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8.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3.jpg"/></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0.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1.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2.xml"/><Relationship Id="rId3" Type="http://schemas.openxmlformats.org/officeDocument/2006/relationships/image" Target="../media/image45.png"/></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3.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4.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5.xml"/><Relationship Id="rId3" Type="http://schemas.openxmlformats.org/officeDocument/2006/relationships/image" Target="../media/image50.png"/></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6.xml"/><Relationship Id="rId3" Type="http://schemas.openxmlformats.org/officeDocument/2006/relationships/image" Target="../media/image45.png"/></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8.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9.xml"/><Relationship Id="rId3" Type="http://schemas.openxmlformats.org/officeDocument/2006/relationships/image" Target="../media/image5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8.png"/></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0.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1.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2.xml"/><Relationship Id="rId3" Type="http://schemas.openxmlformats.org/officeDocument/2006/relationships/image" Target="../media/image37.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3.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4.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5.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6.xml"/><Relationship Id="rId3" Type="http://schemas.openxmlformats.org/officeDocument/2006/relationships/image" Target="../media/image43.png"/></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7.xml"/><Relationship Id="rId3" Type="http://schemas.openxmlformats.org/officeDocument/2006/relationships/image" Target="../media/image48.jp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8.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1.jpg"/></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0.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1.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3.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4.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5.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6.xml"/><Relationship Id="rId3" Type="http://schemas.openxmlformats.org/officeDocument/2006/relationships/image" Target="../media/image51.png"/></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8.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1.jpg"/></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0.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1.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3.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4.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5.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6.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8.xml"/><Relationship Id="rId3" Type="http://schemas.openxmlformats.org/officeDocument/2006/relationships/image" Target="../media/image40.png"/></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8.png"/></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0.xml"/><Relationship Id="rId3" Type="http://schemas.openxmlformats.org/officeDocument/2006/relationships/image" Target="../media/image46.png"/></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1.xml"/><Relationship Id="rId3" Type="http://schemas.openxmlformats.org/officeDocument/2006/relationships/image" Target="../media/image54.png"/></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3.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4.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5.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6.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0.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0.gi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jpg"/><Relationship Id="rId4" Type="http://schemas.openxmlformats.org/officeDocument/2006/relationships/image" Target="../media/image16.jpg"/><Relationship Id="rId5"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7"/>
          <p:cNvSpPr txBox="1"/>
          <p:nvPr/>
        </p:nvSpPr>
        <p:spPr>
          <a:xfrm>
            <a:off x="1295400" y="533400"/>
            <a:ext cx="6934200" cy="4619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Constantia"/>
                <a:ea typeface="Constantia"/>
                <a:cs typeface="Constantia"/>
                <a:sym typeface="Constantia"/>
              </a:rPr>
              <a:t>	</a:t>
            </a:r>
            <a:r>
              <a:rPr b="1" i="0" lang="en-US" sz="2400" u="sng" cap="none" strike="noStrike">
                <a:solidFill>
                  <a:schemeClr val="lt1"/>
                </a:solidFill>
                <a:latin typeface="Constantia"/>
                <a:ea typeface="Constantia"/>
                <a:cs typeface="Constantia"/>
                <a:sym typeface="Constantia"/>
              </a:rPr>
              <a:t>Introduction To Software Engineering</a:t>
            </a:r>
            <a:endParaRPr b="0" i="0" sz="1400" u="none" cap="none" strike="noStrike">
              <a:solidFill>
                <a:srgbClr val="000000"/>
              </a:solidFill>
              <a:latin typeface="Arial"/>
              <a:ea typeface="Arial"/>
              <a:cs typeface="Arial"/>
              <a:sym typeface="Arial"/>
            </a:endParaRPr>
          </a:p>
        </p:txBody>
      </p:sp>
      <p:sp>
        <p:nvSpPr>
          <p:cNvPr id="198" name="Google Shape;198;p27"/>
          <p:cNvSpPr txBox="1"/>
          <p:nvPr/>
        </p:nvSpPr>
        <p:spPr>
          <a:xfrm>
            <a:off x="533400" y="1295400"/>
            <a:ext cx="8305800" cy="4619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sng" cap="none" strike="noStrike">
                <a:solidFill>
                  <a:schemeClr val="lt1"/>
                </a:solidFill>
                <a:latin typeface="Constantia"/>
                <a:ea typeface="Constantia"/>
                <a:cs typeface="Constantia"/>
                <a:sym typeface="Constantia"/>
              </a:rPr>
              <a:t>Outline</a:t>
            </a:r>
            <a:r>
              <a:rPr b="0" i="0" lang="en-US" sz="1800" u="sng" cap="none" strike="noStrike">
                <a:solidFill>
                  <a:schemeClr val="lt1"/>
                </a:solidFill>
                <a:latin typeface="Constantia"/>
                <a:ea typeface="Constantia"/>
                <a:cs typeface="Constantia"/>
                <a:sym typeface="Constantia"/>
              </a:rPr>
              <a:t>:</a:t>
            </a:r>
            <a:endParaRPr b="0" i="0" sz="1400" u="none" cap="none" strike="noStrike">
              <a:solidFill>
                <a:srgbClr val="000000"/>
              </a:solidFill>
              <a:latin typeface="Arial"/>
              <a:ea typeface="Arial"/>
              <a:cs typeface="Arial"/>
              <a:sym typeface="Arial"/>
            </a:endParaRPr>
          </a:p>
        </p:txBody>
      </p:sp>
      <p:sp>
        <p:nvSpPr>
          <p:cNvPr id="199" name="Google Shape;199;p27"/>
          <p:cNvSpPr txBox="1"/>
          <p:nvPr/>
        </p:nvSpPr>
        <p:spPr>
          <a:xfrm>
            <a:off x="533400" y="1981200"/>
            <a:ext cx="7467600" cy="2889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20"/>
              <a:buFont typeface="Arial"/>
              <a:buNone/>
            </a:pPr>
            <a:r>
              <a:rPr b="0" i="0" lang="en-US" sz="2020" u="none" cap="none" strike="noStrike">
                <a:solidFill>
                  <a:schemeClr val="lt1"/>
                </a:solidFill>
                <a:latin typeface="Constantia"/>
                <a:ea typeface="Constantia"/>
                <a:cs typeface="Constantia"/>
                <a:sym typeface="Constantia"/>
              </a:rPr>
              <a:t>1.Nature of Software Project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20"/>
              <a:buFont typeface="Arial"/>
              <a:buNone/>
            </a:pPr>
            <a:r>
              <a:t/>
            </a:r>
            <a:endParaRPr b="0" i="0" sz="2020" u="none" cap="none" strike="noStrike">
              <a:solidFill>
                <a:schemeClr val="lt1"/>
              </a:solidFill>
              <a:latin typeface="Constantia"/>
              <a:ea typeface="Constantia"/>
              <a:cs typeface="Constantia"/>
              <a:sym typeface="Constantia"/>
            </a:endParaRPr>
          </a:p>
          <a:p>
            <a:pPr indent="0" lvl="0" marL="0" marR="0" rtl="0" algn="l">
              <a:lnSpc>
                <a:spcPct val="100000"/>
              </a:lnSpc>
              <a:spcBef>
                <a:spcPts val="0"/>
              </a:spcBef>
              <a:spcAft>
                <a:spcPts val="0"/>
              </a:spcAft>
              <a:buClr>
                <a:srgbClr val="000000"/>
              </a:buClr>
              <a:buSzPts val="2020"/>
              <a:buFont typeface="Arial"/>
              <a:buNone/>
            </a:pPr>
            <a:r>
              <a:rPr b="0" i="0" lang="en-US" sz="2020" u="none" cap="none" strike="noStrike">
                <a:solidFill>
                  <a:schemeClr val="lt1"/>
                </a:solidFill>
                <a:latin typeface="Constantia"/>
                <a:ea typeface="Constantia"/>
                <a:cs typeface="Constantia"/>
                <a:sym typeface="Constantia"/>
              </a:rPr>
              <a:t>2.Engineering Approach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20"/>
              <a:buFont typeface="Arial"/>
              <a:buNone/>
            </a:pPr>
            <a:r>
              <a:t/>
            </a:r>
            <a:endParaRPr b="0" i="0" sz="2020" u="none" cap="none" strike="noStrike">
              <a:solidFill>
                <a:schemeClr val="lt1"/>
              </a:solidFill>
              <a:latin typeface="Constantia"/>
              <a:ea typeface="Constantia"/>
              <a:cs typeface="Constantia"/>
              <a:sym typeface="Constantia"/>
            </a:endParaRPr>
          </a:p>
          <a:p>
            <a:pPr indent="0" lvl="0" marL="0" marR="0" rtl="0" algn="l">
              <a:lnSpc>
                <a:spcPct val="100000"/>
              </a:lnSpc>
              <a:spcBef>
                <a:spcPts val="0"/>
              </a:spcBef>
              <a:spcAft>
                <a:spcPts val="0"/>
              </a:spcAft>
              <a:buClr>
                <a:srgbClr val="000000"/>
              </a:buClr>
              <a:buSzPts val="2020"/>
              <a:buFont typeface="Arial"/>
              <a:buNone/>
            </a:pPr>
            <a:r>
              <a:rPr b="0" i="0" lang="en-US" sz="2020" u="none" cap="none" strike="noStrike">
                <a:solidFill>
                  <a:schemeClr val="lt1"/>
                </a:solidFill>
                <a:latin typeface="Constantia"/>
                <a:ea typeface="Constantia"/>
                <a:cs typeface="Constantia"/>
                <a:sym typeface="Constantia"/>
              </a:rPr>
              <a:t>3.Software Process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20"/>
              <a:buFont typeface="Arial"/>
              <a:buNone/>
            </a:pPr>
            <a:r>
              <a:t/>
            </a:r>
            <a:endParaRPr b="0" i="0" sz="2020" u="none" cap="none" strike="noStrike">
              <a:solidFill>
                <a:schemeClr val="lt1"/>
              </a:solidFill>
              <a:latin typeface="Constantia"/>
              <a:ea typeface="Constantia"/>
              <a:cs typeface="Constantia"/>
              <a:sym typeface="Constantia"/>
            </a:endParaRPr>
          </a:p>
          <a:p>
            <a:pPr indent="0" lvl="0" marL="0" marR="0" rtl="0" algn="l">
              <a:lnSpc>
                <a:spcPct val="100000"/>
              </a:lnSpc>
              <a:spcBef>
                <a:spcPts val="0"/>
              </a:spcBef>
              <a:spcAft>
                <a:spcPts val="0"/>
              </a:spcAft>
              <a:buClr>
                <a:srgbClr val="000000"/>
              </a:buClr>
              <a:buSzPts val="2020"/>
              <a:buFont typeface="Arial"/>
              <a:buNone/>
            </a:pPr>
            <a:r>
              <a:rPr b="0" i="0" lang="en-US" sz="2020" u="none" cap="none" strike="noStrike">
                <a:solidFill>
                  <a:schemeClr val="lt1"/>
                </a:solidFill>
                <a:latin typeface="Constantia"/>
                <a:ea typeface="Constantia"/>
                <a:cs typeface="Constantia"/>
                <a:sym typeface="Constantia"/>
              </a:rPr>
              <a:t>4.A process Step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20"/>
              <a:buFont typeface="Arial"/>
              <a:buNone/>
            </a:pPr>
            <a:r>
              <a:t/>
            </a:r>
            <a:endParaRPr b="0" i="0" sz="2020" u="none" cap="none" strike="noStrike">
              <a:solidFill>
                <a:schemeClr val="lt1"/>
              </a:solidFill>
              <a:latin typeface="Constantia"/>
              <a:ea typeface="Constantia"/>
              <a:cs typeface="Constantia"/>
              <a:sym typeface="Constantia"/>
            </a:endParaRPr>
          </a:p>
          <a:p>
            <a:pPr indent="0" lvl="0" marL="0" marR="0" rtl="0" algn="l">
              <a:lnSpc>
                <a:spcPct val="100000"/>
              </a:lnSpc>
              <a:spcBef>
                <a:spcPts val="0"/>
              </a:spcBef>
              <a:spcAft>
                <a:spcPts val="0"/>
              </a:spcAft>
              <a:buClr>
                <a:srgbClr val="000000"/>
              </a:buClr>
              <a:buSzPts val="2020"/>
              <a:buFont typeface="Arial"/>
              <a:buNone/>
            </a:pPr>
            <a:r>
              <a:rPr b="0" i="0" lang="en-US" sz="2020" u="none" cap="none" strike="noStrike">
                <a:solidFill>
                  <a:schemeClr val="lt1"/>
                </a:solidFill>
                <a:latin typeface="Constantia"/>
                <a:ea typeface="Constantia"/>
                <a:cs typeface="Constantia"/>
                <a:sym typeface="Constantia"/>
              </a:rPr>
              <a:t>5.Charecteristics of a good process.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6"/>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“Engineering” a solution-</a:t>
            </a:r>
            <a:endParaRPr/>
          </a:p>
        </p:txBody>
      </p:sp>
      <p:sp>
        <p:nvSpPr>
          <p:cNvPr id="266" name="Google Shape;266;p36"/>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lnSpc>
                <a:spcPct val="100000"/>
              </a:lnSpc>
              <a:spcBef>
                <a:spcPts val="0"/>
              </a:spcBef>
              <a:spcAft>
                <a:spcPts val="0"/>
              </a:spcAft>
              <a:buClr>
                <a:schemeClr val="accent3"/>
              </a:buClr>
              <a:buSzPts val="2470"/>
              <a:buFont typeface="Noto Sans Symbols"/>
              <a:buChar char="⚫"/>
            </a:pPr>
            <a:r>
              <a:rPr lang="en-US"/>
              <a:t>To design,develop(build,fabricate) an artifact that meet specifications efficiently ,cost effectively &amp; ensure quality</a:t>
            </a:r>
            <a:endParaRPr/>
          </a:p>
          <a:p>
            <a:pPr indent="-274320" lvl="0" marL="274320" rtl="0" algn="l">
              <a:lnSpc>
                <a:spcPct val="100000"/>
              </a:lnSpc>
              <a:spcBef>
                <a:spcPts val="520"/>
              </a:spcBef>
              <a:spcAft>
                <a:spcPts val="0"/>
              </a:spcAft>
              <a:buClr>
                <a:schemeClr val="accent3"/>
              </a:buClr>
              <a:buSzPts val="2470"/>
              <a:buFont typeface="Noto Sans Symbols"/>
              <a:buChar char="⚫"/>
            </a:pPr>
            <a:r>
              <a:rPr lang="en-US"/>
              <a:t>Using scientific principles  </a:t>
            </a:r>
            <a:endParaRPr/>
          </a:p>
          <a:p>
            <a:pPr indent="-274320" lvl="0" marL="274320" rtl="0" algn="l">
              <a:lnSpc>
                <a:spcPct val="100000"/>
              </a:lnSpc>
              <a:spcBef>
                <a:spcPts val="520"/>
              </a:spcBef>
              <a:spcAft>
                <a:spcPts val="0"/>
              </a:spcAft>
              <a:buClr>
                <a:schemeClr val="accent3"/>
              </a:buClr>
              <a:buSzPts val="2470"/>
              <a:buFont typeface="Noto Sans Symbols"/>
              <a:buChar char="⚫"/>
            </a:pPr>
            <a:r>
              <a:rPr lang="en-US"/>
              <a:t>Cycles:    Specification		Cost Effecive</a:t>
            </a:r>
            <a:endParaRPr/>
          </a:p>
          <a:p>
            <a:pPr indent="-93978" lvl="8" marL="2468880" rtl="0" algn="l">
              <a:lnSpc>
                <a:spcPct val="100000"/>
              </a:lnSpc>
              <a:spcBef>
                <a:spcPts val="280"/>
              </a:spcBef>
              <a:spcAft>
                <a:spcPts val="0"/>
              </a:spcAft>
              <a:buSzPts val="1400"/>
              <a:buFont typeface="Constantia"/>
              <a:buNone/>
            </a:pPr>
            <a:r>
              <a:t/>
            </a:r>
            <a:endParaRPr/>
          </a:p>
          <a:p>
            <a:pPr indent="-182878" lvl="8" marL="2468880" rtl="0" algn="l">
              <a:lnSpc>
                <a:spcPct val="100000"/>
              </a:lnSpc>
              <a:spcBef>
                <a:spcPts val="280"/>
              </a:spcBef>
              <a:spcAft>
                <a:spcPts val="0"/>
              </a:spcAft>
              <a:buSzPts val="1400"/>
              <a:buFont typeface="Constantia"/>
              <a:buNone/>
            </a:pPr>
            <a:r>
              <a:t/>
            </a:r>
            <a:endParaRPr/>
          </a:p>
          <a:p>
            <a:pPr indent="-182878" lvl="8" marL="2468880" rtl="0" algn="l">
              <a:lnSpc>
                <a:spcPct val="100000"/>
              </a:lnSpc>
              <a:spcBef>
                <a:spcPts val="280"/>
              </a:spcBef>
              <a:spcAft>
                <a:spcPts val="0"/>
              </a:spcAft>
              <a:buSzPts val="1400"/>
              <a:buFont typeface="Constantia"/>
              <a:buNone/>
            </a:pPr>
            <a:r>
              <a:rPr lang="en-US"/>
              <a:t>Good Quality</a:t>
            </a:r>
            <a:endParaRPr/>
          </a:p>
          <a:p>
            <a:pPr indent="-93978" lvl="8" marL="2468880" rtl="0" algn="l">
              <a:lnSpc>
                <a:spcPct val="100000"/>
              </a:lnSpc>
              <a:spcBef>
                <a:spcPts val="280"/>
              </a:spcBef>
              <a:spcAft>
                <a:spcPts val="0"/>
              </a:spcAft>
              <a:buSzPts val="1400"/>
              <a:buFont typeface="Constantia"/>
              <a:buNone/>
            </a:pPr>
            <a:r>
              <a:t/>
            </a:r>
            <a:endParaRPr/>
          </a:p>
        </p:txBody>
      </p:sp>
      <p:sp>
        <p:nvSpPr>
          <p:cNvPr id="267" name="Google Shape;267;p36"/>
          <p:cNvSpPr/>
          <p:nvPr/>
        </p:nvSpPr>
        <p:spPr>
          <a:xfrm rot="3548323">
            <a:off x="3825081" y="3780632"/>
            <a:ext cx="1304925" cy="1484312"/>
          </a:xfrm>
          <a:custGeom>
            <a:rect b="b" l="l" r="r" t="t"/>
            <a:pathLst>
              <a:path extrusionOk="0" h="120000" w="120000">
                <a:moveTo>
                  <a:pt x="29711" y="110826"/>
                </a:moveTo>
                <a:cubicBezTo>
                  <a:pt x="6641" y="97027"/>
                  <a:pt x="-4231" y="69370"/>
                  <a:pt x="3252" y="43516"/>
                </a:cubicBezTo>
                <a:cubicBezTo>
                  <a:pt x="10734" y="17661"/>
                  <a:pt x="34686" y="120"/>
                  <a:pt x="61546" y="824"/>
                </a:cubicBezTo>
                <a:cubicBezTo>
                  <a:pt x="88406" y="1528"/>
                  <a:pt x="111409" y="20301"/>
                  <a:pt x="117531" y="46512"/>
                </a:cubicBezTo>
                <a:lnTo>
                  <a:pt x="117674" y="46539"/>
                </a:lnTo>
                <a:lnTo>
                  <a:pt x="110740" y="69487"/>
                </a:lnTo>
                <a:lnTo>
                  <a:pt x="101213" y="43461"/>
                </a:lnTo>
                <a:lnTo>
                  <a:pt x="101133" y="43446"/>
                </a:lnTo>
                <a:lnTo>
                  <a:pt x="101133" y="43446"/>
                </a:lnTo>
                <a:cubicBezTo>
                  <a:pt x="94226" y="24753"/>
                  <a:pt x="76523" y="12874"/>
                  <a:pt x="57361" y="14074"/>
                </a:cubicBezTo>
                <a:cubicBezTo>
                  <a:pt x="38198" y="15273"/>
                  <a:pt x="21982" y="29276"/>
                  <a:pt x="17266" y="48696"/>
                </a:cubicBezTo>
                <a:cubicBezTo>
                  <a:pt x="12549" y="68116"/>
                  <a:pt x="20416" y="88489"/>
                  <a:pt x="36718" y="99069"/>
                </a:cubicBezTo>
                <a:close/>
              </a:path>
            </a:pathLst>
          </a:cu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descr="dadar sign..JPG" id="268" name="Google Shape;268;p36"/>
          <p:cNvPicPr preferRelativeResize="0"/>
          <p:nvPr/>
        </p:nvPicPr>
        <p:blipFill rotWithShape="1">
          <a:blip r:embed="rId3">
            <a:alphaModFix/>
          </a:blip>
          <a:srcRect b="0" l="0" r="0" t="0"/>
          <a:stretch/>
        </p:blipFill>
        <p:spPr>
          <a:xfrm>
            <a:off x="7947025" y="6096000"/>
            <a:ext cx="1196975" cy="7620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26"/>
          <p:cNvSpPr txBox="1"/>
          <p:nvPr>
            <p:ph idx="1" type="body"/>
          </p:nvPr>
        </p:nvSpPr>
        <p:spPr>
          <a:xfrm>
            <a:off x="304800" y="990600"/>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Now total size is 3KLOC .It is belong between small &amp; intermediate Size.</a:t>
            </a:r>
            <a:endParaRPr/>
          </a:p>
          <a:p>
            <a:pPr indent="-273050" lvl="0" marL="273050" rtl="0" algn="l">
              <a:lnSpc>
                <a:spcPct val="100000"/>
              </a:lnSpc>
              <a:spcBef>
                <a:spcPts val="520"/>
              </a:spcBef>
              <a:spcAft>
                <a:spcPts val="0"/>
              </a:spcAft>
              <a:buSzPts val="2470"/>
              <a:buChar char="⚫"/>
            </a:pPr>
            <a:r>
              <a:rPr lang="en-US"/>
              <a:t>By interpolation we can find out the phase distribution :</a:t>
            </a:r>
            <a:endParaRPr/>
          </a:p>
          <a:p>
            <a:pPr indent="-273050" lvl="0" marL="273050" rtl="0" algn="l">
              <a:lnSpc>
                <a:spcPct val="100000"/>
              </a:lnSpc>
              <a:spcBef>
                <a:spcPts val="520"/>
              </a:spcBef>
              <a:spcAft>
                <a:spcPts val="0"/>
              </a:spcAft>
              <a:buSzPts val="2470"/>
              <a:buNone/>
            </a:pPr>
            <a:r>
              <a:rPr lang="en-US"/>
              <a:t>Design=16%,Detailed Design=25.83%,C&amp;U Testing :41.66%,Integration=16.5%</a:t>
            </a:r>
            <a:endParaRPr/>
          </a:p>
          <a:p>
            <a:pPr indent="-273050" lvl="0" marL="273050" rtl="0" algn="l">
              <a:lnSpc>
                <a:spcPct val="100000"/>
              </a:lnSpc>
              <a:spcBef>
                <a:spcPts val="520"/>
              </a:spcBef>
              <a:spcAft>
                <a:spcPts val="0"/>
              </a:spcAft>
              <a:buSzPts val="2470"/>
              <a:buChar char="⚫"/>
            </a:pPr>
            <a:r>
              <a:rPr lang="en-US"/>
              <a:t>Effort estimates</a:t>
            </a:r>
            <a:endParaRPr/>
          </a:p>
          <a:p>
            <a:pPr indent="-273050" lvl="0" marL="273050" rtl="0" algn="l">
              <a:lnSpc>
                <a:spcPct val="100000"/>
              </a:lnSpc>
              <a:spcBef>
                <a:spcPts val="520"/>
              </a:spcBef>
              <a:spcAft>
                <a:spcPts val="0"/>
              </a:spcAft>
              <a:buSzPts val="2470"/>
              <a:buNone/>
            </a:pPr>
            <a:r>
              <a:rPr lang="en-US"/>
              <a:t>Design=16%*16.3=2.6 PM,Detailed Design=25.83% * 16.3 = 4.2 pm,C&amp;U Testing :41.66% * 16.3 = 6.8 pm,Integration=16.5%* 16.3 = 2.7 pm.</a:t>
            </a:r>
            <a:endParaRPr/>
          </a:p>
          <a:p>
            <a:pPr indent="-273050" lvl="0" marL="273050" rtl="0" algn="l">
              <a:lnSpc>
                <a:spcPct val="100000"/>
              </a:lnSpc>
              <a:spcBef>
                <a:spcPts val="520"/>
              </a:spcBef>
              <a:spcAft>
                <a:spcPts val="0"/>
              </a:spcAft>
              <a:buSzPts val="2470"/>
              <a:buNone/>
            </a:pPr>
            <a:r>
              <a:rPr lang="en-US"/>
              <a:t> </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127"/>
          <p:cNvSpPr txBox="1"/>
          <p:nvPr>
            <p:ph idx="1" type="body"/>
          </p:nvPr>
        </p:nvSpPr>
        <p:spPr>
          <a:xfrm>
            <a:off x="228600" y="762000"/>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solidFill>
                  <a:srgbClr val="FF0000"/>
                </a:solidFill>
              </a:rPr>
              <a:t>Problem 1</a:t>
            </a:r>
            <a:r>
              <a:rPr lang="en-US"/>
              <a:t>: Let us assume that the softwrae product is containing an estimated to be 62000 lines of source code.The average salary of software engineers is Rs 20000/- per month. The effort &amp; cost of the development can be?</a:t>
            </a:r>
            <a:endParaRPr/>
          </a:p>
          <a:p>
            <a:pPr indent="-273050" lvl="0" marL="273050" rtl="0" algn="l">
              <a:lnSpc>
                <a:spcPct val="100000"/>
              </a:lnSpc>
              <a:spcBef>
                <a:spcPts val="520"/>
              </a:spcBef>
              <a:spcAft>
                <a:spcPts val="0"/>
              </a:spcAft>
              <a:buSzPts val="2470"/>
              <a:buNone/>
            </a:pPr>
            <a:r>
              <a:t/>
            </a:r>
            <a:endParaRPr/>
          </a:p>
          <a:p>
            <a:pPr indent="-273050" lvl="0" marL="273050" rtl="0" algn="l">
              <a:lnSpc>
                <a:spcPct val="100000"/>
              </a:lnSpc>
              <a:spcBef>
                <a:spcPts val="520"/>
              </a:spcBef>
              <a:spcAft>
                <a:spcPts val="0"/>
              </a:spcAft>
              <a:buSzPts val="2470"/>
              <a:buChar char="⚫"/>
            </a:pPr>
            <a:r>
              <a:rPr lang="en-US">
                <a:solidFill>
                  <a:srgbClr val="FF0000"/>
                </a:solidFill>
              </a:rPr>
              <a:t>Problem 2</a:t>
            </a:r>
            <a:r>
              <a:rPr lang="en-US"/>
              <a:t>: A project has 400 KLOC.Estimate the effort and development time for each of the three modes.</a:t>
            </a:r>
            <a:endParaRPr/>
          </a:p>
          <a:p>
            <a:pPr indent="-273050" lvl="0" marL="273050" rtl="0" algn="l">
              <a:lnSpc>
                <a:spcPct val="100000"/>
              </a:lnSpc>
              <a:spcBef>
                <a:spcPts val="520"/>
              </a:spcBef>
              <a:spcAft>
                <a:spcPts val="0"/>
              </a:spcAft>
              <a:buSzPts val="2470"/>
              <a:buNone/>
            </a:pPr>
            <a:r>
              <a:t/>
            </a:r>
            <a:endParaRPr/>
          </a:p>
          <a:p>
            <a:pPr indent="-273050" lvl="0" marL="273050" rtl="0" algn="l">
              <a:lnSpc>
                <a:spcPct val="100000"/>
              </a:lnSpc>
              <a:spcBef>
                <a:spcPts val="520"/>
              </a:spcBef>
              <a:spcAft>
                <a:spcPts val="0"/>
              </a:spcAft>
              <a:buSzPts val="2470"/>
              <a:buChar char="⚫"/>
            </a:pPr>
            <a:r>
              <a:rPr lang="en-US">
                <a:solidFill>
                  <a:srgbClr val="FF0000"/>
                </a:solidFill>
              </a:rPr>
              <a:t>Problem3</a:t>
            </a:r>
            <a:r>
              <a:rPr lang="en-US"/>
              <a:t> : A project size of 200 KLOC is to be developed .Software development team has average on similar type of products. The project schedule is not very hight. Calculate the development time ,average staff size &amp; productivity of the project.</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28"/>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Advantages of COCOMO</a:t>
            </a:r>
            <a:endParaRPr/>
          </a:p>
        </p:txBody>
      </p:sp>
      <p:sp>
        <p:nvSpPr>
          <p:cNvPr id="977" name="Google Shape;977;p128"/>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Easy to verify the working involved in it.</a:t>
            </a:r>
            <a:endParaRPr/>
          </a:p>
          <a:p>
            <a:pPr indent="-273050" lvl="0" marL="273050" rtl="0" algn="l">
              <a:lnSpc>
                <a:spcPct val="100000"/>
              </a:lnSpc>
              <a:spcBef>
                <a:spcPts val="520"/>
              </a:spcBef>
              <a:spcAft>
                <a:spcPts val="0"/>
              </a:spcAft>
              <a:buSzPts val="2470"/>
              <a:buChar char="⚫"/>
            </a:pPr>
            <a:r>
              <a:rPr lang="en-US"/>
              <a:t>Cost drivers are useful in effort estimation as they help in understanding the impact of different parameters involved in the cost estimation.</a:t>
            </a:r>
            <a:endParaRPr/>
          </a:p>
          <a:p>
            <a:pPr indent="-273050" lvl="0" marL="273050" rtl="0" algn="l">
              <a:lnSpc>
                <a:spcPct val="100000"/>
              </a:lnSpc>
              <a:spcBef>
                <a:spcPts val="520"/>
              </a:spcBef>
              <a:spcAft>
                <a:spcPts val="0"/>
              </a:spcAft>
              <a:buSzPts val="2470"/>
              <a:buChar char="⚫"/>
            </a:pPr>
            <a:r>
              <a:rPr lang="en-US"/>
              <a:t>Efficient and good for sensitively analysis.</a:t>
            </a:r>
            <a:endParaRPr/>
          </a:p>
          <a:p>
            <a:pPr indent="-273050" lvl="0" marL="273050" rtl="0" algn="l">
              <a:lnSpc>
                <a:spcPct val="100000"/>
              </a:lnSpc>
              <a:spcBef>
                <a:spcPts val="520"/>
              </a:spcBef>
              <a:spcAft>
                <a:spcPts val="0"/>
              </a:spcAft>
              <a:buSzPts val="2470"/>
              <a:buChar char="⚫"/>
            </a:pPr>
            <a:r>
              <a:rPr lang="en-US"/>
              <a:t>Can be easily adjusted according to the organization needs &amp; environment</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29"/>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Disadvantages of COCOMO</a:t>
            </a:r>
            <a:endParaRPr/>
          </a:p>
        </p:txBody>
      </p:sp>
      <p:sp>
        <p:nvSpPr>
          <p:cNvPr id="983" name="Google Shape;983;p129"/>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Difficult to accurately estimate size in the early phase of the project.</a:t>
            </a:r>
            <a:endParaRPr/>
          </a:p>
          <a:p>
            <a:pPr indent="-273050" lvl="0" marL="273050" rtl="0" algn="l">
              <a:lnSpc>
                <a:spcPct val="100000"/>
              </a:lnSpc>
              <a:spcBef>
                <a:spcPts val="520"/>
              </a:spcBef>
              <a:spcAft>
                <a:spcPts val="0"/>
              </a:spcAft>
              <a:buSzPts val="2470"/>
              <a:buChar char="⚫"/>
            </a:pPr>
            <a:r>
              <a:rPr lang="en-US"/>
              <a:t>Vulnerable to misclassifications of project type</a:t>
            </a:r>
            <a:endParaRPr/>
          </a:p>
          <a:p>
            <a:pPr indent="-273050" lvl="0" marL="273050" rtl="0" algn="l">
              <a:lnSpc>
                <a:spcPct val="100000"/>
              </a:lnSpc>
              <a:spcBef>
                <a:spcPts val="520"/>
              </a:spcBef>
              <a:spcAft>
                <a:spcPts val="0"/>
              </a:spcAft>
              <a:buSzPts val="2470"/>
              <a:buChar char="⚫"/>
            </a:pPr>
            <a:r>
              <a:rPr lang="en-US"/>
              <a:t>Success depends on calibration of the model according to the needs of the organization .This is done during using historical data ,which is not always available</a:t>
            </a:r>
            <a:endParaRPr/>
          </a:p>
          <a:p>
            <a:pPr indent="-273050" lvl="0" marL="273050" rtl="0" algn="l">
              <a:lnSpc>
                <a:spcPct val="100000"/>
              </a:lnSpc>
              <a:spcBef>
                <a:spcPts val="520"/>
              </a:spcBef>
              <a:spcAft>
                <a:spcPts val="0"/>
              </a:spcAft>
              <a:buSzPts val="2470"/>
              <a:buChar char="⚫"/>
            </a:pPr>
            <a:r>
              <a:rPr lang="en-US"/>
              <a:t>Exclude overhead cost , travel cost &amp; other incidental cost.</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30"/>
          <p:cNvSpPr txBox="1"/>
          <p:nvPr>
            <p:ph idx="1" type="body"/>
          </p:nvPr>
        </p:nvSpPr>
        <p:spPr>
          <a:xfrm>
            <a:off x="457200" y="381001"/>
            <a:ext cx="8229600" cy="59436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None/>
            </a:pPr>
            <a:r>
              <a:rPr lang="en-US"/>
              <a:t>The value of size in KLOC and different cost drivers for a project are given :</a:t>
            </a:r>
            <a:endParaRPr/>
          </a:p>
          <a:p>
            <a:pPr indent="-182880" lvl="7" marL="2194560" rtl="0" algn="l">
              <a:lnSpc>
                <a:spcPct val="100000"/>
              </a:lnSpc>
              <a:spcBef>
                <a:spcPts val="320"/>
              </a:spcBef>
              <a:spcAft>
                <a:spcPts val="0"/>
              </a:spcAft>
              <a:buSzPts val="1600"/>
              <a:buFont typeface="Constantia"/>
              <a:buChar char="•"/>
            </a:pPr>
            <a:r>
              <a:rPr lang="en-US"/>
              <a:t>Size=200 KLOC</a:t>
            </a:r>
            <a:endParaRPr/>
          </a:p>
          <a:p>
            <a:pPr indent="-182880" lvl="7" marL="2194560" rtl="0" algn="l">
              <a:lnSpc>
                <a:spcPct val="100000"/>
              </a:lnSpc>
              <a:spcBef>
                <a:spcPts val="320"/>
              </a:spcBef>
              <a:spcAft>
                <a:spcPts val="0"/>
              </a:spcAft>
              <a:buSzPts val="1600"/>
              <a:buFont typeface="Constantia"/>
              <a:buChar char="•"/>
            </a:pPr>
            <a:r>
              <a:rPr lang="en-US"/>
              <a:t>Cost Driver :</a:t>
            </a:r>
            <a:endParaRPr/>
          </a:p>
          <a:p>
            <a:pPr indent="-182878" lvl="8" marL="2468880" rtl="0" algn="l">
              <a:lnSpc>
                <a:spcPct val="100000"/>
              </a:lnSpc>
              <a:spcBef>
                <a:spcPts val="320"/>
              </a:spcBef>
              <a:spcAft>
                <a:spcPts val="0"/>
              </a:spcAft>
              <a:buSzPts val="1600"/>
              <a:buFont typeface="Constantia"/>
              <a:buChar char="•"/>
            </a:pPr>
            <a:r>
              <a:rPr lang="en-US" sz="1600"/>
              <a:t>Software reliability : 1.15 </a:t>
            </a:r>
            <a:endParaRPr/>
          </a:p>
          <a:p>
            <a:pPr indent="-182878" lvl="8" marL="2468880" rtl="0" algn="l">
              <a:lnSpc>
                <a:spcPct val="100000"/>
              </a:lnSpc>
              <a:spcBef>
                <a:spcPts val="320"/>
              </a:spcBef>
              <a:spcAft>
                <a:spcPts val="0"/>
              </a:spcAft>
              <a:buSzPts val="1600"/>
              <a:buFont typeface="Constantia"/>
              <a:buChar char="•"/>
            </a:pPr>
            <a:r>
              <a:rPr lang="en-US" sz="1600"/>
              <a:t>Use of software tools : 0.91</a:t>
            </a:r>
            <a:endParaRPr/>
          </a:p>
          <a:p>
            <a:pPr indent="-182878" lvl="8" marL="2468880" rtl="0" algn="l">
              <a:lnSpc>
                <a:spcPct val="100000"/>
              </a:lnSpc>
              <a:spcBef>
                <a:spcPts val="320"/>
              </a:spcBef>
              <a:spcAft>
                <a:spcPts val="0"/>
              </a:spcAft>
              <a:buSzPts val="1600"/>
              <a:buFont typeface="Constantia"/>
              <a:buChar char="•"/>
            </a:pPr>
            <a:r>
              <a:rPr lang="en-US" sz="1600"/>
              <a:t>Product complexity : 0.85</a:t>
            </a:r>
            <a:endParaRPr/>
          </a:p>
          <a:p>
            <a:pPr indent="-182878" lvl="8" marL="2468880" rtl="0" algn="l">
              <a:lnSpc>
                <a:spcPct val="100000"/>
              </a:lnSpc>
              <a:spcBef>
                <a:spcPts val="320"/>
              </a:spcBef>
              <a:spcAft>
                <a:spcPts val="0"/>
              </a:spcAft>
              <a:buSzPts val="1600"/>
              <a:buFont typeface="Constantia"/>
              <a:buChar char="•"/>
            </a:pPr>
            <a:r>
              <a:rPr lang="en-US" sz="1600"/>
              <a:t>Execution time constraint :1.00</a:t>
            </a:r>
            <a:endParaRPr/>
          </a:p>
          <a:p>
            <a:pPr indent="-273050" lvl="0" marL="273050" rtl="0" algn="l">
              <a:lnSpc>
                <a:spcPct val="100000"/>
              </a:lnSpc>
              <a:spcBef>
                <a:spcPts val="400"/>
              </a:spcBef>
              <a:spcAft>
                <a:spcPts val="0"/>
              </a:spcAft>
              <a:buSzPts val="1900"/>
              <a:buChar char="⚫"/>
            </a:pPr>
            <a:r>
              <a:rPr lang="en-US" sz="2000">
                <a:solidFill>
                  <a:srgbClr val="FF0000"/>
                </a:solidFill>
              </a:rPr>
              <a:t>Calculate the effort for organic COCOMO model</a:t>
            </a:r>
            <a:endParaRPr/>
          </a:p>
          <a:p>
            <a:pPr indent="-273050" lvl="0" marL="273050" rtl="0" algn="l">
              <a:lnSpc>
                <a:spcPct val="100000"/>
              </a:lnSpc>
              <a:spcBef>
                <a:spcPts val="400"/>
              </a:spcBef>
              <a:spcAft>
                <a:spcPts val="0"/>
              </a:spcAft>
              <a:buSzPts val="1900"/>
              <a:buNone/>
            </a:pPr>
            <a:r>
              <a:rPr lang="en-US" sz="2000">
                <a:solidFill>
                  <a:srgbClr val="7030A0"/>
                </a:solidFill>
              </a:rPr>
              <a:t> Effort Adjustment Factor (EAF) is EAF = 1.15 * 0.91*0.85*1.00 = 0.8895</a:t>
            </a:r>
            <a:endParaRPr/>
          </a:p>
          <a:p>
            <a:pPr indent="-273050" lvl="0" marL="273050" rtl="0" algn="l">
              <a:lnSpc>
                <a:spcPct val="100000"/>
              </a:lnSpc>
              <a:spcBef>
                <a:spcPts val="400"/>
              </a:spcBef>
              <a:spcAft>
                <a:spcPts val="0"/>
              </a:spcAft>
              <a:buSzPts val="1900"/>
              <a:buNone/>
            </a:pPr>
            <a:r>
              <a:rPr lang="en-US" sz="2000"/>
              <a:t>E = 3.2 * (200)^1.05 * 0.8895 = 742  PM     Ans.</a:t>
            </a:r>
            <a:endParaRPr sz="2000"/>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31"/>
          <p:cNvSpPr txBox="1"/>
          <p:nvPr>
            <p:ph idx="1" type="body"/>
          </p:nvPr>
        </p:nvSpPr>
        <p:spPr>
          <a:xfrm>
            <a:off x="457200" y="1"/>
            <a:ext cx="8229600" cy="63246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solidFill>
                  <a:srgbClr val="FF0000"/>
                </a:solidFill>
              </a:rPr>
              <a:t>Problem </a:t>
            </a:r>
            <a:r>
              <a:rPr lang="en-US"/>
              <a:t>:</a:t>
            </a:r>
            <a:r>
              <a:rPr lang="en-US">
                <a:solidFill>
                  <a:srgbClr val="262626"/>
                </a:solidFill>
              </a:rPr>
              <a:t>Suppose a system for office automation to be designed . There are 4 modules in the system: data entry , data update , query &amp; report generator . The project falls in the organic category. The effort of the different modules are in the ratio 2:2:3:5 and the total size of the project is 6 KLOC in the 1</a:t>
            </a:r>
            <a:r>
              <a:rPr baseline="30000" lang="en-US">
                <a:solidFill>
                  <a:srgbClr val="262626"/>
                </a:solidFill>
              </a:rPr>
              <a:t>st</a:t>
            </a:r>
            <a:r>
              <a:rPr lang="en-US">
                <a:solidFill>
                  <a:srgbClr val="262626"/>
                </a:solidFill>
              </a:rPr>
              <a:t> year and 2 KLOC in the 2</a:t>
            </a:r>
            <a:r>
              <a:rPr baseline="30000" lang="en-US">
                <a:solidFill>
                  <a:srgbClr val="262626"/>
                </a:solidFill>
              </a:rPr>
              <a:t>nd</a:t>
            </a:r>
            <a:r>
              <a:rPr lang="en-US">
                <a:solidFill>
                  <a:srgbClr val="262626"/>
                </a:solidFill>
              </a:rPr>
              <a:t> year.  The cost driver are :</a:t>
            </a:r>
            <a:endParaRPr>
              <a:solidFill>
                <a:srgbClr val="262626"/>
              </a:solidFill>
            </a:endParaRPr>
          </a:p>
          <a:p>
            <a:pPr indent="-273050" lvl="0" marL="273050" rtl="0" algn="l">
              <a:lnSpc>
                <a:spcPct val="100000"/>
              </a:lnSpc>
              <a:spcBef>
                <a:spcPts val="520"/>
              </a:spcBef>
              <a:spcAft>
                <a:spcPts val="0"/>
              </a:spcAft>
              <a:buSzPts val="2470"/>
              <a:buNone/>
            </a:pPr>
            <a:r>
              <a:rPr lang="en-US"/>
              <a:t>				</a:t>
            </a:r>
            <a:r>
              <a:rPr lang="en-US">
                <a:solidFill>
                  <a:srgbClr val="7030A0"/>
                </a:solidFill>
              </a:rPr>
              <a:t>Complexity  High :1.5</a:t>
            </a:r>
            <a:endParaRPr/>
          </a:p>
          <a:p>
            <a:pPr indent="-273050" lvl="0" marL="273050" rtl="0" algn="l">
              <a:lnSpc>
                <a:spcPct val="100000"/>
              </a:lnSpc>
              <a:spcBef>
                <a:spcPts val="520"/>
              </a:spcBef>
              <a:spcAft>
                <a:spcPts val="0"/>
              </a:spcAft>
              <a:buSzPts val="2470"/>
              <a:buNone/>
            </a:pPr>
            <a:r>
              <a:rPr lang="en-US">
                <a:solidFill>
                  <a:srgbClr val="7030A0"/>
                </a:solidFill>
              </a:rPr>
              <a:t>				Storage High: 1.06</a:t>
            </a:r>
            <a:endParaRPr/>
          </a:p>
          <a:p>
            <a:pPr indent="-273050" lvl="0" marL="273050" rtl="0" algn="l">
              <a:lnSpc>
                <a:spcPct val="100000"/>
              </a:lnSpc>
              <a:spcBef>
                <a:spcPts val="520"/>
              </a:spcBef>
              <a:spcAft>
                <a:spcPts val="0"/>
              </a:spcAft>
              <a:buSzPts val="2470"/>
              <a:buNone/>
            </a:pPr>
            <a:r>
              <a:rPr lang="en-US">
                <a:solidFill>
                  <a:srgbClr val="7030A0"/>
                </a:solidFill>
              </a:rPr>
              <a:t>				Experience High :1.13</a:t>
            </a:r>
            <a:endParaRPr/>
          </a:p>
          <a:p>
            <a:pPr indent="-273050" lvl="0" marL="273050" rtl="0" algn="l">
              <a:lnSpc>
                <a:spcPct val="100000"/>
              </a:lnSpc>
              <a:spcBef>
                <a:spcPts val="520"/>
              </a:spcBef>
              <a:spcAft>
                <a:spcPts val="0"/>
              </a:spcAft>
              <a:buSzPts val="2470"/>
              <a:buNone/>
            </a:pPr>
            <a:r>
              <a:rPr lang="en-US">
                <a:solidFill>
                  <a:srgbClr val="7030A0"/>
                </a:solidFill>
              </a:rPr>
              <a:t>				Program Ability : 1.17</a:t>
            </a:r>
            <a:endParaRPr/>
          </a:p>
          <a:p>
            <a:pPr indent="-273050" lvl="0" marL="273050" rtl="0" algn="l">
              <a:lnSpc>
                <a:spcPct val="100000"/>
              </a:lnSpc>
              <a:spcBef>
                <a:spcPts val="520"/>
              </a:spcBef>
              <a:spcAft>
                <a:spcPts val="0"/>
              </a:spcAft>
              <a:buSzPts val="2470"/>
              <a:buNone/>
            </a:pPr>
            <a:r>
              <a:rPr lang="en-US">
                <a:solidFill>
                  <a:srgbClr val="7030A0"/>
                </a:solidFill>
              </a:rPr>
              <a:t>Obtain effort estimates for entire project for different phases in 2 year.</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132"/>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COCOMO II </a:t>
            </a:r>
            <a:endParaRPr/>
          </a:p>
        </p:txBody>
      </p:sp>
      <p:sp>
        <p:nvSpPr>
          <p:cNvPr id="999" name="Google Shape;999;p132"/>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As the project progress through these models can be applied at the different stages of the same project :</a:t>
            </a:r>
            <a:endParaRPr/>
          </a:p>
          <a:p>
            <a:pPr indent="-246062" lvl="1" marL="639763" rtl="0" algn="l">
              <a:lnSpc>
                <a:spcPct val="100000"/>
              </a:lnSpc>
              <a:spcBef>
                <a:spcPts val="480"/>
              </a:spcBef>
              <a:spcAft>
                <a:spcPts val="0"/>
              </a:spcAft>
              <a:buSzPts val="2040"/>
              <a:buChar char="⚫"/>
            </a:pPr>
            <a:r>
              <a:rPr lang="en-US" u="sng"/>
              <a:t>Application composition</a:t>
            </a:r>
            <a:r>
              <a:rPr lang="en-US"/>
              <a:t>: This model as the name suggests, can be used to estimate cost for prototyping.</a:t>
            </a:r>
            <a:endParaRPr/>
          </a:p>
          <a:p>
            <a:pPr indent="-246062" lvl="1" marL="639763" rtl="0" algn="l">
              <a:lnSpc>
                <a:spcPct val="100000"/>
              </a:lnSpc>
              <a:spcBef>
                <a:spcPts val="480"/>
              </a:spcBef>
              <a:spcAft>
                <a:spcPts val="0"/>
              </a:spcAft>
              <a:buSzPts val="2040"/>
              <a:buChar char="⚫"/>
            </a:pPr>
            <a:r>
              <a:rPr lang="en-US" u="sng"/>
              <a:t>Early design </a:t>
            </a:r>
            <a:r>
              <a:rPr lang="en-US"/>
              <a:t>:  This provides cost estimation during detailed design &amp; coding stages.</a:t>
            </a:r>
            <a:endParaRPr/>
          </a:p>
          <a:p>
            <a:pPr indent="-246062" lvl="1" marL="639763" rtl="0" algn="l">
              <a:lnSpc>
                <a:spcPct val="100000"/>
              </a:lnSpc>
              <a:spcBef>
                <a:spcPts val="480"/>
              </a:spcBef>
              <a:spcAft>
                <a:spcPts val="0"/>
              </a:spcAft>
              <a:buSzPts val="2040"/>
              <a:buChar char="⚫"/>
            </a:pPr>
            <a:r>
              <a:rPr lang="en-US" u="sng"/>
              <a:t>Post architecture stage</a:t>
            </a:r>
            <a:r>
              <a:rPr lang="en-US"/>
              <a:t>: this provides coat estimation during detailed design&amp; coding stages.</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33"/>
          <p:cNvSpPr txBox="1"/>
          <p:nvPr>
            <p:ph type="title"/>
          </p:nvPr>
        </p:nvSpPr>
        <p:spPr>
          <a:xfrm>
            <a:off x="228600" y="-15240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sz="3600"/>
              <a:t>Halstead’s Software Science :An Analytical Technique</a:t>
            </a:r>
            <a:endParaRPr sz="3600"/>
          </a:p>
        </p:txBody>
      </p:sp>
      <p:sp>
        <p:nvSpPr>
          <p:cNvPr id="1005" name="Google Shape;1005;p133"/>
          <p:cNvSpPr txBox="1"/>
          <p:nvPr>
            <p:ph idx="1" type="body"/>
          </p:nvPr>
        </p:nvSpPr>
        <p:spPr>
          <a:xfrm>
            <a:off x="152400" y="838200"/>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None/>
            </a:pPr>
            <a:r>
              <a:rPr lang="en-US"/>
              <a:t>Find out the program length &amp; volume of the given program :</a:t>
            </a:r>
            <a:endParaRPr/>
          </a:p>
          <a:p>
            <a:pPr indent="-273050" lvl="0" marL="273050" rtl="0" algn="l">
              <a:lnSpc>
                <a:spcPct val="100000"/>
              </a:lnSpc>
              <a:spcBef>
                <a:spcPts val="520"/>
              </a:spcBef>
              <a:spcAft>
                <a:spcPts val="0"/>
              </a:spcAft>
              <a:buSzPts val="2470"/>
              <a:buNone/>
            </a:pPr>
            <a:r>
              <a:rPr lang="en-US"/>
              <a:t>main()</a:t>
            </a:r>
            <a:endParaRPr/>
          </a:p>
          <a:p>
            <a:pPr indent="-273050" lvl="0" marL="273050" rtl="0" algn="l">
              <a:lnSpc>
                <a:spcPct val="100000"/>
              </a:lnSpc>
              <a:spcBef>
                <a:spcPts val="520"/>
              </a:spcBef>
              <a:spcAft>
                <a:spcPts val="0"/>
              </a:spcAft>
              <a:buSzPts val="2470"/>
              <a:buNone/>
            </a:pPr>
            <a:r>
              <a:rPr lang="en-US"/>
              <a:t>{</a:t>
            </a:r>
            <a:endParaRPr/>
          </a:p>
          <a:p>
            <a:pPr indent="-273050" lvl="0" marL="273050" rtl="0" algn="l">
              <a:lnSpc>
                <a:spcPct val="100000"/>
              </a:lnSpc>
              <a:spcBef>
                <a:spcPts val="520"/>
              </a:spcBef>
              <a:spcAft>
                <a:spcPts val="0"/>
              </a:spcAft>
              <a:buSzPts val="2470"/>
              <a:buNone/>
            </a:pPr>
            <a:r>
              <a:rPr lang="en-US"/>
              <a:t>int a,b,c,avg;</a:t>
            </a:r>
            <a:endParaRPr/>
          </a:p>
          <a:p>
            <a:pPr indent="-273050" lvl="0" marL="273050" rtl="0" algn="l">
              <a:lnSpc>
                <a:spcPct val="100000"/>
              </a:lnSpc>
              <a:spcBef>
                <a:spcPts val="520"/>
              </a:spcBef>
              <a:spcAft>
                <a:spcPts val="0"/>
              </a:spcAft>
              <a:buSzPts val="2470"/>
              <a:buNone/>
            </a:pPr>
            <a:r>
              <a:rPr lang="en-US"/>
              <a:t>scanf(“%d%d%d”,&amp;a,&amp;b,&amp;c);</a:t>
            </a:r>
            <a:endParaRPr/>
          </a:p>
          <a:p>
            <a:pPr indent="-273050" lvl="0" marL="273050" rtl="0" algn="l">
              <a:lnSpc>
                <a:spcPct val="100000"/>
              </a:lnSpc>
              <a:spcBef>
                <a:spcPts val="520"/>
              </a:spcBef>
              <a:spcAft>
                <a:spcPts val="0"/>
              </a:spcAft>
              <a:buSzPts val="2470"/>
              <a:buNone/>
            </a:pPr>
            <a:r>
              <a:rPr lang="en-US"/>
              <a:t>avg=(a+b+c)/3;</a:t>
            </a:r>
            <a:endParaRPr/>
          </a:p>
          <a:p>
            <a:pPr indent="-273050" lvl="0" marL="273050" rtl="0" algn="l">
              <a:lnSpc>
                <a:spcPct val="100000"/>
              </a:lnSpc>
              <a:spcBef>
                <a:spcPts val="520"/>
              </a:spcBef>
              <a:spcAft>
                <a:spcPts val="0"/>
              </a:spcAft>
              <a:buSzPts val="2470"/>
              <a:buNone/>
            </a:pPr>
            <a:r>
              <a:rPr lang="en-US"/>
              <a:t>printf(“avg = %d”,avg);</a:t>
            </a:r>
            <a:endParaRPr/>
          </a:p>
          <a:p>
            <a:pPr indent="-273050" lvl="0" marL="273050" rtl="0" algn="l">
              <a:lnSpc>
                <a:spcPct val="100000"/>
              </a:lnSpc>
              <a:spcBef>
                <a:spcPts val="520"/>
              </a:spcBef>
              <a:spcAft>
                <a:spcPts val="0"/>
              </a:spcAft>
              <a:buSzPts val="2470"/>
              <a:buNone/>
            </a:pPr>
            <a:r>
              <a:rPr lang="en-US"/>
              <a:t>}</a:t>
            </a:r>
            <a:endParaRPr/>
          </a:p>
          <a:p>
            <a:pPr indent="-273050" lvl="0" marL="273050" rtl="0" algn="l">
              <a:lnSpc>
                <a:spcPct val="100000"/>
              </a:lnSpc>
              <a:spcBef>
                <a:spcPts val="520"/>
              </a:spcBef>
              <a:spcAft>
                <a:spcPts val="0"/>
              </a:spcAft>
              <a:buSzPts val="2470"/>
              <a:buNone/>
            </a:pPr>
            <a:r>
              <a:rPr lang="en-US"/>
              <a:t>Unique operators : main(),(),{},int.scanf,&amp;, ” ,” ,”;” ,=,+,/,printf</a:t>
            </a:r>
            <a:endParaRPr/>
          </a:p>
          <a:p>
            <a:pPr indent="-273050" lvl="0" marL="273050" rtl="0" algn="l">
              <a:lnSpc>
                <a:spcPct val="100000"/>
              </a:lnSpc>
              <a:spcBef>
                <a:spcPts val="520"/>
              </a:spcBef>
              <a:spcAft>
                <a:spcPts val="0"/>
              </a:spcAft>
              <a:buSzPts val="2470"/>
              <a:buNone/>
            </a:pPr>
            <a:r>
              <a:rPr lang="en-US"/>
              <a:t>Unique operand = a,b,c,&amp;a,&amp;b,&amp;c,a+b+c,avg,3,”%d..%d”,”avg=%d”,</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134"/>
          <p:cNvSpPr txBox="1"/>
          <p:nvPr>
            <p:ph idx="1" type="body"/>
          </p:nvPr>
        </p:nvSpPr>
        <p:spPr>
          <a:xfrm>
            <a:off x="381000" y="990600"/>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n1=12,n2=11</a:t>
            </a:r>
            <a:endParaRPr/>
          </a:p>
          <a:p>
            <a:pPr indent="-273050" lvl="0" marL="273050" rtl="0" algn="l">
              <a:lnSpc>
                <a:spcPct val="100000"/>
              </a:lnSpc>
              <a:spcBef>
                <a:spcPts val="520"/>
              </a:spcBef>
              <a:spcAft>
                <a:spcPts val="0"/>
              </a:spcAft>
              <a:buSzPts val="2470"/>
              <a:buChar char="⚫"/>
            </a:pPr>
            <a:r>
              <a:rPr lang="en-US"/>
              <a:t>Estimated length = (12*log</a:t>
            </a:r>
            <a:r>
              <a:rPr baseline="-25000" lang="en-US"/>
              <a:t>2</a:t>
            </a:r>
            <a:r>
              <a:rPr lang="en-US"/>
              <a:t> 12 +11 * log</a:t>
            </a:r>
            <a:r>
              <a:rPr baseline="-25000" lang="en-US"/>
              <a:t>2</a:t>
            </a:r>
            <a:r>
              <a:rPr lang="en-US"/>
              <a:t>11)</a:t>
            </a:r>
            <a:endParaRPr/>
          </a:p>
          <a:p>
            <a:pPr indent="-273050" lvl="0" marL="273050" rtl="0" algn="l">
              <a:lnSpc>
                <a:spcPct val="100000"/>
              </a:lnSpc>
              <a:spcBef>
                <a:spcPts val="520"/>
              </a:spcBef>
              <a:spcAft>
                <a:spcPts val="0"/>
              </a:spcAft>
              <a:buSzPts val="2470"/>
              <a:buNone/>
            </a:pPr>
            <a:r>
              <a:rPr lang="en-US"/>
              <a:t>                                  = 81</a:t>
            </a:r>
            <a:endParaRPr/>
          </a:p>
          <a:p>
            <a:pPr indent="-273050" lvl="0" marL="273050" rtl="0" algn="l">
              <a:lnSpc>
                <a:spcPct val="100000"/>
              </a:lnSpc>
              <a:spcBef>
                <a:spcPts val="520"/>
              </a:spcBef>
              <a:spcAft>
                <a:spcPts val="0"/>
              </a:spcAft>
              <a:buSzPts val="2470"/>
              <a:buNone/>
            </a:pPr>
            <a:r>
              <a:rPr lang="en-US"/>
              <a:t>Volume = Length * log</a:t>
            </a:r>
            <a:r>
              <a:rPr baseline="-25000" lang="en-US"/>
              <a:t>2</a:t>
            </a:r>
            <a:r>
              <a:rPr lang="en-US"/>
              <a:t>(23)=81 * 4.52 =366</a:t>
            </a:r>
            <a:endParaRPr/>
          </a:p>
          <a:p>
            <a:pPr indent="-273050" lvl="0" marL="273050" rtl="0" algn="l">
              <a:lnSpc>
                <a:spcPct val="100000"/>
              </a:lnSpc>
              <a:spcBef>
                <a:spcPts val="520"/>
              </a:spcBef>
              <a:spcAft>
                <a:spcPts val="0"/>
              </a:spcAft>
              <a:buSzPts val="2470"/>
              <a:buNone/>
            </a:pPr>
            <a:r>
              <a:t/>
            </a:r>
            <a:endParaRPr/>
          </a:p>
          <a:p>
            <a:pPr indent="-273050" lvl="0" marL="273050" rtl="0" algn="l">
              <a:lnSpc>
                <a:spcPct val="100000"/>
              </a:lnSpc>
              <a:spcBef>
                <a:spcPts val="520"/>
              </a:spcBef>
              <a:spcAft>
                <a:spcPts val="0"/>
              </a:spcAft>
              <a:buSzPts val="2470"/>
              <a:buNone/>
            </a:pPr>
            <a:r>
              <a:rPr lang="en-US"/>
              <a:t>Length = N= n1 *log</a:t>
            </a:r>
            <a:r>
              <a:rPr baseline="-25000" lang="en-US"/>
              <a:t>2</a:t>
            </a:r>
            <a:r>
              <a:rPr lang="en-US"/>
              <a:t>n1 +n2 * log</a:t>
            </a:r>
            <a:r>
              <a:rPr baseline="-25000" lang="en-US"/>
              <a:t>2</a:t>
            </a:r>
            <a:r>
              <a:rPr lang="en-US"/>
              <a:t>n2</a:t>
            </a:r>
            <a:endParaRPr/>
          </a:p>
          <a:p>
            <a:pPr indent="-273050" lvl="0" marL="273050" rtl="0" algn="l">
              <a:lnSpc>
                <a:spcPct val="100000"/>
              </a:lnSpc>
              <a:spcBef>
                <a:spcPts val="520"/>
              </a:spcBef>
              <a:spcAft>
                <a:spcPts val="0"/>
              </a:spcAft>
              <a:buSzPts val="2470"/>
              <a:buNone/>
            </a:pPr>
            <a:r>
              <a:rPr lang="en-US"/>
              <a:t>Volume= N * Log</a:t>
            </a:r>
            <a:r>
              <a:rPr baseline="-25000" lang="en-US"/>
              <a:t>2</a:t>
            </a:r>
            <a:r>
              <a:rPr lang="en-US"/>
              <a:t> (n1+n2)   [ where n1+n2 = program vocabulary] </a:t>
            </a:r>
            <a:endParaRPr/>
          </a:p>
          <a:p>
            <a:pPr indent="-273050" lvl="0" marL="273050" rtl="0" algn="l">
              <a:lnSpc>
                <a:spcPct val="100000"/>
              </a:lnSpc>
              <a:spcBef>
                <a:spcPts val="520"/>
              </a:spcBef>
              <a:spcAft>
                <a:spcPts val="0"/>
              </a:spcAft>
              <a:buSzPts val="2470"/>
              <a:buNone/>
            </a:pPr>
            <a:r>
              <a:t/>
            </a:r>
            <a:endParaRPr baseline="-25000"/>
          </a:p>
          <a:p>
            <a:pPr indent="-273050" lvl="0" marL="273050" rtl="0" algn="l">
              <a:lnSpc>
                <a:spcPct val="100000"/>
              </a:lnSpc>
              <a:spcBef>
                <a:spcPts val="520"/>
              </a:spcBef>
              <a:spcAft>
                <a:spcPts val="0"/>
              </a:spcAft>
              <a:buSzPts val="2470"/>
              <a:buNone/>
            </a:pPr>
            <a:r>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35"/>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Staffing level estimation</a:t>
            </a:r>
            <a:endParaRPr/>
          </a:p>
        </p:txBody>
      </p:sp>
      <p:sp>
        <p:nvSpPr>
          <p:cNvPr id="1017" name="Google Shape;1017;p135"/>
          <p:cNvSpPr txBox="1"/>
          <p:nvPr>
            <p:ph idx="1" type="body"/>
          </p:nvPr>
        </p:nvSpPr>
        <p:spPr>
          <a:xfrm>
            <a:off x="381000" y="1905000"/>
            <a:ext cx="8153400" cy="49530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Once the effort required to develop a software has been determined, it is also need to determine Staffing requirement for the project.</a:t>
            </a:r>
            <a:endParaRPr/>
          </a:p>
          <a:p>
            <a:pPr indent="-273050" lvl="0" marL="273050" rtl="0" algn="l">
              <a:lnSpc>
                <a:spcPct val="100000"/>
              </a:lnSpc>
              <a:spcBef>
                <a:spcPts val="520"/>
              </a:spcBef>
              <a:spcAft>
                <a:spcPts val="0"/>
              </a:spcAft>
              <a:buSzPts val="2470"/>
              <a:buChar char="⚫"/>
            </a:pPr>
            <a:r>
              <a:rPr lang="en-US"/>
              <a:t>Norden’s Work    </a:t>
            </a:r>
            <a:endParaRPr/>
          </a:p>
          <a:p>
            <a:pPr indent="-273050" lvl="0" marL="273050" rtl="0" algn="l">
              <a:lnSpc>
                <a:spcPct val="100000"/>
              </a:lnSpc>
              <a:spcBef>
                <a:spcPts val="520"/>
              </a:spcBef>
              <a:spcAft>
                <a:spcPts val="0"/>
              </a:spcAft>
              <a:buSzPts val="2470"/>
              <a:buChar char="⚫"/>
            </a:pPr>
            <a:r>
              <a:rPr lang="en-US"/>
              <a:t>                                  </a:t>
            </a:r>
            <a:endParaRPr/>
          </a:p>
          <a:p>
            <a:pPr indent="-273050" lvl="3" marL="273050" rtl="0" algn="l">
              <a:lnSpc>
                <a:spcPct val="100000"/>
              </a:lnSpc>
              <a:spcBef>
                <a:spcPts val="400"/>
              </a:spcBef>
              <a:spcAft>
                <a:spcPts val="0"/>
              </a:spcAft>
              <a:buSzPts val="1900"/>
              <a:buNone/>
            </a:pPr>
            <a:r>
              <a:rPr lang="en-US"/>
              <a:t>   </a:t>
            </a:r>
            <a:endParaRPr sz="3200"/>
          </a:p>
          <a:p>
            <a:pPr indent="-273050" lvl="0" marL="273050" rtl="0" algn="l">
              <a:lnSpc>
                <a:spcPct val="100000"/>
              </a:lnSpc>
              <a:spcBef>
                <a:spcPts val="520"/>
              </a:spcBef>
              <a:spcAft>
                <a:spcPts val="0"/>
              </a:spcAft>
              <a:buSzPts val="2470"/>
              <a:buNone/>
            </a:pPr>
            <a:r>
              <a:rPr lang="en-US"/>
              <a:t>                                                               Rayleigh Curve</a:t>
            </a:r>
            <a:endParaRPr/>
          </a:p>
        </p:txBody>
      </p:sp>
      <p:cxnSp>
        <p:nvCxnSpPr>
          <p:cNvPr id="1018" name="Google Shape;1018;p135"/>
          <p:cNvCxnSpPr/>
          <p:nvPr/>
        </p:nvCxnSpPr>
        <p:spPr>
          <a:xfrm rot="-5400000">
            <a:off x="1981200" y="4876800"/>
            <a:ext cx="2286000" cy="1588"/>
          </a:xfrm>
          <a:prstGeom prst="straightConnector1">
            <a:avLst/>
          </a:prstGeom>
          <a:noFill/>
          <a:ln cap="flat" cmpd="sng" w="9525">
            <a:solidFill>
              <a:srgbClr val="075192"/>
            </a:solidFill>
            <a:prstDash val="solid"/>
            <a:round/>
            <a:headEnd len="sm" w="sm" type="none"/>
            <a:tailEnd len="med" w="med" type="stealth"/>
          </a:ln>
        </p:spPr>
      </p:cxnSp>
      <p:cxnSp>
        <p:nvCxnSpPr>
          <p:cNvPr id="1019" name="Google Shape;1019;p135"/>
          <p:cNvCxnSpPr/>
          <p:nvPr/>
        </p:nvCxnSpPr>
        <p:spPr>
          <a:xfrm>
            <a:off x="3124200" y="6019800"/>
            <a:ext cx="3733800" cy="1588"/>
          </a:xfrm>
          <a:prstGeom prst="straightConnector1">
            <a:avLst/>
          </a:prstGeom>
          <a:noFill/>
          <a:ln cap="flat" cmpd="sng" w="9525">
            <a:solidFill>
              <a:srgbClr val="075192"/>
            </a:solidFill>
            <a:prstDash val="solid"/>
            <a:round/>
            <a:headEnd len="sm" w="sm" type="none"/>
            <a:tailEnd len="med" w="med" type="stealth"/>
          </a:ln>
        </p:spPr>
      </p:cxnSp>
      <p:sp>
        <p:nvSpPr>
          <p:cNvPr id="1020" name="Google Shape;1020;p135"/>
          <p:cNvSpPr/>
          <p:nvPr/>
        </p:nvSpPr>
        <p:spPr>
          <a:xfrm>
            <a:off x="3124200" y="3886200"/>
            <a:ext cx="2562367" cy="2159758"/>
          </a:xfrm>
          <a:custGeom>
            <a:rect b="b" l="l" r="r" t="t"/>
            <a:pathLst>
              <a:path extrusionOk="0" h="2144973" w="2320119">
                <a:moveTo>
                  <a:pt x="0" y="2144973"/>
                </a:moveTo>
                <a:cubicBezTo>
                  <a:pt x="379863" y="1088408"/>
                  <a:pt x="759726" y="31844"/>
                  <a:pt x="1146412" y="15922"/>
                </a:cubicBezTo>
                <a:cubicBezTo>
                  <a:pt x="1533098" y="0"/>
                  <a:pt x="2119952" y="1751463"/>
                  <a:pt x="2320119" y="2049439"/>
                </a:cubicBezTo>
              </a:path>
            </a:pathLst>
          </a:custGeom>
          <a:noFill/>
          <a:ln cap="flat" cmpd="sng" w="9525">
            <a:solidFill>
              <a:srgbClr val="0751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21" name="Google Shape;1021;p135"/>
          <p:cNvSpPr txBox="1"/>
          <p:nvPr/>
        </p:nvSpPr>
        <p:spPr>
          <a:xfrm rot="-5400000">
            <a:off x="1594366" y="4654034"/>
            <a:ext cx="2362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Effort per unit Time</a:t>
            </a:r>
            <a:endParaRPr b="0" i="0" sz="1800" u="none" cap="none" strike="noStrike">
              <a:solidFill>
                <a:schemeClr val="dk1"/>
              </a:solidFill>
              <a:latin typeface="Arial"/>
              <a:ea typeface="Arial"/>
              <a:cs typeface="Arial"/>
              <a:sym typeface="Arial"/>
            </a:endParaRPr>
          </a:p>
        </p:txBody>
      </p:sp>
      <p:sp>
        <p:nvSpPr>
          <p:cNvPr id="1022" name="Google Shape;1022;p135"/>
          <p:cNvSpPr txBox="1"/>
          <p:nvPr/>
        </p:nvSpPr>
        <p:spPr>
          <a:xfrm>
            <a:off x="3276600" y="6096000"/>
            <a:ext cx="2362200" cy="3705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Time       td</a:t>
            </a:r>
            <a:endParaRPr b="0" i="0" sz="1800" u="none" cap="none" strike="noStrike">
              <a:solidFill>
                <a:schemeClr val="dk1"/>
              </a:solidFill>
              <a:latin typeface="Arial"/>
              <a:ea typeface="Arial"/>
              <a:cs typeface="Arial"/>
              <a:sym typeface="Arial"/>
            </a:endParaRPr>
          </a:p>
        </p:txBody>
      </p:sp>
      <p:cxnSp>
        <p:nvCxnSpPr>
          <p:cNvPr id="1023" name="Google Shape;1023;p135"/>
          <p:cNvCxnSpPr>
            <a:endCxn id="1020" idx="1"/>
          </p:cNvCxnSpPr>
          <p:nvPr/>
        </p:nvCxnSpPr>
        <p:spPr>
          <a:xfrm flipH="1" rot="10800000">
            <a:off x="4343400" y="3902100"/>
            <a:ext cx="46800" cy="2117700"/>
          </a:xfrm>
          <a:prstGeom prst="straightConnector1">
            <a:avLst/>
          </a:prstGeom>
          <a:noFill/>
          <a:ln cap="flat" cmpd="sng" w="9525">
            <a:solidFill>
              <a:srgbClr val="075192"/>
            </a:solidFill>
            <a:prstDash val="solid"/>
            <a:round/>
            <a:headEnd len="sm" w="sm" type="none"/>
            <a:tailEnd len="sm" w="sm" type="none"/>
          </a:ln>
        </p:spPr>
      </p:cxnSp>
      <p:sp>
        <p:nvSpPr>
          <p:cNvPr id="1024" name="Google Shape;1024;p135"/>
          <p:cNvSpPr txBox="1"/>
          <p:nvPr/>
        </p:nvSpPr>
        <p:spPr>
          <a:xfrm>
            <a:off x="3810000" y="3352800"/>
            <a:ext cx="457200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E  = ( K/t</a:t>
            </a:r>
            <a:r>
              <a:rPr b="0" baseline="30000" i="0" lang="en-US" sz="2800" u="none" cap="none" strike="noStrike">
                <a:solidFill>
                  <a:schemeClr val="dk1"/>
                </a:solidFill>
                <a:latin typeface="Arial"/>
                <a:ea typeface="Arial"/>
                <a:cs typeface="Arial"/>
                <a:sym typeface="Arial"/>
              </a:rPr>
              <a:t>2</a:t>
            </a:r>
            <a:r>
              <a:rPr b="0" i="0" lang="en-US" sz="2800" u="none" cap="none" strike="noStrike">
                <a:solidFill>
                  <a:schemeClr val="dk1"/>
                </a:solidFill>
                <a:latin typeface="Arial"/>
                <a:ea typeface="Arial"/>
                <a:cs typeface="Arial"/>
                <a:sym typeface="Arial"/>
              </a:rPr>
              <a:t>d ) *t * e </a:t>
            </a:r>
            <a:r>
              <a:rPr b="0" baseline="30000" i="0" lang="en-US" sz="2800" u="none" cap="none" strike="noStrike">
                <a:solidFill>
                  <a:schemeClr val="dk1"/>
                </a:solidFill>
                <a:latin typeface="Arial"/>
                <a:ea typeface="Arial"/>
                <a:cs typeface="Arial"/>
                <a:sym typeface="Arial"/>
              </a:rPr>
              <a:t>((-t)</a:t>
            </a:r>
            <a:r>
              <a:rPr b="0" baseline="30000" i="0" lang="en-US" sz="3200" u="none" cap="none" strike="noStrike">
                <a:solidFill>
                  <a:srgbClr val="FF0000"/>
                </a:solidFill>
                <a:latin typeface="Arial"/>
                <a:ea typeface="Arial"/>
                <a:cs typeface="Arial"/>
                <a:sym typeface="Arial"/>
              </a:rPr>
              <a:t>2</a:t>
            </a:r>
            <a:r>
              <a:rPr b="0" baseline="30000" i="0" lang="en-US" sz="2800" u="none" cap="none" strike="noStrike">
                <a:solidFill>
                  <a:schemeClr val="dk1"/>
                </a:solidFill>
                <a:latin typeface="Arial"/>
                <a:ea typeface="Arial"/>
                <a:cs typeface="Arial"/>
                <a:sym typeface="Arial"/>
              </a:rPr>
              <a:t>/2t</a:t>
            </a:r>
            <a:r>
              <a:rPr b="0" baseline="30000" i="0" lang="en-US" sz="3600" u="none" cap="none" strike="noStrike">
                <a:solidFill>
                  <a:srgbClr val="FF0000"/>
                </a:solidFill>
                <a:latin typeface="Arial"/>
                <a:ea typeface="Arial"/>
                <a:cs typeface="Arial"/>
                <a:sym typeface="Arial"/>
              </a:rPr>
              <a:t>2</a:t>
            </a:r>
            <a:r>
              <a:rPr b="0" baseline="30000" i="0" lang="en-US" sz="2800" u="none" cap="none" strike="noStrike">
                <a:solidFill>
                  <a:schemeClr val="dk1"/>
                </a:solidFill>
                <a:latin typeface="Arial"/>
                <a:ea typeface="Arial"/>
                <a:cs typeface="Arial"/>
                <a:sym typeface="Arial"/>
              </a:rPr>
              <a:t>d)</a:t>
            </a:r>
            <a:endParaRPr b="0" baseline="30000" i="0" sz="2800" u="none" cap="none" strike="noStrike">
              <a:solidFill>
                <a:schemeClr val="dk1"/>
              </a:solidFill>
              <a:latin typeface="Arial"/>
              <a:ea typeface="Arial"/>
              <a:cs typeface="Arial"/>
              <a:sym typeface="Arial"/>
            </a:endParaRPr>
          </a:p>
        </p:txBody>
      </p:sp>
      <p:sp>
        <p:nvSpPr>
          <p:cNvPr id="1025" name="Google Shape;1025;p135"/>
          <p:cNvSpPr/>
          <p:nvPr/>
        </p:nvSpPr>
        <p:spPr>
          <a:xfrm>
            <a:off x="5540991" y="5663821"/>
            <a:ext cx="272955" cy="281587"/>
          </a:xfrm>
          <a:custGeom>
            <a:rect b="b" l="l" r="r" t="t"/>
            <a:pathLst>
              <a:path extrusionOk="0" h="281587" w="272955">
                <a:moveTo>
                  <a:pt x="0" y="0"/>
                </a:moveTo>
                <a:cubicBezTo>
                  <a:pt x="9099" y="13648"/>
                  <a:pt x="21537" y="25585"/>
                  <a:pt x="27296" y="40943"/>
                </a:cubicBezTo>
                <a:cubicBezTo>
                  <a:pt x="29097" y="45745"/>
                  <a:pt x="42704" y="135266"/>
                  <a:pt x="54591" y="150125"/>
                </a:cubicBezTo>
                <a:cubicBezTo>
                  <a:pt x="64838" y="162933"/>
                  <a:pt x="81886" y="168322"/>
                  <a:pt x="95534" y="177421"/>
                </a:cubicBezTo>
                <a:cubicBezTo>
                  <a:pt x="100083" y="191069"/>
                  <a:pt x="105230" y="204532"/>
                  <a:pt x="109182" y="218364"/>
                </a:cubicBezTo>
                <a:cubicBezTo>
                  <a:pt x="114335" y="236399"/>
                  <a:pt x="107824" y="261701"/>
                  <a:pt x="122830" y="272955"/>
                </a:cubicBezTo>
                <a:cubicBezTo>
                  <a:pt x="134339" y="281587"/>
                  <a:pt x="150125" y="263856"/>
                  <a:pt x="163773" y="259307"/>
                </a:cubicBezTo>
                <a:cubicBezTo>
                  <a:pt x="177421" y="263856"/>
                  <a:pt x="190526" y="275320"/>
                  <a:pt x="204716" y="272955"/>
                </a:cubicBezTo>
                <a:cubicBezTo>
                  <a:pt x="220896" y="270259"/>
                  <a:pt x="230430" y="251752"/>
                  <a:pt x="245660" y="245660"/>
                </a:cubicBezTo>
                <a:cubicBezTo>
                  <a:pt x="254108" y="242281"/>
                  <a:pt x="263857" y="245660"/>
                  <a:pt x="272955" y="245660"/>
                </a:cubicBezTo>
              </a:path>
            </a:pathLst>
          </a:custGeom>
          <a:noFill/>
          <a:ln cap="flat" cmpd="sng" w="9525">
            <a:solidFill>
              <a:srgbClr val="0751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7"/>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“Engineering” a solution…..</a:t>
            </a:r>
            <a:endParaRPr/>
          </a:p>
        </p:txBody>
      </p:sp>
      <p:sp>
        <p:nvSpPr>
          <p:cNvPr id="274" name="Google Shape;274;p37"/>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Require well-define approach,repeatable,predictable</a:t>
            </a:r>
            <a:endParaRPr/>
          </a:p>
          <a:p>
            <a:pPr indent="-273050" lvl="0" marL="273050" rtl="0" algn="l">
              <a:lnSpc>
                <a:spcPct val="100000"/>
              </a:lnSpc>
              <a:spcBef>
                <a:spcPts val="520"/>
              </a:spcBef>
              <a:spcAft>
                <a:spcPts val="0"/>
              </a:spcAft>
              <a:buSzPts val="2470"/>
              <a:buChar char="⚫"/>
            </a:pPr>
            <a:r>
              <a:rPr lang="en-US"/>
              <a:t>Large projects requires managing the project itself</a:t>
            </a:r>
            <a:endParaRPr/>
          </a:p>
          <a:p>
            <a:pPr indent="-273050" lvl="0" marL="273050" rtl="0" algn="l">
              <a:lnSpc>
                <a:spcPct val="100000"/>
              </a:lnSpc>
              <a:spcBef>
                <a:spcPts val="520"/>
              </a:spcBef>
              <a:spcAft>
                <a:spcPts val="0"/>
              </a:spcAft>
              <a:buSzPts val="2470"/>
              <a:buChar char="⚫"/>
            </a:pPr>
            <a:r>
              <a:rPr lang="en-US"/>
              <a:t>Manage people ,money,equipment,schedule</a:t>
            </a:r>
            <a:endParaRPr/>
          </a:p>
          <a:p>
            <a:pPr indent="-273050" lvl="0" marL="273050" rtl="0" algn="l">
              <a:lnSpc>
                <a:spcPct val="100000"/>
              </a:lnSpc>
              <a:spcBef>
                <a:spcPts val="520"/>
              </a:spcBef>
              <a:spcAft>
                <a:spcPts val="0"/>
              </a:spcAft>
              <a:buSzPts val="2470"/>
              <a:buChar char="⚫"/>
            </a:pPr>
            <a:r>
              <a:rPr lang="en-US"/>
              <a:t>Scale makes big Difference: a hut,2 storeyed building ,50 storeyed building</a:t>
            </a:r>
            <a:endParaRPr/>
          </a:p>
        </p:txBody>
      </p:sp>
      <p:pic>
        <p:nvPicPr>
          <p:cNvPr descr="dadar sign..JPG" id="275" name="Google Shape;275;p37"/>
          <p:cNvPicPr preferRelativeResize="0"/>
          <p:nvPr/>
        </p:nvPicPr>
        <p:blipFill rotWithShape="1">
          <a:blip r:embed="rId3">
            <a:alphaModFix/>
          </a:blip>
          <a:srcRect b="0" l="0" r="0" t="0"/>
          <a:stretch/>
        </p:blipFill>
        <p:spPr>
          <a:xfrm>
            <a:off x="7947025" y="6096000"/>
            <a:ext cx="1196975" cy="76200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136"/>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Putnam’s Work</a:t>
            </a:r>
            <a:endParaRPr/>
          </a:p>
        </p:txBody>
      </p:sp>
      <p:sp>
        <p:nvSpPr>
          <p:cNvPr id="1031" name="Google Shape;1031;p136"/>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09550" lvl="3" marL="1187450" rtl="0" algn="l">
              <a:lnSpc>
                <a:spcPct val="100000"/>
              </a:lnSpc>
              <a:spcBef>
                <a:spcPts val="0"/>
              </a:spcBef>
              <a:spcAft>
                <a:spcPts val="0"/>
              </a:spcAft>
              <a:buSzPts val="2080"/>
              <a:buNone/>
            </a:pPr>
            <a:r>
              <a:rPr baseline="30000" lang="en-US" sz="3200"/>
              <a:t>m(t)</a:t>
            </a:r>
            <a:r>
              <a:rPr lang="en-US" sz="3200"/>
              <a:t> = </a:t>
            </a:r>
            <a:r>
              <a:rPr lang="en-US" sz="4000">
                <a:latin typeface="Calibri"/>
                <a:ea typeface="Calibri"/>
                <a:cs typeface="Calibri"/>
                <a:sym typeface="Calibri"/>
              </a:rPr>
              <a:t>2</a:t>
            </a:r>
            <a:r>
              <a:rPr lang="en-US" sz="3200"/>
              <a:t>K*a*t*(exp</a:t>
            </a:r>
            <a:r>
              <a:rPr baseline="30000" lang="en-US" sz="3200"/>
              <a:t>-at2</a:t>
            </a:r>
            <a:r>
              <a:rPr lang="en-US" sz="3200"/>
              <a:t>)</a:t>
            </a:r>
            <a:endParaRPr/>
          </a:p>
          <a:p>
            <a:pPr indent="-209550" lvl="3" marL="1187450" rtl="0" algn="l">
              <a:lnSpc>
                <a:spcPct val="100000"/>
              </a:lnSpc>
              <a:spcBef>
                <a:spcPts val="640"/>
              </a:spcBef>
              <a:spcAft>
                <a:spcPts val="0"/>
              </a:spcAft>
              <a:buSzPts val="2080"/>
              <a:buChar char="⚫"/>
            </a:pPr>
            <a:r>
              <a:rPr baseline="30000" lang="en-US" sz="3200"/>
              <a:t>K</a:t>
            </a:r>
            <a:r>
              <a:rPr lang="en-US" sz="3200"/>
              <a:t>  : Total effort  //Total cost</a:t>
            </a:r>
            <a:endParaRPr/>
          </a:p>
          <a:p>
            <a:pPr indent="-209550" lvl="3" marL="1187450" rtl="0" algn="l">
              <a:lnSpc>
                <a:spcPct val="100000"/>
              </a:lnSpc>
              <a:spcBef>
                <a:spcPts val="640"/>
              </a:spcBef>
              <a:spcAft>
                <a:spcPts val="0"/>
              </a:spcAft>
              <a:buSzPts val="2080"/>
              <a:buChar char="⚫"/>
            </a:pPr>
            <a:r>
              <a:rPr baseline="30000" lang="en-US" sz="3200"/>
              <a:t>a:</a:t>
            </a:r>
            <a:r>
              <a:rPr lang="en-US" sz="3200"/>
              <a:t>   : Acceleration factor [ a=1/2t</a:t>
            </a:r>
            <a:r>
              <a:rPr baseline="30000" lang="en-US" sz="3200"/>
              <a:t>2</a:t>
            </a:r>
            <a:r>
              <a:rPr lang="en-US" sz="3200"/>
              <a:t>d]</a:t>
            </a:r>
            <a:endParaRPr/>
          </a:p>
          <a:p>
            <a:pPr indent="-209550" lvl="3" marL="1187450" rtl="0" algn="l">
              <a:lnSpc>
                <a:spcPct val="100000"/>
              </a:lnSpc>
              <a:spcBef>
                <a:spcPts val="640"/>
              </a:spcBef>
              <a:spcAft>
                <a:spcPts val="0"/>
              </a:spcAft>
              <a:buSzPts val="1820"/>
              <a:buChar char="⚫"/>
            </a:pPr>
            <a:r>
              <a:rPr lang="en-US" sz="2800"/>
              <a:t>td :  development time // delivery </a:t>
            </a:r>
            <a:r>
              <a:rPr lang="en-US" sz="3200"/>
              <a:t>time</a:t>
            </a:r>
            <a:endParaRPr/>
          </a:p>
          <a:p>
            <a:pPr indent="-209550" lvl="3" marL="1187450" rtl="0" algn="l">
              <a:lnSpc>
                <a:spcPct val="100000"/>
              </a:lnSpc>
              <a:spcBef>
                <a:spcPts val="640"/>
              </a:spcBef>
              <a:spcAft>
                <a:spcPts val="0"/>
              </a:spcAft>
              <a:buSzPts val="2080"/>
              <a:buChar char="⚫"/>
            </a:pPr>
            <a:r>
              <a:rPr baseline="30000" lang="en-US" sz="3200"/>
              <a:t>m(t)</a:t>
            </a:r>
            <a:r>
              <a:rPr lang="en-US" sz="3200"/>
              <a:t> = (K/t</a:t>
            </a:r>
            <a:r>
              <a:rPr baseline="30000" lang="en-US" sz="3200"/>
              <a:t>2</a:t>
            </a:r>
            <a:r>
              <a:rPr lang="en-US" sz="3200"/>
              <a:t>d)*te</a:t>
            </a:r>
            <a:r>
              <a:rPr baseline="30000" lang="en-US" sz="3200"/>
              <a:t>(-t2/2t2d)   // </a:t>
            </a:r>
            <a:r>
              <a:rPr lang="en-US" sz="2400"/>
              <a:t>number of persons at any time t (in years)</a:t>
            </a:r>
            <a:endParaRPr baseline="30000" sz="3200"/>
          </a:p>
          <a:p>
            <a:pPr indent="-209550" lvl="3" marL="1187450" rtl="0" algn="l">
              <a:lnSpc>
                <a:spcPct val="100000"/>
              </a:lnSpc>
              <a:spcBef>
                <a:spcPts val="640"/>
              </a:spcBef>
              <a:spcAft>
                <a:spcPts val="0"/>
              </a:spcAft>
              <a:buSzPts val="2080"/>
              <a:buChar char="⚫"/>
            </a:pPr>
            <a:r>
              <a:rPr baseline="30000" lang="en-US" sz="3200"/>
              <a:t>m</a:t>
            </a:r>
            <a:r>
              <a:rPr baseline="-25000" lang="en-US" sz="3200"/>
              <a:t>0   </a:t>
            </a:r>
            <a:r>
              <a:rPr lang="en-US" sz="3200"/>
              <a:t>= K/(t</a:t>
            </a:r>
            <a:r>
              <a:rPr baseline="-25000" lang="en-US" sz="3200"/>
              <a:t>d </a:t>
            </a:r>
            <a:r>
              <a:rPr lang="en-US" sz="3200"/>
              <a:t>√e) // No of person at the peak</a:t>
            </a:r>
            <a:endParaRPr/>
          </a:p>
          <a:p>
            <a:pPr indent="-209550" lvl="3" marL="1187450" rtl="0" algn="l">
              <a:lnSpc>
                <a:spcPct val="100000"/>
              </a:lnSpc>
              <a:spcBef>
                <a:spcPts val="640"/>
              </a:spcBef>
              <a:spcAft>
                <a:spcPts val="0"/>
              </a:spcAft>
              <a:buSzPts val="2080"/>
              <a:buNone/>
            </a:pPr>
            <a:r>
              <a:t/>
            </a:r>
            <a:endParaRPr sz="3200"/>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37"/>
          <p:cNvSpPr txBox="1"/>
          <p:nvPr>
            <p:ph type="title"/>
          </p:nvPr>
        </p:nvSpPr>
        <p:spPr>
          <a:xfrm>
            <a:off x="457200" y="396240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sz="3600">
                <a:solidFill>
                  <a:srgbClr val="02485C"/>
                </a:solidFill>
              </a:rPr>
              <a:t>Consider a large scale project for which the manpower requirement is K=600 PY and the development time is 3 years 6 months</a:t>
            </a:r>
            <a:br>
              <a:rPr lang="en-US" sz="3600">
                <a:solidFill>
                  <a:srgbClr val="02485C"/>
                </a:solidFill>
              </a:rPr>
            </a:br>
            <a:r>
              <a:rPr lang="en-US" sz="3600">
                <a:solidFill>
                  <a:srgbClr val="02485C"/>
                </a:solidFill>
              </a:rPr>
              <a:t>1. Calculate the peak manning &amp; peak time</a:t>
            </a:r>
            <a:br>
              <a:rPr lang="en-US" sz="3600">
                <a:solidFill>
                  <a:srgbClr val="02485C"/>
                </a:solidFill>
              </a:rPr>
            </a:br>
            <a:r>
              <a:rPr lang="en-US" sz="3600">
                <a:solidFill>
                  <a:srgbClr val="02485C"/>
                </a:solidFill>
              </a:rPr>
              <a:t>2.What is the manpower cost after 1 year and 2 months.</a:t>
            </a:r>
            <a:br>
              <a:rPr lang="en-US" sz="3600">
                <a:solidFill>
                  <a:srgbClr val="02485C"/>
                </a:solidFill>
              </a:rPr>
            </a:br>
            <a:r>
              <a:rPr lang="en-US" sz="3600">
                <a:solidFill>
                  <a:srgbClr val="02485C"/>
                </a:solidFill>
              </a:rPr>
              <a:t>3. Calculate the difficulty &amp; manpower  build up.</a:t>
            </a:r>
            <a:br>
              <a:rPr lang="en-US" sz="3600">
                <a:solidFill>
                  <a:srgbClr val="02485C"/>
                </a:solidFill>
              </a:rPr>
            </a:br>
            <a:endParaRPr sz="3600">
              <a:solidFill>
                <a:srgbClr val="02485C"/>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38"/>
          <p:cNvSpPr txBox="1"/>
          <p:nvPr>
            <p:ph idx="1" type="body"/>
          </p:nvPr>
        </p:nvSpPr>
        <p:spPr>
          <a:xfrm>
            <a:off x="381000" y="381000"/>
            <a:ext cx="8229600" cy="5791200"/>
          </a:xfrm>
          <a:prstGeom prst="rect">
            <a:avLst/>
          </a:prstGeom>
          <a:noFill/>
          <a:ln>
            <a:noFill/>
          </a:ln>
        </p:spPr>
        <p:txBody>
          <a:bodyPr anchorCtr="0" anchor="t" bIns="45700" lIns="91425" spcFirstLastPara="1" rIns="91425" wrap="square" tIns="45700">
            <a:noAutofit/>
          </a:bodyPr>
          <a:lstStyle/>
          <a:p>
            <a:pPr indent="-116204" lvl="0" marL="273050" rtl="0" algn="l">
              <a:lnSpc>
                <a:spcPct val="100000"/>
              </a:lnSpc>
              <a:spcBef>
                <a:spcPts val="0"/>
              </a:spcBef>
              <a:spcAft>
                <a:spcPts val="0"/>
              </a:spcAft>
              <a:buSzPts val="2470"/>
              <a:buNone/>
            </a:pPr>
            <a:r>
              <a:t/>
            </a:r>
            <a:endParaRPr/>
          </a:p>
          <a:p>
            <a:pPr indent="-273050" lvl="0" marL="273050" rtl="0" algn="l">
              <a:lnSpc>
                <a:spcPct val="100000"/>
              </a:lnSpc>
              <a:spcBef>
                <a:spcPts val="800"/>
              </a:spcBef>
              <a:spcAft>
                <a:spcPts val="0"/>
              </a:spcAft>
              <a:buSzPts val="2470"/>
              <a:buChar char="⚫"/>
            </a:pPr>
            <a:r>
              <a:rPr lang="en-US"/>
              <a:t>We know </a:t>
            </a:r>
            <a:r>
              <a:rPr lang="en-US" sz="4000"/>
              <a:t>t</a:t>
            </a:r>
            <a:r>
              <a:rPr lang="en-US" sz="2400"/>
              <a:t>d = 3 years and 6 months = 3.5 years</a:t>
            </a:r>
            <a:endParaRPr/>
          </a:p>
          <a:p>
            <a:pPr indent="-273050" lvl="0" marL="273050" rtl="0" algn="l">
              <a:lnSpc>
                <a:spcPct val="100000"/>
              </a:lnSpc>
              <a:spcBef>
                <a:spcPts val="480"/>
              </a:spcBef>
              <a:spcAft>
                <a:spcPts val="0"/>
              </a:spcAft>
              <a:buSzPts val="2280"/>
              <a:buNone/>
            </a:pPr>
            <a:r>
              <a:rPr lang="en-US" sz="2400"/>
              <a:t>Now  m</a:t>
            </a:r>
            <a:r>
              <a:rPr lang="en-US" sz="1800"/>
              <a:t>o</a:t>
            </a:r>
            <a:r>
              <a:rPr lang="en-US" sz="2400"/>
              <a:t> =  K/td√e  = 600/(3.5*1.648) = 104 persons</a:t>
            </a:r>
            <a:endParaRPr/>
          </a:p>
          <a:p>
            <a:pPr indent="-273050" lvl="0" marL="273050" rtl="0" algn="l">
              <a:lnSpc>
                <a:spcPct val="100000"/>
              </a:lnSpc>
              <a:spcBef>
                <a:spcPts val="480"/>
              </a:spcBef>
              <a:spcAft>
                <a:spcPts val="0"/>
              </a:spcAft>
              <a:buSzPts val="2280"/>
              <a:buChar char="⚫"/>
            </a:pPr>
            <a:r>
              <a:rPr lang="en-US" sz="2400" u="sng"/>
              <a:t> </a:t>
            </a:r>
            <a:r>
              <a:rPr lang="en-US" sz="2400"/>
              <a:t>We know </a:t>
            </a:r>
            <a:endParaRPr/>
          </a:p>
          <a:p>
            <a:pPr indent="-273050" lvl="0" marL="273050" rtl="0" algn="l">
              <a:lnSpc>
                <a:spcPct val="100000"/>
              </a:lnSpc>
              <a:spcBef>
                <a:spcPts val="640"/>
              </a:spcBef>
              <a:spcAft>
                <a:spcPts val="0"/>
              </a:spcAft>
              <a:buSzPts val="2280"/>
              <a:buNone/>
            </a:pPr>
            <a:r>
              <a:rPr lang="en-US" sz="2400"/>
              <a:t>		</a:t>
            </a:r>
            <a:r>
              <a:rPr lang="en-US" sz="3200"/>
              <a:t>y(t) =K[1-e</a:t>
            </a:r>
            <a:r>
              <a:rPr baseline="30000" lang="en-US" sz="3200"/>
              <a:t>-at2</a:t>
            </a:r>
            <a:r>
              <a:rPr lang="en-US" sz="3200"/>
              <a:t> ]</a:t>
            </a:r>
            <a:endParaRPr baseline="30000" sz="3200"/>
          </a:p>
          <a:p>
            <a:pPr indent="-273050" lvl="0" marL="273050" rtl="0" algn="l">
              <a:lnSpc>
                <a:spcPct val="100000"/>
              </a:lnSpc>
              <a:spcBef>
                <a:spcPts val="800"/>
              </a:spcBef>
              <a:spcAft>
                <a:spcPts val="0"/>
              </a:spcAft>
              <a:buSzPts val="3800"/>
              <a:buNone/>
            </a:pPr>
            <a:r>
              <a:rPr lang="en-US" sz="4000"/>
              <a:t>t = 1 year &amp; 2 months = 1.17</a:t>
            </a:r>
            <a:endParaRPr/>
          </a:p>
          <a:p>
            <a:pPr indent="-273050" lvl="0" marL="273050" rtl="0" algn="l">
              <a:lnSpc>
                <a:spcPct val="100000"/>
              </a:lnSpc>
              <a:spcBef>
                <a:spcPts val="800"/>
              </a:spcBef>
              <a:spcAft>
                <a:spcPts val="0"/>
              </a:spcAft>
              <a:buSzPts val="3800"/>
              <a:buNone/>
            </a:pPr>
            <a:r>
              <a:rPr lang="en-US" sz="4000"/>
              <a:t>a = 1/(2td</a:t>
            </a:r>
            <a:r>
              <a:rPr baseline="30000" lang="en-US" sz="4000"/>
              <a:t>2</a:t>
            </a:r>
            <a:r>
              <a:rPr lang="en-US" sz="4000"/>
              <a:t> ) = 0.041</a:t>
            </a:r>
            <a:endParaRPr/>
          </a:p>
          <a:p>
            <a:pPr indent="-273050" lvl="0" marL="273050" rtl="0" algn="l">
              <a:lnSpc>
                <a:spcPct val="100000"/>
              </a:lnSpc>
              <a:spcBef>
                <a:spcPts val="800"/>
              </a:spcBef>
              <a:spcAft>
                <a:spcPts val="0"/>
              </a:spcAft>
              <a:buSzPts val="3800"/>
              <a:buNone/>
            </a:pPr>
            <a:r>
              <a:rPr baseline="30000" lang="en-US" sz="4000"/>
              <a:t> </a:t>
            </a:r>
            <a:endParaRPr/>
          </a:p>
          <a:p>
            <a:pPr indent="-273050" lvl="0" marL="273050" rtl="0" algn="l">
              <a:lnSpc>
                <a:spcPct val="100000"/>
              </a:lnSpc>
              <a:spcBef>
                <a:spcPts val="800"/>
              </a:spcBef>
              <a:spcAft>
                <a:spcPts val="0"/>
              </a:spcAft>
              <a:buSzPts val="3800"/>
              <a:buNone/>
            </a:pPr>
            <a:r>
              <a:rPr baseline="30000" lang="en-US" sz="4000"/>
              <a:t>Y(1.17) = 600[1- e -0.041(1.17)2]</a:t>
            </a:r>
            <a:endParaRPr/>
          </a:p>
          <a:p>
            <a:pPr indent="-273050" lvl="0" marL="273050" rtl="0" algn="l">
              <a:lnSpc>
                <a:spcPct val="100000"/>
              </a:lnSpc>
              <a:spcBef>
                <a:spcPts val="800"/>
              </a:spcBef>
              <a:spcAft>
                <a:spcPts val="0"/>
              </a:spcAft>
              <a:buSzPts val="3800"/>
              <a:buNone/>
            </a:pPr>
            <a:r>
              <a:rPr baseline="30000" lang="en-US" sz="4000"/>
              <a:t>           = 32.6 PY</a:t>
            </a:r>
            <a:endParaRPr/>
          </a:p>
          <a:p>
            <a:pPr indent="-273050" lvl="0" marL="273050" rtl="0" algn="l">
              <a:lnSpc>
                <a:spcPct val="100000"/>
              </a:lnSpc>
              <a:spcBef>
                <a:spcPts val="800"/>
              </a:spcBef>
              <a:spcAft>
                <a:spcPts val="0"/>
              </a:spcAft>
              <a:buSzPts val="3800"/>
              <a:buNone/>
            </a:pPr>
            <a:r>
              <a:t/>
            </a:r>
            <a:endParaRPr sz="4000" u="sng"/>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139"/>
          <p:cNvSpPr txBox="1"/>
          <p:nvPr>
            <p:ph idx="1" type="body"/>
          </p:nvPr>
        </p:nvSpPr>
        <p:spPr>
          <a:xfrm>
            <a:off x="457200" y="609601"/>
            <a:ext cx="8229600" cy="5715000"/>
          </a:xfrm>
          <a:prstGeom prst="rect">
            <a:avLst/>
          </a:prstGeom>
          <a:noFill/>
          <a:ln>
            <a:noFill/>
          </a:ln>
        </p:spPr>
        <p:txBody>
          <a:bodyPr anchorCtr="0" anchor="t" bIns="45700" lIns="91425" spcFirstLastPara="1" rIns="91425" wrap="square" tIns="45700">
            <a:noAutofit/>
          </a:bodyPr>
          <a:lstStyle/>
          <a:p>
            <a:pPr indent="-116204" lvl="0" marL="273050" rtl="0" algn="l">
              <a:lnSpc>
                <a:spcPct val="100000"/>
              </a:lnSpc>
              <a:spcBef>
                <a:spcPts val="0"/>
              </a:spcBef>
              <a:spcAft>
                <a:spcPts val="0"/>
              </a:spcAft>
              <a:buSzPts val="2470"/>
              <a:buNone/>
            </a:pPr>
            <a:r>
              <a:t/>
            </a:r>
            <a:endParaRPr/>
          </a:p>
          <a:p>
            <a:pPr indent="-273050" lvl="0" marL="273050" rtl="0" algn="l">
              <a:lnSpc>
                <a:spcPct val="100000"/>
              </a:lnSpc>
              <a:spcBef>
                <a:spcPts val="520"/>
              </a:spcBef>
              <a:spcAft>
                <a:spcPts val="0"/>
              </a:spcAft>
              <a:buSzPts val="2470"/>
              <a:buChar char="⚫"/>
            </a:pPr>
            <a:r>
              <a:rPr lang="en-US"/>
              <a:t>Difficulty D = K / td</a:t>
            </a:r>
            <a:r>
              <a:rPr baseline="30000" lang="en-US"/>
              <a:t>2</a:t>
            </a:r>
            <a:endParaRPr/>
          </a:p>
          <a:p>
            <a:pPr indent="-273050" lvl="0" marL="273050" rtl="0" algn="l">
              <a:lnSpc>
                <a:spcPct val="100000"/>
              </a:lnSpc>
              <a:spcBef>
                <a:spcPts val="640"/>
              </a:spcBef>
              <a:spcAft>
                <a:spcPts val="0"/>
              </a:spcAft>
              <a:buSzPts val="3040"/>
              <a:buNone/>
            </a:pPr>
            <a:r>
              <a:rPr baseline="30000" lang="en-US" sz="3200"/>
              <a:t>                                </a:t>
            </a:r>
            <a:endParaRPr/>
          </a:p>
          <a:p>
            <a:pPr indent="-273050" lvl="0" marL="273050" rtl="0" algn="l">
              <a:lnSpc>
                <a:spcPct val="100000"/>
              </a:lnSpc>
              <a:spcBef>
                <a:spcPts val="640"/>
              </a:spcBef>
              <a:spcAft>
                <a:spcPts val="0"/>
              </a:spcAft>
              <a:buSzPts val="3040"/>
              <a:buNone/>
            </a:pPr>
            <a:r>
              <a:rPr baseline="30000" lang="en-US" sz="3200"/>
              <a:t> </a:t>
            </a:r>
            <a:r>
              <a:rPr lang="en-US" sz="3200"/>
              <a:t>                     = 600 / (3.5)</a:t>
            </a:r>
            <a:r>
              <a:rPr baseline="30000" lang="en-US" sz="3200"/>
              <a:t>2 </a:t>
            </a:r>
            <a:endParaRPr/>
          </a:p>
          <a:p>
            <a:pPr indent="-273050" lvl="0" marL="273050" rtl="0" algn="l">
              <a:lnSpc>
                <a:spcPct val="100000"/>
              </a:lnSpc>
              <a:spcBef>
                <a:spcPts val="640"/>
              </a:spcBef>
              <a:spcAft>
                <a:spcPts val="0"/>
              </a:spcAft>
              <a:buSzPts val="3040"/>
              <a:buNone/>
            </a:pPr>
            <a:r>
              <a:rPr baseline="30000" lang="en-US" sz="3200"/>
              <a:t>                                 =</a:t>
            </a:r>
            <a:r>
              <a:rPr lang="en-US" sz="3200"/>
              <a:t>   49 persons/ year</a:t>
            </a:r>
            <a:endParaRPr/>
          </a:p>
          <a:p>
            <a:pPr indent="-273050" lvl="0" marL="273050" rtl="0" algn="l">
              <a:lnSpc>
                <a:spcPct val="100000"/>
              </a:lnSpc>
              <a:spcBef>
                <a:spcPts val="640"/>
              </a:spcBef>
              <a:spcAft>
                <a:spcPts val="0"/>
              </a:spcAft>
              <a:buSzPts val="3040"/>
              <a:buNone/>
            </a:pPr>
            <a:r>
              <a:t/>
            </a:r>
            <a:endParaRPr baseline="30000" sz="3200"/>
          </a:p>
          <a:p>
            <a:pPr indent="-273050" lvl="0" marL="273050" rtl="0" algn="l">
              <a:lnSpc>
                <a:spcPct val="100000"/>
              </a:lnSpc>
              <a:spcBef>
                <a:spcPts val="640"/>
              </a:spcBef>
              <a:spcAft>
                <a:spcPts val="0"/>
              </a:spcAft>
              <a:buSzPts val="3040"/>
              <a:buChar char="⚫"/>
            </a:pPr>
            <a:r>
              <a:rPr baseline="30000" lang="en-US" sz="3200"/>
              <a:t>Manpower</a:t>
            </a:r>
            <a:r>
              <a:rPr lang="en-US" sz="3200"/>
              <a:t> Build up =</a:t>
            </a:r>
            <a:endParaRPr/>
          </a:p>
          <a:p>
            <a:pPr indent="-273050" lvl="0" marL="273050" rtl="0" algn="l">
              <a:lnSpc>
                <a:spcPct val="100000"/>
              </a:lnSpc>
              <a:spcBef>
                <a:spcPts val="640"/>
              </a:spcBef>
              <a:spcAft>
                <a:spcPts val="0"/>
              </a:spcAft>
              <a:buSzPts val="3040"/>
              <a:buNone/>
            </a:pPr>
            <a:r>
              <a:t/>
            </a:r>
            <a:endParaRPr baseline="30000" sz="3200"/>
          </a:p>
          <a:p>
            <a:pPr indent="-273050" lvl="0" marL="273050" rtl="0" algn="l">
              <a:lnSpc>
                <a:spcPct val="100000"/>
              </a:lnSpc>
              <a:spcBef>
                <a:spcPts val="640"/>
              </a:spcBef>
              <a:spcAft>
                <a:spcPts val="0"/>
              </a:spcAft>
              <a:buSzPts val="3040"/>
              <a:buNone/>
            </a:pPr>
            <a:r>
              <a:rPr baseline="30000" lang="en-US" sz="3200"/>
              <a:t>D0</a:t>
            </a:r>
            <a:r>
              <a:rPr lang="en-US" sz="3200"/>
              <a:t> = K/td</a:t>
            </a:r>
            <a:r>
              <a:rPr baseline="30000" lang="en-US" sz="3200"/>
              <a:t>3</a:t>
            </a:r>
            <a:endParaRPr/>
          </a:p>
          <a:p>
            <a:pPr indent="-273050" lvl="0" marL="273050" rtl="0" algn="l">
              <a:lnSpc>
                <a:spcPct val="100000"/>
              </a:lnSpc>
              <a:spcBef>
                <a:spcPts val="640"/>
              </a:spcBef>
              <a:spcAft>
                <a:spcPts val="0"/>
              </a:spcAft>
              <a:buSzPts val="3040"/>
              <a:buNone/>
            </a:pPr>
            <a:r>
              <a:rPr baseline="30000" lang="en-US" sz="3200"/>
              <a:t>    =  600 / (3.5)3</a:t>
            </a:r>
            <a:endParaRPr/>
          </a:p>
          <a:p>
            <a:pPr indent="-273050" lvl="0" marL="273050" rtl="0" algn="l">
              <a:lnSpc>
                <a:spcPct val="100000"/>
              </a:lnSpc>
              <a:spcBef>
                <a:spcPts val="640"/>
              </a:spcBef>
              <a:spcAft>
                <a:spcPts val="0"/>
              </a:spcAft>
              <a:buSzPts val="3040"/>
              <a:buNone/>
            </a:pPr>
            <a:r>
              <a:rPr baseline="30000" lang="en-US" sz="3200"/>
              <a:t>    = 14 persons/ year 2</a:t>
            </a:r>
            <a:endParaRPr/>
          </a:p>
          <a:p>
            <a:pPr indent="-210312" lvl="5" marL="1737360" rtl="0" algn="l">
              <a:lnSpc>
                <a:spcPct val="100000"/>
              </a:lnSpc>
              <a:spcBef>
                <a:spcPts val="360"/>
              </a:spcBef>
              <a:spcAft>
                <a:spcPts val="0"/>
              </a:spcAft>
              <a:buSzPts val="1440"/>
              <a:buNone/>
            </a:pPr>
            <a:r>
              <a:t/>
            </a:r>
            <a:endParaRPr baseline="30000"/>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140"/>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Putnam’s Observation:</a:t>
            </a:r>
            <a:endParaRPr/>
          </a:p>
        </p:txBody>
      </p:sp>
      <p:sp>
        <p:nvSpPr>
          <p:cNvPr id="1052" name="Google Shape;1052;p140"/>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Small no of engineers at the beginning of the project</a:t>
            </a:r>
            <a:endParaRPr/>
          </a:p>
          <a:p>
            <a:pPr indent="-273050" lvl="0" marL="273050" rtl="0" algn="l">
              <a:lnSpc>
                <a:spcPct val="100000"/>
              </a:lnSpc>
              <a:spcBef>
                <a:spcPts val="520"/>
              </a:spcBef>
              <a:spcAft>
                <a:spcPts val="0"/>
              </a:spcAft>
              <a:buSzPts val="2470"/>
              <a:buNone/>
            </a:pPr>
            <a:r>
              <a:rPr lang="en-US"/>
              <a:t>For planning &amp; specification</a:t>
            </a:r>
            <a:endParaRPr/>
          </a:p>
          <a:p>
            <a:pPr indent="-273050" lvl="0" marL="273050" rtl="0" algn="l">
              <a:lnSpc>
                <a:spcPct val="100000"/>
              </a:lnSpc>
              <a:spcBef>
                <a:spcPts val="520"/>
              </a:spcBef>
              <a:spcAft>
                <a:spcPts val="0"/>
              </a:spcAft>
              <a:buSzPts val="2470"/>
              <a:buChar char="⚫"/>
            </a:pPr>
            <a:r>
              <a:rPr lang="en-US"/>
              <a:t>Project progresses so more detailed work is required &amp; therefore more engineers are required </a:t>
            </a:r>
            <a:endParaRPr/>
          </a:p>
          <a:p>
            <a:pPr indent="-273050" lvl="0" marL="273050" rtl="0" algn="l">
              <a:lnSpc>
                <a:spcPct val="100000"/>
              </a:lnSpc>
              <a:spcBef>
                <a:spcPts val="520"/>
              </a:spcBef>
              <a:spcAft>
                <a:spcPts val="0"/>
              </a:spcAft>
              <a:buSzPts val="2470"/>
              <a:buChar char="⚫"/>
            </a:pPr>
            <a:r>
              <a:rPr lang="en-US"/>
              <a:t>After implementation  &amp; unit testing the no staff size falls</a:t>
            </a:r>
            <a:endParaRPr/>
          </a:p>
          <a:p>
            <a:pPr indent="-273050" lvl="0" marL="273050" rtl="0" algn="l">
              <a:lnSpc>
                <a:spcPct val="100000"/>
              </a:lnSpc>
              <a:spcBef>
                <a:spcPts val="520"/>
              </a:spcBef>
              <a:spcAft>
                <a:spcPts val="0"/>
              </a:spcAft>
              <a:buSzPts val="2470"/>
              <a:buChar char="⚫"/>
            </a:pPr>
            <a:r>
              <a:rPr lang="en-US"/>
              <a:t>The team size always follows Rayleigh-Norden curve</a:t>
            </a:r>
            <a:endParaRPr/>
          </a:p>
          <a:p>
            <a:pPr indent="-273050" lvl="0" marL="273050" rtl="0" algn="l">
              <a:lnSpc>
                <a:spcPct val="100000"/>
              </a:lnSpc>
              <a:spcBef>
                <a:spcPts val="520"/>
              </a:spcBef>
              <a:spcAft>
                <a:spcPts val="0"/>
              </a:spcAft>
              <a:buSzPts val="2470"/>
              <a:buChar char="⚫"/>
            </a:pPr>
            <a:r>
              <a:rPr lang="en-US"/>
              <a:t>Constant  level of manpower throughout the project is wastage of effort &amp; time increasing factor</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41"/>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Our observation</a:t>
            </a:r>
            <a:endParaRPr/>
          </a:p>
        </p:txBody>
      </p:sp>
      <p:sp>
        <p:nvSpPr>
          <p:cNvPr id="1058" name="Google Shape;1058;p141"/>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40% of the Rayleigh curve left of td &amp; 60% is right to td . This implies that the ratio of the effort required to develop the product to its maintenance effort is approximately  40:60 .</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42"/>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Scheduling :</a:t>
            </a:r>
            <a:endParaRPr/>
          </a:p>
        </p:txBody>
      </p:sp>
      <p:sp>
        <p:nvSpPr>
          <p:cNvPr id="1064" name="Google Shape;1064;p142"/>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To schedule the project activities </a:t>
            </a:r>
            <a:endParaRPr/>
          </a:p>
          <a:p>
            <a:pPr indent="-246062" lvl="1" marL="639763" rtl="0" algn="l">
              <a:lnSpc>
                <a:spcPct val="100000"/>
              </a:lnSpc>
              <a:spcBef>
                <a:spcPts val="480"/>
              </a:spcBef>
              <a:spcAft>
                <a:spcPts val="0"/>
              </a:spcAft>
              <a:buSzPts val="2040"/>
              <a:buChar char="⚫"/>
            </a:pPr>
            <a:r>
              <a:rPr lang="en-US"/>
              <a:t>Identify all the tasks needed to compute the project.</a:t>
            </a:r>
            <a:endParaRPr/>
          </a:p>
          <a:p>
            <a:pPr indent="-246062" lvl="1" marL="639763" rtl="0" algn="l">
              <a:lnSpc>
                <a:spcPct val="100000"/>
              </a:lnSpc>
              <a:spcBef>
                <a:spcPts val="480"/>
              </a:spcBef>
              <a:spcAft>
                <a:spcPts val="0"/>
              </a:spcAft>
              <a:buSzPts val="2040"/>
              <a:buChar char="⚫"/>
            </a:pPr>
            <a:r>
              <a:rPr lang="en-US"/>
              <a:t>Breakdown the large tasks in the small activities</a:t>
            </a:r>
            <a:endParaRPr/>
          </a:p>
          <a:p>
            <a:pPr indent="-246062" lvl="1" marL="639763" rtl="0" algn="l">
              <a:lnSpc>
                <a:spcPct val="100000"/>
              </a:lnSpc>
              <a:spcBef>
                <a:spcPts val="480"/>
              </a:spcBef>
              <a:spcAft>
                <a:spcPts val="0"/>
              </a:spcAft>
              <a:buSzPts val="2040"/>
              <a:buChar char="⚫"/>
            </a:pPr>
            <a:r>
              <a:rPr lang="en-US"/>
              <a:t>Determine the dependency among different activities</a:t>
            </a:r>
            <a:endParaRPr/>
          </a:p>
          <a:p>
            <a:pPr indent="-246062" lvl="1" marL="639763" rtl="0" algn="l">
              <a:lnSpc>
                <a:spcPct val="100000"/>
              </a:lnSpc>
              <a:spcBef>
                <a:spcPts val="480"/>
              </a:spcBef>
              <a:spcAft>
                <a:spcPts val="0"/>
              </a:spcAft>
              <a:buSzPts val="2040"/>
              <a:buChar char="⚫"/>
            </a:pPr>
            <a:r>
              <a:rPr lang="en-US"/>
              <a:t>Establish the most likely estimates for the time durations necessary to complete the activities.</a:t>
            </a:r>
            <a:endParaRPr/>
          </a:p>
          <a:p>
            <a:pPr indent="-246062" lvl="1" marL="639763" rtl="0" algn="l">
              <a:lnSpc>
                <a:spcPct val="100000"/>
              </a:lnSpc>
              <a:spcBef>
                <a:spcPts val="480"/>
              </a:spcBef>
              <a:spcAft>
                <a:spcPts val="0"/>
              </a:spcAft>
              <a:buSzPts val="2040"/>
              <a:buChar char="⚫"/>
            </a:pPr>
            <a:r>
              <a:rPr lang="en-US"/>
              <a:t>Allocate resources to the activities</a:t>
            </a:r>
            <a:endParaRPr/>
          </a:p>
          <a:p>
            <a:pPr indent="-246062" lvl="1" marL="639763" rtl="0" algn="l">
              <a:lnSpc>
                <a:spcPct val="100000"/>
              </a:lnSpc>
              <a:spcBef>
                <a:spcPts val="480"/>
              </a:spcBef>
              <a:spcAft>
                <a:spcPts val="0"/>
              </a:spcAft>
              <a:buSzPts val="2040"/>
              <a:buChar char="⚫"/>
            </a:pPr>
            <a:r>
              <a:rPr lang="en-US"/>
              <a:t>Plan the storing &amp; ending dates for various activities.</a:t>
            </a:r>
            <a:endParaRPr/>
          </a:p>
          <a:p>
            <a:pPr indent="-246062" lvl="1" marL="639763" rtl="0" algn="l">
              <a:lnSpc>
                <a:spcPct val="100000"/>
              </a:lnSpc>
              <a:spcBef>
                <a:spcPts val="480"/>
              </a:spcBef>
              <a:spcAft>
                <a:spcPts val="0"/>
              </a:spcAft>
              <a:buSzPts val="2040"/>
              <a:buChar char="⚫"/>
            </a:pPr>
            <a:r>
              <a:rPr lang="en-US"/>
              <a:t>Determine critical path.</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43"/>
          <p:cNvSpPr txBox="1"/>
          <p:nvPr>
            <p:ph type="title"/>
          </p:nvPr>
        </p:nvSpPr>
        <p:spPr>
          <a:xfrm>
            <a:off x="228600" y="228600"/>
            <a:ext cx="8686800" cy="123825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Work breakdown structure (WBS)</a:t>
            </a:r>
            <a:endParaRPr/>
          </a:p>
        </p:txBody>
      </p:sp>
      <p:sp>
        <p:nvSpPr>
          <p:cNvPr id="1070" name="Google Shape;1070;p143"/>
          <p:cNvSpPr txBox="1"/>
          <p:nvPr>
            <p:ph idx="1" type="body"/>
          </p:nvPr>
        </p:nvSpPr>
        <p:spPr>
          <a:xfrm>
            <a:off x="381000" y="1524000"/>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It is used to decompose a given task , set recursively into small activities. </a:t>
            </a:r>
            <a:endParaRPr/>
          </a:p>
        </p:txBody>
      </p:sp>
      <p:sp>
        <p:nvSpPr>
          <p:cNvPr id="1071" name="Google Shape;1071;p143"/>
          <p:cNvSpPr/>
          <p:nvPr/>
        </p:nvSpPr>
        <p:spPr>
          <a:xfrm>
            <a:off x="3048000" y="2438400"/>
            <a:ext cx="1905000" cy="609600"/>
          </a:xfrm>
          <a:prstGeom prst="rect">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MIS </a:t>
            </a:r>
            <a:endParaRPr b="0" i="0" sz="1800" u="none" cap="none" strike="noStrike">
              <a:solidFill>
                <a:schemeClr val="lt1"/>
              </a:solidFill>
              <a:latin typeface="Arial"/>
              <a:ea typeface="Arial"/>
              <a:cs typeface="Arial"/>
              <a:sym typeface="Arial"/>
            </a:endParaRPr>
          </a:p>
        </p:txBody>
      </p:sp>
      <p:sp>
        <p:nvSpPr>
          <p:cNvPr id="1072" name="Google Shape;1072;p143"/>
          <p:cNvSpPr/>
          <p:nvPr/>
        </p:nvSpPr>
        <p:spPr>
          <a:xfrm>
            <a:off x="1981200" y="3657600"/>
            <a:ext cx="1066800" cy="609600"/>
          </a:xfrm>
          <a:prstGeom prst="rect">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 Design</a:t>
            </a:r>
            <a:endParaRPr b="0" i="0" sz="1800" u="none" cap="none" strike="noStrike">
              <a:solidFill>
                <a:schemeClr val="lt1"/>
              </a:solidFill>
              <a:latin typeface="Arial"/>
              <a:ea typeface="Arial"/>
              <a:cs typeface="Arial"/>
              <a:sym typeface="Arial"/>
            </a:endParaRPr>
          </a:p>
        </p:txBody>
      </p:sp>
      <p:sp>
        <p:nvSpPr>
          <p:cNvPr id="1073" name="Google Shape;1073;p143"/>
          <p:cNvSpPr/>
          <p:nvPr/>
        </p:nvSpPr>
        <p:spPr>
          <a:xfrm>
            <a:off x="0" y="3657600"/>
            <a:ext cx="1676400" cy="609600"/>
          </a:xfrm>
          <a:prstGeom prst="rect">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Requirements Specification</a:t>
            </a:r>
            <a:endParaRPr b="0" i="0" sz="1800" u="none" cap="none" strike="noStrike">
              <a:solidFill>
                <a:schemeClr val="lt1"/>
              </a:solidFill>
              <a:latin typeface="Arial"/>
              <a:ea typeface="Arial"/>
              <a:cs typeface="Arial"/>
              <a:sym typeface="Arial"/>
            </a:endParaRPr>
          </a:p>
        </p:txBody>
      </p:sp>
      <p:sp>
        <p:nvSpPr>
          <p:cNvPr id="1074" name="Google Shape;1074;p143"/>
          <p:cNvSpPr/>
          <p:nvPr/>
        </p:nvSpPr>
        <p:spPr>
          <a:xfrm>
            <a:off x="3352800" y="3581400"/>
            <a:ext cx="1143000" cy="609600"/>
          </a:xfrm>
          <a:prstGeom prst="rect">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Code</a:t>
            </a:r>
            <a:endParaRPr b="0" i="0" sz="1800" u="none" cap="none" strike="noStrike">
              <a:solidFill>
                <a:schemeClr val="lt1"/>
              </a:solidFill>
              <a:latin typeface="Arial"/>
              <a:ea typeface="Arial"/>
              <a:cs typeface="Arial"/>
              <a:sym typeface="Arial"/>
            </a:endParaRPr>
          </a:p>
        </p:txBody>
      </p:sp>
      <p:sp>
        <p:nvSpPr>
          <p:cNvPr id="1075" name="Google Shape;1075;p143"/>
          <p:cNvSpPr/>
          <p:nvPr/>
        </p:nvSpPr>
        <p:spPr>
          <a:xfrm>
            <a:off x="4953000" y="3581400"/>
            <a:ext cx="1600200" cy="609600"/>
          </a:xfrm>
          <a:prstGeom prst="rect">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Test</a:t>
            </a:r>
            <a:endParaRPr b="0" i="0" sz="1800" u="none" cap="none" strike="noStrike">
              <a:solidFill>
                <a:schemeClr val="lt1"/>
              </a:solidFill>
              <a:latin typeface="Arial"/>
              <a:ea typeface="Arial"/>
              <a:cs typeface="Arial"/>
              <a:sym typeface="Arial"/>
            </a:endParaRPr>
          </a:p>
        </p:txBody>
      </p:sp>
      <p:sp>
        <p:nvSpPr>
          <p:cNvPr id="1076" name="Google Shape;1076;p143"/>
          <p:cNvSpPr/>
          <p:nvPr/>
        </p:nvSpPr>
        <p:spPr>
          <a:xfrm>
            <a:off x="6934200" y="3581400"/>
            <a:ext cx="1905000" cy="609600"/>
          </a:xfrm>
          <a:prstGeom prst="rect">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Document </a:t>
            </a:r>
            <a:endParaRPr b="0" i="0" sz="1800" u="none" cap="none" strike="noStrike">
              <a:solidFill>
                <a:schemeClr val="lt1"/>
              </a:solidFill>
              <a:latin typeface="Arial"/>
              <a:ea typeface="Arial"/>
              <a:cs typeface="Arial"/>
              <a:sym typeface="Arial"/>
            </a:endParaRPr>
          </a:p>
        </p:txBody>
      </p:sp>
      <p:sp>
        <p:nvSpPr>
          <p:cNvPr id="1077" name="Google Shape;1077;p143"/>
          <p:cNvSpPr/>
          <p:nvPr/>
        </p:nvSpPr>
        <p:spPr>
          <a:xfrm>
            <a:off x="2590800" y="5334000"/>
            <a:ext cx="1905000" cy="609600"/>
          </a:xfrm>
          <a:prstGeom prst="rect">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GUI Part </a:t>
            </a:r>
            <a:endParaRPr b="0" i="0" sz="1800" u="none" cap="none" strike="noStrike">
              <a:solidFill>
                <a:schemeClr val="lt1"/>
              </a:solidFill>
              <a:latin typeface="Arial"/>
              <a:ea typeface="Arial"/>
              <a:cs typeface="Arial"/>
              <a:sym typeface="Arial"/>
            </a:endParaRPr>
          </a:p>
        </p:txBody>
      </p:sp>
      <p:sp>
        <p:nvSpPr>
          <p:cNvPr id="1078" name="Google Shape;1078;p143"/>
          <p:cNvSpPr/>
          <p:nvPr/>
        </p:nvSpPr>
        <p:spPr>
          <a:xfrm>
            <a:off x="228600" y="5410200"/>
            <a:ext cx="1905000" cy="609600"/>
          </a:xfrm>
          <a:prstGeom prst="rect">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DataBase Part</a:t>
            </a:r>
            <a:endParaRPr b="0" i="0" sz="1800" u="none" cap="none" strike="noStrike">
              <a:solidFill>
                <a:schemeClr val="lt1"/>
              </a:solidFill>
              <a:latin typeface="Arial"/>
              <a:ea typeface="Arial"/>
              <a:cs typeface="Arial"/>
              <a:sym typeface="Arial"/>
            </a:endParaRPr>
          </a:p>
        </p:txBody>
      </p:sp>
      <p:sp>
        <p:nvSpPr>
          <p:cNvPr id="1079" name="Google Shape;1079;p143"/>
          <p:cNvSpPr/>
          <p:nvPr/>
        </p:nvSpPr>
        <p:spPr>
          <a:xfrm>
            <a:off x="4953000" y="5410200"/>
            <a:ext cx="1905000" cy="609600"/>
          </a:xfrm>
          <a:prstGeom prst="rect">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Database Part </a:t>
            </a:r>
            <a:endParaRPr b="0" i="0" sz="1800" u="none" cap="none" strike="noStrike">
              <a:solidFill>
                <a:schemeClr val="lt1"/>
              </a:solidFill>
              <a:latin typeface="Arial"/>
              <a:ea typeface="Arial"/>
              <a:cs typeface="Arial"/>
              <a:sym typeface="Arial"/>
            </a:endParaRPr>
          </a:p>
        </p:txBody>
      </p:sp>
      <p:sp>
        <p:nvSpPr>
          <p:cNvPr id="1080" name="Google Shape;1080;p143"/>
          <p:cNvSpPr/>
          <p:nvPr/>
        </p:nvSpPr>
        <p:spPr>
          <a:xfrm>
            <a:off x="7010400" y="5410200"/>
            <a:ext cx="1905000" cy="609600"/>
          </a:xfrm>
          <a:prstGeom prst="rect">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GUI Part</a:t>
            </a:r>
            <a:endParaRPr b="0" i="0" sz="1800" u="none" cap="none" strike="noStrike">
              <a:solidFill>
                <a:schemeClr val="lt1"/>
              </a:solidFill>
              <a:latin typeface="Arial"/>
              <a:ea typeface="Arial"/>
              <a:cs typeface="Arial"/>
              <a:sym typeface="Arial"/>
            </a:endParaRPr>
          </a:p>
        </p:txBody>
      </p:sp>
      <p:cxnSp>
        <p:nvCxnSpPr>
          <p:cNvPr id="1081" name="Google Shape;1081;p143"/>
          <p:cNvCxnSpPr/>
          <p:nvPr/>
        </p:nvCxnSpPr>
        <p:spPr>
          <a:xfrm flipH="1">
            <a:off x="1143000" y="3048000"/>
            <a:ext cx="1905000" cy="533400"/>
          </a:xfrm>
          <a:prstGeom prst="straightConnector1">
            <a:avLst/>
          </a:prstGeom>
          <a:noFill/>
          <a:ln cap="flat" cmpd="sng" w="9525">
            <a:solidFill>
              <a:srgbClr val="075192"/>
            </a:solidFill>
            <a:prstDash val="solid"/>
            <a:round/>
            <a:headEnd len="sm" w="sm" type="none"/>
            <a:tailEnd len="med" w="med" type="stealth"/>
          </a:ln>
        </p:spPr>
      </p:cxnSp>
      <p:cxnSp>
        <p:nvCxnSpPr>
          <p:cNvPr id="1082" name="Google Shape;1082;p143"/>
          <p:cNvCxnSpPr/>
          <p:nvPr/>
        </p:nvCxnSpPr>
        <p:spPr>
          <a:xfrm flipH="1">
            <a:off x="2209800" y="2971800"/>
            <a:ext cx="1600200" cy="685800"/>
          </a:xfrm>
          <a:prstGeom prst="straightConnector1">
            <a:avLst/>
          </a:prstGeom>
          <a:noFill/>
          <a:ln cap="flat" cmpd="sng" w="9525">
            <a:solidFill>
              <a:srgbClr val="075192"/>
            </a:solidFill>
            <a:prstDash val="solid"/>
            <a:round/>
            <a:headEnd len="sm" w="sm" type="none"/>
            <a:tailEnd len="med" w="med" type="stealth"/>
          </a:ln>
        </p:spPr>
      </p:cxnSp>
      <p:cxnSp>
        <p:nvCxnSpPr>
          <p:cNvPr id="1083" name="Google Shape;1083;p143"/>
          <p:cNvCxnSpPr/>
          <p:nvPr/>
        </p:nvCxnSpPr>
        <p:spPr>
          <a:xfrm rot="5400000">
            <a:off x="3429000" y="3048000"/>
            <a:ext cx="838200" cy="533400"/>
          </a:xfrm>
          <a:prstGeom prst="straightConnector1">
            <a:avLst/>
          </a:prstGeom>
          <a:noFill/>
          <a:ln cap="flat" cmpd="sng" w="9525">
            <a:solidFill>
              <a:srgbClr val="075192"/>
            </a:solidFill>
            <a:prstDash val="solid"/>
            <a:round/>
            <a:headEnd len="sm" w="sm" type="none"/>
            <a:tailEnd len="med" w="med" type="stealth"/>
          </a:ln>
        </p:spPr>
      </p:cxnSp>
      <p:cxnSp>
        <p:nvCxnSpPr>
          <p:cNvPr id="1084" name="Google Shape;1084;p143"/>
          <p:cNvCxnSpPr/>
          <p:nvPr/>
        </p:nvCxnSpPr>
        <p:spPr>
          <a:xfrm flipH="1" rot="-5400000">
            <a:off x="4648200" y="2895600"/>
            <a:ext cx="838200" cy="838200"/>
          </a:xfrm>
          <a:prstGeom prst="straightConnector1">
            <a:avLst/>
          </a:prstGeom>
          <a:noFill/>
          <a:ln cap="flat" cmpd="sng" w="9525">
            <a:solidFill>
              <a:srgbClr val="075192"/>
            </a:solidFill>
            <a:prstDash val="solid"/>
            <a:round/>
            <a:headEnd len="sm" w="sm" type="none"/>
            <a:tailEnd len="med" w="med" type="stealth"/>
          </a:ln>
        </p:spPr>
      </p:cxnSp>
      <p:cxnSp>
        <p:nvCxnSpPr>
          <p:cNvPr id="1085" name="Google Shape;1085;p143"/>
          <p:cNvCxnSpPr/>
          <p:nvPr/>
        </p:nvCxnSpPr>
        <p:spPr>
          <a:xfrm flipH="1">
            <a:off x="762000" y="4267200"/>
            <a:ext cx="1828800" cy="1143000"/>
          </a:xfrm>
          <a:prstGeom prst="straightConnector1">
            <a:avLst/>
          </a:prstGeom>
          <a:noFill/>
          <a:ln cap="flat" cmpd="sng" w="9525">
            <a:solidFill>
              <a:srgbClr val="075192"/>
            </a:solidFill>
            <a:prstDash val="solid"/>
            <a:round/>
            <a:headEnd len="sm" w="sm" type="none"/>
            <a:tailEnd len="med" w="med" type="stealth"/>
          </a:ln>
        </p:spPr>
      </p:cxnSp>
      <p:cxnSp>
        <p:nvCxnSpPr>
          <p:cNvPr id="1086" name="Google Shape;1086;p143"/>
          <p:cNvCxnSpPr/>
          <p:nvPr/>
        </p:nvCxnSpPr>
        <p:spPr>
          <a:xfrm>
            <a:off x="4724400" y="2743200"/>
            <a:ext cx="2514600" cy="914400"/>
          </a:xfrm>
          <a:prstGeom prst="straightConnector1">
            <a:avLst/>
          </a:prstGeom>
          <a:noFill/>
          <a:ln cap="flat" cmpd="sng" w="9525">
            <a:solidFill>
              <a:srgbClr val="075192"/>
            </a:solidFill>
            <a:prstDash val="solid"/>
            <a:round/>
            <a:headEnd len="sm" w="sm" type="none"/>
            <a:tailEnd len="med" w="med" type="stealth"/>
          </a:ln>
        </p:spPr>
      </p:cxnSp>
      <p:cxnSp>
        <p:nvCxnSpPr>
          <p:cNvPr id="1087" name="Google Shape;1087;p143"/>
          <p:cNvCxnSpPr/>
          <p:nvPr/>
        </p:nvCxnSpPr>
        <p:spPr>
          <a:xfrm flipH="1" rot="-5400000">
            <a:off x="2286000" y="4648200"/>
            <a:ext cx="1143000" cy="381000"/>
          </a:xfrm>
          <a:prstGeom prst="straightConnector1">
            <a:avLst/>
          </a:prstGeom>
          <a:noFill/>
          <a:ln cap="flat" cmpd="sng" w="9525">
            <a:solidFill>
              <a:srgbClr val="075192"/>
            </a:solidFill>
            <a:prstDash val="solid"/>
            <a:round/>
            <a:headEnd len="sm" w="sm" type="none"/>
            <a:tailEnd len="med" w="med" type="stealth"/>
          </a:ln>
        </p:spPr>
      </p:cxnSp>
      <p:cxnSp>
        <p:nvCxnSpPr>
          <p:cNvPr id="1088" name="Google Shape;1088;p143"/>
          <p:cNvCxnSpPr/>
          <p:nvPr/>
        </p:nvCxnSpPr>
        <p:spPr>
          <a:xfrm>
            <a:off x="4114800" y="4191000"/>
            <a:ext cx="1524000" cy="1447800"/>
          </a:xfrm>
          <a:prstGeom prst="straightConnector1">
            <a:avLst/>
          </a:prstGeom>
          <a:noFill/>
          <a:ln cap="flat" cmpd="sng" w="9525">
            <a:solidFill>
              <a:srgbClr val="075192"/>
            </a:solidFill>
            <a:prstDash val="solid"/>
            <a:round/>
            <a:headEnd len="sm" w="sm" type="none"/>
            <a:tailEnd len="med" w="med" type="stealth"/>
          </a:ln>
        </p:spPr>
      </p:cxnSp>
      <p:cxnSp>
        <p:nvCxnSpPr>
          <p:cNvPr id="1089" name="Google Shape;1089;p143"/>
          <p:cNvCxnSpPr/>
          <p:nvPr/>
        </p:nvCxnSpPr>
        <p:spPr>
          <a:xfrm>
            <a:off x="4267200" y="3962400"/>
            <a:ext cx="2971800" cy="1600200"/>
          </a:xfrm>
          <a:prstGeom prst="straightConnector1">
            <a:avLst/>
          </a:prstGeom>
          <a:noFill/>
          <a:ln cap="flat" cmpd="sng" w="9525">
            <a:solidFill>
              <a:srgbClr val="075192"/>
            </a:solidFill>
            <a:prstDash val="solid"/>
            <a:round/>
            <a:headEnd len="sm" w="sm" type="none"/>
            <a:tailEnd len="med" w="med" type="stealth"/>
          </a:ln>
        </p:spPr>
      </p:cxn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144"/>
          <p:cNvSpPr txBox="1"/>
          <p:nvPr>
            <p:ph type="title"/>
          </p:nvPr>
        </p:nvSpPr>
        <p:spPr>
          <a:xfrm>
            <a:off x="381000" y="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Activity Networks </a:t>
            </a:r>
            <a:endParaRPr/>
          </a:p>
        </p:txBody>
      </p:sp>
      <p:sp>
        <p:nvSpPr>
          <p:cNvPr id="1095" name="Google Shape;1095;p144"/>
          <p:cNvSpPr txBox="1"/>
          <p:nvPr>
            <p:ph idx="1" type="body"/>
          </p:nvPr>
        </p:nvSpPr>
        <p:spPr>
          <a:xfrm>
            <a:off x="304800" y="1219200"/>
            <a:ext cx="8229600" cy="54102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WBS representation of a project is transformed into an activity network by representing the activities identified in WBS along with their interdependencies .An activity network shows the different activities making up a project ,their estimated durations and interdependencies .Each activity is represented by a rectangular node and the duration of the activity is shown along side each task.</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45"/>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Activity Networks </a:t>
            </a:r>
            <a:endParaRPr/>
          </a:p>
        </p:txBody>
      </p:sp>
      <p:sp>
        <p:nvSpPr>
          <p:cNvPr id="1101" name="Google Shape;1101;p145"/>
          <p:cNvSpPr/>
          <p:nvPr/>
        </p:nvSpPr>
        <p:spPr>
          <a:xfrm>
            <a:off x="381000" y="3733800"/>
            <a:ext cx="1371600" cy="914400"/>
          </a:xfrm>
          <a:prstGeom prst="roundRect">
            <a:avLst>
              <a:gd fmla="val 16667" name="adj"/>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Specification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 15</a:t>
            </a:r>
            <a:endParaRPr b="0" i="0" sz="1800" u="none" cap="none" strike="noStrike">
              <a:solidFill>
                <a:schemeClr val="lt1"/>
              </a:solidFill>
              <a:latin typeface="Arial"/>
              <a:ea typeface="Arial"/>
              <a:cs typeface="Arial"/>
              <a:sym typeface="Arial"/>
            </a:endParaRPr>
          </a:p>
        </p:txBody>
      </p:sp>
      <p:sp>
        <p:nvSpPr>
          <p:cNvPr id="1102" name="Google Shape;1102;p145"/>
          <p:cNvSpPr/>
          <p:nvPr/>
        </p:nvSpPr>
        <p:spPr>
          <a:xfrm>
            <a:off x="3810000" y="5257800"/>
            <a:ext cx="1295400" cy="1143000"/>
          </a:xfrm>
          <a:prstGeom prst="roundRect">
            <a:avLst>
              <a:gd fmla="val 16667" name="adj"/>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Write user Manual 60</a:t>
            </a:r>
            <a:endParaRPr b="0" i="0" sz="1800" u="none" cap="none" strike="noStrike">
              <a:solidFill>
                <a:schemeClr val="lt1"/>
              </a:solidFill>
              <a:latin typeface="Arial"/>
              <a:ea typeface="Arial"/>
              <a:cs typeface="Arial"/>
              <a:sym typeface="Arial"/>
            </a:endParaRPr>
          </a:p>
        </p:txBody>
      </p:sp>
      <p:sp>
        <p:nvSpPr>
          <p:cNvPr id="1103" name="Google Shape;1103;p145"/>
          <p:cNvSpPr/>
          <p:nvPr/>
        </p:nvSpPr>
        <p:spPr>
          <a:xfrm>
            <a:off x="2667000" y="3810000"/>
            <a:ext cx="1219200" cy="914400"/>
          </a:xfrm>
          <a:prstGeom prst="roundRect">
            <a:avLst>
              <a:gd fmla="val 16667" name="adj"/>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Design GUI Part 30</a:t>
            </a:r>
            <a:endParaRPr b="0" i="0" sz="1800" u="none" cap="none" strike="noStrike">
              <a:solidFill>
                <a:schemeClr val="lt1"/>
              </a:solidFill>
              <a:latin typeface="Arial"/>
              <a:ea typeface="Arial"/>
              <a:cs typeface="Arial"/>
              <a:sym typeface="Arial"/>
            </a:endParaRPr>
          </a:p>
        </p:txBody>
      </p:sp>
      <p:sp>
        <p:nvSpPr>
          <p:cNvPr id="1104" name="Google Shape;1104;p145"/>
          <p:cNvSpPr/>
          <p:nvPr/>
        </p:nvSpPr>
        <p:spPr>
          <a:xfrm>
            <a:off x="2362200" y="2057400"/>
            <a:ext cx="1219200" cy="914400"/>
          </a:xfrm>
          <a:prstGeom prst="roundRect">
            <a:avLst>
              <a:gd fmla="val 16667" name="adj"/>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Design Database Part 45</a:t>
            </a:r>
            <a:endParaRPr b="0" i="0" sz="1800" u="none" cap="none" strike="noStrike">
              <a:solidFill>
                <a:schemeClr val="lt1"/>
              </a:solidFill>
              <a:latin typeface="Arial"/>
              <a:ea typeface="Arial"/>
              <a:cs typeface="Arial"/>
              <a:sym typeface="Arial"/>
            </a:endParaRPr>
          </a:p>
        </p:txBody>
      </p:sp>
      <p:sp>
        <p:nvSpPr>
          <p:cNvPr id="1105" name="Google Shape;1105;p145"/>
          <p:cNvSpPr/>
          <p:nvPr/>
        </p:nvSpPr>
        <p:spPr>
          <a:xfrm>
            <a:off x="4114800" y="2057400"/>
            <a:ext cx="1371600" cy="914400"/>
          </a:xfrm>
          <a:prstGeom prst="roundRect">
            <a:avLst>
              <a:gd fmla="val 16667" name="adj"/>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Code Database Part 105</a:t>
            </a:r>
            <a:endParaRPr b="0" i="0" sz="1800" u="none" cap="none" strike="noStrike">
              <a:solidFill>
                <a:schemeClr val="lt1"/>
              </a:solidFill>
              <a:latin typeface="Arial"/>
              <a:ea typeface="Arial"/>
              <a:cs typeface="Arial"/>
              <a:sym typeface="Arial"/>
            </a:endParaRPr>
          </a:p>
        </p:txBody>
      </p:sp>
      <p:sp>
        <p:nvSpPr>
          <p:cNvPr id="1106" name="Google Shape;1106;p145"/>
          <p:cNvSpPr/>
          <p:nvPr/>
        </p:nvSpPr>
        <p:spPr>
          <a:xfrm>
            <a:off x="4572000" y="3733800"/>
            <a:ext cx="1295400" cy="838200"/>
          </a:xfrm>
          <a:prstGeom prst="roundRect">
            <a:avLst>
              <a:gd fmla="val 16667" name="adj"/>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Code GUI part 45</a:t>
            </a:r>
            <a:endParaRPr b="0" i="0" sz="1800" u="none" cap="none" strike="noStrike">
              <a:solidFill>
                <a:schemeClr val="lt1"/>
              </a:solidFill>
              <a:latin typeface="Arial"/>
              <a:ea typeface="Arial"/>
              <a:cs typeface="Arial"/>
              <a:sym typeface="Arial"/>
            </a:endParaRPr>
          </a:p>
        </p:txBody>
      </p:sp>
      <p:sp>
        <p:nvSpPr>
          <p:cNvPr id="1107" name="Google Shape;1107;p145"/>
          <p:cNvSpPr/>
          <p:nvPr/>
        </p:nvSpPr>
        <p:spPr>
          <a:xfrm>
            <a:off x="6172200" y="2362200"/>
            <a:ext cx="1600200" cy="914400"/>
          </a:xfrm>
          <a:prstGeom prst="roundRect">
            <a:avLst>
              <a:gd fmla="val 16667" name="adj"/>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Integration &amp; Test  120</a:t>
            </a:r>
            <a:endParaRPr b="0" i="0" sz="1800" u="none" cap="none" strike="noStrike">
              <a:solidFill>
                <a:schemeClr val="lt1"/>
              </a:solidFill>
              <a:latin typeface="Arial"/>
              <a:ea typeface="Arial"/>
              <a:cs typeface="Arial"/>
              <a:sym typeface="Arial"/>
            </a:endParaRPr>
          </a:p>
        </p:txBody>
      </p:sp>
      <p:sp>
        <p:nvSpPr>
          <p:cNvPr id="1108" name="Google Shape;1108;p145"/>
          <p:cNvSpPr/>
          <p:nvPr/>
        </p:nvSpPr>
        <p:spPr>
          <a:xfrm>
            <a:off x="7772400" y="3810000"/>
            <a:ext cx="914400" cy="914400"/>
          </a:xfrm>
          <a:prstGeom prst="roundRect">
            <a:avLst>
              <a:gd fmla="val 16667" name="adj"/>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Finish o</a:t>
            </a:r>
            <a:endParaRPr b="0" i="0" sz="1800" u="none" cap="none" strike="noStrike">
              <a:solidFill>
                <a:schemeClr val="lt1"/>
              </a:solidFill>
              <a:latin typeface="Arial"/>
              <a:ea typeface="Arial"/>
              <a:cs typeface="Arial"/>
              <a:sym typeface="Arial"/>
            </a:endParaRPr>
          </a:p>
        </p:txBody>
      </p:sp>
      <p:sp>
        <p:nvSpPr>
          <p:cNvPr id="1109" name="Google Shape;1109;p145"/>
          <p:cNvSpPr/>
          <p:nvPr/>
        </p:nvSpPr>
        <p:spPr>
          <a:xfrm>
            <a:off x="1364776" y="2961564"/>
            <a:ext cx="887105" cy="736979"/>
          </a:xfrm>
          <a:custGeom>
            <a:rect b="b" l="l" r="r" t="t"/>
            <a:pathLst>
              <a:path extrusionOk="0" h="736979" w="887105">
                <a:moveTo>
                  <a:pt x="0" y="736979"/>
                </a:moveTo>
                <a:lnTo>
                  <a:pt x="887105" y="0"/>
                </a:lnTo>
              </a:path>
            </a:pathLst>
          </a:custGeom>
          <a:noFill/>
          <a:ln cap="flat" cmpd="sng" w="9525">
            <a:solidFill>
              <a:srgbClr val="0751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1110" name="Google Shape;1110;p145"/>
          <p:cNvCxnSpPr/>
          <p:nvPr/>
        </p:nvCxnSpPr>
        <p:spPr>
          <a:xfrm>
            <a:off x="3657600" y="2514600"/>
            <a:ext cx="381000" cy="1588"/>
          </a:xfrm>
          <a:prstGeom prst="straightConnector1">
            <a:avLst/>
          </a:prstGeom>
          <a:noFill/>
          <a:ln cap="flat" cmpd="sng" w="9525">
            <a:solidFill>
              <a:srgbClr val="075192"/>
            </a:solidFill>
            <a:prstDash val="solid"/>
            <a:round/>
            <a:headEnd len="sm" w="sm" type="none"/>
            <a:tailEnd len="med" w="med" type="stealth"/>
          </a:ln>
        </p:spPr>
      </p:cxnSp>
      <p:cxnSp>
        <p:nvCxnSpPr>
          <p:cNvPr id="1111" name="Google Shape;1111;p145"/>
          <p:cNvCxnSpPr/>
          <p:nvPr/>
        </p:nvCxnSpPr>
        <p:spPr>
          <a:xfrm>
            <a:off x="5562600" y="2590800"/>
            <a:ext cx="457200" cy="1588"/>
          </a:xfrm>
          <a:prstGeom prst="straightConnector1">
            <a:avLst/>
          </a:prstGeom>
          <a:noFill/>
          <a:ln cap="flat" cmpd="sng" w="9525">
            <a:solidFill>
              <a:srgbClr val="075192"/>
            </a:solidFill>
            <a:prstDash val="solid"/>
            <a:round/>
            <a:headEnd len="sm" w="sm" type="none"/>
            <a:tailEnd len="med" w="med" type="stealth"/>
          </a:ln>
        </p:spPr>
      </p:cxnSp>
      <p:cxnSp>
        <p:nvCxnSpPr>
          <p:cNvPr id="1112" name="Google Shape;1112;p145"/>
          <p:cNvCxnSpPr/>
          <p:nvPr/>
        </p:nvCxnSpPr>
        <p:spPr>
          <a:xfrm>
            <a:off x="1828800" y="4114800"/>
            <a:ext cx="609600" cy="1588"/>
          </a:xfrm>
          <a:prstGeom prst="straightConnector1">
            <a:avLst/>
          </a:prstGeom>
          <a:noFill/>
          <a:ln cap="flat" cmpd="sng" w="9525">
            <a:solidFill>
              <a:srgbClr val="075192"/>
            </a:solidFill>
            <a:prstDash val="solid"/>
            <a:round/>
            <a:headEnd len="sm" w="sm" type="none"/>
            <a:tailEnd len="med" w="med" type="stealth"/>
          </a:ln>
        </p:spPr>
      </p:cxnSp>
      <p:cxnSp>
        <p:nvCxnSpPr>
          <p:cNvPr id="1113" name="Google Shape;1113;p145"/>
          <p:cNvCxnSpPr/>
          <p:nvPr/>
        </p:nvCxnSpPr>
        <p:spPr>
          <a:xfrm>
            <a:off x="3886200" y="4114800"/>
            <a:ext cx="609600" cy="1588"/>
          </a:xfrm>
          <a:prstGeom prst="straightConnector1">
            <a:avLst/>
          </a:prstGeom>
          <a:noFill/>
          <a:ln cap="flat" cmpd="sng" w="9525">
            <a:solidFill>
              <a:srgbClr val="075192"/>
            </a:solidFill>
            <a:prstDash val="solid"/>
            <a:round/>
            <a:headEnd len="sm" w="sm" type="none"/>
            <a:tailEnd len="med" w="med" type="stealth"/>
          </a:ln>
        </p:spPr>
      </p:cxnSp>
      <p:cxnSp>
        <p:nvCxnSpPr>
          <p:cNvPr id="1114" name="Google Shape;1114;p145"/>
          <p:cNvCxnSpPr/>
          <p:nvPr/>
        </p:nvCxnSpPr>
        <p:spPr>
          <a:xfrm rot="-5400000">
            <a:off x="5829300" y="3619500"/>
            <a:ext cx="685800" cy="304800"/>
          </a:xfrm>
          <a:prstGeom prst="straightConnector1">
            <a:avLst/>
          </a:prstGeom>
          <a:noFill/>
          <a:ln cap="flat" cmpd="sng" w="9525">
            <a:solidFill>
              <a:srgbClr val="075192"/>
            </a:solidFill>
            <a:prstDash val="solid"/>
            <a:round/>
            <a:headEnd len="sm" w="sm" type="none"/>
            <a:tailEnd len="med" w="med" type="stealth"/>
          </a:ln>
        </p:spPr>
      </p:cxnSp>
      <p:cxnSp>
        <p:nvCxnSpPr>
          <p:cNvPr id="1115" name="Google Shape;1115;p145"/>
          <p:cNvCxnSpPr/>
          <p:nvPr/>
        </p:nvCxnSpPr>
        <p:spPr>
          <a:xfrm flipH="1" rot="-5400000">
            <a:off x="7810500" y="3162300"/>
            <a:ext cx="609600" cy="381000"/>
          </a:xfrm>
          <a:prstGeom prst="straightConnector1">
            <a:avLst/>
          </a:prstGeom>
          <a:noFill/>
          <a:ln cap="flat" cmpd="sng" w="9525">
            <a:solidFill>
              <a:srgbClr val="075192"/>
            </a:solidFill>
            <a:prstDash val="solid"/>
            <a:round/>
            <a:headEnd len="sm" w="sm" type="none"/>
            <a:tailEnd len="med" w="med" type="stealth"/>
          </a:ln>
        </p:spPr>
      </p:cxnSp>
      <p:cxnSp>
        <p:nvCxnSpPr>
          <p:cNvPr id="1116" name="Google Shape;1116;p145"/>
          <p:cNvCxnSpPr/>
          <p:nvPr/>
        </p:nvCxnSpPr>
        <p:spPr>
          <a:xfrm>
            <a:off x="1066800" y="4800600"/>
            <a:ext cx="2514600" cy="1066800"/>
          </a:xfrm>
          <a:prstGeom prst="straightConnector1">
            <a:avLst/>
          </a:prstGeom>
          <a:noFill/>
          <a:ln cap="flat" cmpd="sng" w="9525">
            <a:solidFill>
              <a:srgbClr val="075192"/>
            </a:solidFill>
            <a:prstDash val="solid"/>
            <a:round/>
            <a:headEnd len="sm" w="sm" type="none"/>
            <a:tailEnd len="med" w="med" type="stealth"/>
          </a:ln>
        </p:spPr>
      </p:cxnSp>
      <p:cxnSp>
        <p:nvCxnSpPr>
          <p:cNvPr id="1117" name="Google Shape;1117;p145"/>
          <p:cNvCxnSpPr/>
          <p:nvPr/>
        </p:nvCxnSpPr>
        <p:spPr>
          <a:xfrm flipH="1" rot="10800000">
            <a:off x="5181600" y="4572000"/>
            <a:ext cx="2209800" cy="1371600"/>
          </a:xfrm>
          <a:prstGeom prst="straightConnector1">
            <a:avLst/>
          </a:prstGeom>
          <a:noFill/>
          <a:ln cap="flat" cmpd="sng" w="9525">
            <a:solidFill>
              <a:srgbClr val="075192"/>
            </a:solidFill>
            <a:prstDash val="solid"/>
            <a:round/>
            <a:headEnd len="sm" w="sm" type="none"/>
            <a:tailEnd len="med" w="med" type="stealth"/>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8"/>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“Engineering” a solution-</a:t>
            </a:r>
            <a:endParaRPr/>
          </a:p>
        </p:txBody>
      </p:sp>
      <p:sp>
        <p:nvSpPr>
          <p:cNvPr id="281" name="Google Shape;281;p38"/>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Quality extremely important : relates to failure,efficiency,usabilty</a:t>
            </a:r>
            <a:endParaRPr/>
          </a:p>
          <a:p>
            <a:pPr indent="-246062" lvl="1" marL="639763" rtl="0" algn="l">
              <a:lnSpc>
                <a:spcPct val="100000"/>
              </a:lnSpc>
              <a:spcBef>
                <a:spcPts val="480"/>
              </a:spcBef>
              <a:spcAft>
                <a:spcPts val="0"/>
              </a:spcAft>
              <a:buSzPts val="2040"/>
              <a:buChar char="⚫"/>
            </a:pPr>
            <a:r>
              <a:rPr lang="en-US"/>
              <a:t>People willing to pay for quality</a:t>
            </a:r>
            <a:endParaRPr/>
          </a:p>
          <a:p>
            <a:pPr indent="-209550" lvl="3" marL="1187450" rtl="0" algn="l">
              <a:lnSpc>
                <a:spcPct val="100000"/>
              </a:lnSpc>
              <a:spcBef>
                <a:spcPts val="400"/>
              </a:spcBef>
              <a:spcAft>
                <a:spcPts val="0"/>
              </a:spcAft>
              <a:buSzPts val="1300"/>
              <a:buChar char="⚫"/>
            </a:pPr>
            <a:r>
              <a:rPr lang="en-US"/>
              <a:t>E.g: buying T.V</a:t>
            </a:r>
            <a:endParaRPr/>
          </a:p>
        </p:txBody>
      </p:sp>
      <p:pic>
        <p:nvPicPr>
          <p:cNvPr descr="dadar sign..JPG" id="282" name="Google Shape;282;p38"/>
          <p:cNvPicPr preferRelativeResize="0"/>
          <p:nvPr/>
        </p:nvPicPr>
        <p:blipFill rotWithShape="1">
          <a:blip r:embed="rId3">
            <a:alphaModFix/>
          </a:blip>
          <a:srcRect b="0" l="0" r="0" t="0"/>
          <a:stretch/>
        </p:blipFill>
        <p:spPr>
          <a:xfrm>
            <a:off x="7947025" y="6096000"/>
            <a:ext cx="1196975" cy="76200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146"/>
          <p:cNvSpPr txBox="1"/>
          <p:nvPr>
            <p:ph type="title"/>
          </p:nvPr>
        </p:nvSpPr>
        <p:spPr>
          <a:xfrm>
            <a:off x="0" y="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Critical Path Method(CPM)</a:t>
            </a:r>
            <a:endParaRPr/>
          </a:p>
        </p:txBody>
      </p:sp>
      <p:sp>
        <p:nvSpPr>
          <p:cNvPr id="1123" name="Google Shape;1123;p146"/>
          <p:cNvSpPr txBox="1"/>
          <p:nvPr>
            <p:ph idx="1" type="body"/>
          </p:nvPr>
        </p:nvSpPr>
        <p:spPr>
          <a:xfrm>
            <a:off x="457200" y="1143000"/>
            <a:ext cx="8458200" cy="5714999"/>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280"/>
              <a:buChar char="⚫"/>
            </a:pPr>
            <a:r>
              <a:rPr lang="en-US" sz="2400"/>
              <a:t>MT : To compute the project is the maximum of all path from start to finish</a:t>
            </a:r>
            <a:endParaRPr/>
          </a:p>
          <a:p>
            <a:pPr indent="-273050" lvl="0" marL="273050" rtl="0" algn="l">
              <a:lnSpc>
                <a:spcPct val="100000"/>
              </a:lnSpc>
              <a:spcBef>
                <a:spcPts val="480"/>
              </a:spcBef>
              <a:spcAft>
                <a:spcPts val="0"/>
              </a:spcAft>
              <a:buSzPts val="2280"/>
              <a:buChar char="⚫"/>
            </a:pPr>
            <a:r>
              <a:rPr lang="en-US" sz="2400"/>
              <a:t>ES: It is the maximum of all paths from the start to this task</a:t>
            </a:r>
            <a:endParaRPr/>
          </a:p>
          <a:p>
            <a:pPr indent="-273050" lvl="0" marL="273050" rtl="0" algn="l">
              <a:lnSpc>
                <a:spcPct val="100000"/>
              </a:lnSpc>
              <a:spcBef>
                <a:spcPts val="480"/>
              </a:spcBef>
              <a:spcAft>
                <a:spcPts val="0"/>
              </a:spcAft>
              <a:buSzPts val="2280"/>
              <a:buChar char="⚫"/>
            </a:pPr>
            <a:r>
              <a:rPr lang="en-US" sz="2400"/>
              <a:t>LS : it is the difference between MT and the maximum of all paths from this task to the finish</a:t>
            </a:r>
            <a:endParaRPr/>
          </a:p>
          <a:p>
            <a:pPr indent="-273050" lvl="0" marL="273050" rtl="0" algn="l">
              <a:lnSpc>
                <a:spcPct val="100000"/>
              </a:lnSpc>
              <a:spcBef>
                <a:spcPts val="480"/>
              </a:spcBef>
              <a:spcAft>
                <a:spcPts val="0"/>
              </a:spcAft>
              <a:buSzPts val="2280"/>
              <a:buChar char="⚫"/>
            </a:pPr>
            <a:r>
              <a:rPr lang="en-US" sz="2400"/>
              <a:t>EF :It is the sum of the earliest start time of the task and the duration of the task.</a:t>
            </a:r>
            <a:endParaRPr/>
          </a:p>
          <a:p>
            <a:pPr indent="-273050" lvl="0" marL="273050" rtl="0" algn="l">
              <a:lnSpc>
                <a:spcPct val="100000"/>
              </a:lnSpc>
              <a:spcBef>
                <a:spcPts val="480"/>
              </a:spcBef>
              <a:spcAft>
                <a:spcPts val="0"/>
              </a:spcAft>
              <a:buSzPts val="2280"/>
              <a:buChar char="⚫"/>
            </a:pPr>
            <a:r>
              <a:rPr lang="en-US" sz="2400"/>
              <a:t>LF: It is obtained by subtracting maximum of all paths from this task to finish from MT (exclude its duration).</a:t>
            </a:r>
            <a:endParaRPr/>
          </a:p>
          <a:p>
            <a:pPr indent="-273050" lvl="0" marL="273050" rtl="0" algn="l">
              <a:lnSpc>
                <a:spcPct val="100000"/>
              </a:lnSpc>
              <a:spcBef>
                <a:spcPts val="480"/>
              </a:spcBef>
              <a:spcAft>
                <a:spcPts val="0"/>
              </a:spcAft>
              <a:buSzPts val="2280"/>
              <a:buChar char="⚫"/>
            </a:pPr>
            <a:r>
              <a:rPr lang="en-US" sz="2400"/>
              <a:t>ST: Slack time can be written as LF – EF .</a:t>
            </a:r>
            <a:endParaRPr/>
          </a:p>
          <a:p>
            <a:pPr indent="-273050" lvl="0" marL="273050" rtl="0" algn="l">
              <a:lnSpc>
                <a:spcPct val="100000"/>
              </a:lnSpc>
              <a:spcBef>
                <a:spcPts val="480"/>
              </a:spcBef>
              <a:spcAft>
                <a:spcPts val="0"/>
              </a:spcAft>
              <a:buSzPts val="2280"/>
              <a:buChar char="⚫"/>
            </a:pPr>
            <a:r>
              <a:rPr lang="en-US" sz="2400"/>
              <a:t>Critical task is one with zero slack time.</a:t>
            </a:r>
            <a:endParaRPr/>
          </a:p>
          <a:p>
            <a:pPr indent="-273050" lvl="0" marL="273050" rtl="0" algn="l">
              <a:lnSpc>
                <a:spcPct val="100000"/>
              </a:lnSpc>
              <a:spcBef>
                <a:spcPts val="480"/>
              </a:spcBef>
              <a:spcAft>
                <a:spcPts val="0"/>
              </a:spcAft>
              <a:buSzPts val="2280"/>
              <a:buChar char="⚫"/>
            </a:pPr>
            <a:r>
              <a:rPr lang="en-US" sz="2400"/>
              <a:t>A path from the start node to finish ,containing only critical task is called critical path.</a:t>
            </a:r>
            <a:endParaRPr sz="2400"/>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pic>
        <p:nvPicPr>
          <p:cNvPr id="1128" name="Google Shape;1128;p147"/>
          <p:cNvPicPr preferRelativeResize="0"/>
          <p:nvPr/>
        </p:nvPicPr>
        <p:blipFill rotWithShape="1">
          <a:blip r:embed="rId3">
            <a:alphaModFix/>
          </a:blip>
          <a:srcRect b="0" l="0" r="0" t="0"/>
          <a:stretch/>
        </p:blipFill>
        <p:spPr>
          <a:xfrm>
            <a:off x="0" y="0"/>
            <a:ext cx="9144000" cy="3352800"/>
          </a:xfrm>
          <a:prstGeom prst="rect">
            <a:avLst/>
          </a:prstGeom>
          <a:noFill/>
          <a:ln>
            <a:noFill/>
          </a:ln>
        </p:spPr>
      </p:pic>
      <p:graphicFrame>
        <p:nvGraphicFramePr>
          <p:cNvPr id="1129" name="Google Shape;1129;p147"/>
          <p:cNvGraphicFramePr/>
          <p:nvPr/>
        </p:nvGraphicFramePr>
        <p:xfrm>
          <a:off x="-3" y="3352799"/>
          <a:ext cx="3000000" cy="3000000"/>
        </p:xfrm>
        <a:graphic>
          <a:graphicData uri="http://schemas.openxmlformats.org/drawingml/2006/table">
            <a:tbl>
              <a:tblPr bandRow="1" firstRow="1">
                <a:noFill/>
                <a:tableStyleId>{07B274A9-CA6C-4A21-BF06-D4153590BEF3}</a:tableStyleId>
              </a:tblPr>
              <a:tblGrid>
                <a:gridCol w="1306275"/>
                <a:gridCol w="1306275"/>
                <a:gridCol w="1306275"/>
                <a:gridCol w="1306275"/>
                <a:gridCol w="1306275"/>
                <a:gridCol w="1306275"/>
                <a:gridCol w="1306275"/>
              </a:tblGrid>
              <a:tr h="4329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For MIS</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Duration</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ES</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EF</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LS</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LF</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ST</a:t>
                      </a:r>
                      <a:endParaRPr sz="1800" u="none" cap="none" strike="noStrike"/>
                    </a:p>
                  </a:txBody>
                  <a:tcPr marT="45725" marB="45725" marR="91450" marL="91450"/>
                </a:tc>
              </a:tr>
              <a:tr h="4389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SP</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15</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15</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15</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91450" marL="91450"/>
                </a:tc>
              </a:tr>
              <a:tr h="4389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DD</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45</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15</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60</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15</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60</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91450" marL="91450"/>
                </a:tc>
              </a:tr>
              <a:tr h="4389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DG</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30</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15</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45</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90</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120</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75</a:t>
                      </a:r>
                      <a:endParaRPr sz="1800" u="none" cap="none" strike="noStrike"/>
                    </a:p>
                  </a:txBody>
                  <a:tcPr marT="45725" marB="45725" marR="91450" marL="91450"/>
                </a:tc>
              </a:tr>
              <a:tr h="4389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CD</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105</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60</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165</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60</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165</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91450" marL="91450"/>
                </a:tc>
              </a:tr>
              <a:tr h="4389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CG</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45</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45</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90</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120</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165</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75</a:t>
                      </a:r>
                      <a:endParaRPr sz="1800" u="none" cap="none" strike="noStrike"/>
                    </a:p>
                  </a:txBody>
                  <a:tcPr marT="45725" marB="45725" marR="91450" marL="91450"/>
                </a:tc>
              </a:tr>
              <a:tr h="4389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IT</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120</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165</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285</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165</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285</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91450" marL="91450"/>
                </a:tc>
              </a:tr>
              <a:tr h="4389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WUM</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60</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15</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75</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225</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285</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210</a:t>
                      </a:r>
                      <a:endParaRPr sz="1800" u="none" cap="none" strike="noStrike"/>
                    </a:p>
                  </a:txBody>
                  <a:tcPr marT="45725" marB="45725" marR="91450" marL="91450"/>
                </a:tc>
              </a:tr>
            </a:tbl>
          </a:graphicData>
        </a:graphic>
      </p:graphicFrame>
      <p:sp>
        <p:nvSpPr>
          <p:cNvPr id="1130" name="Google Shape;1130;p147"/>
          <p:cNvSpPr txBox="1"/>
          <p:nvPr/>
        </p:nvSpPr>
        <p:spPr>
          <a:xfrm>
            <a:off x="152400" y="2667000"/>
            <a:ext cx="16764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MT =285</a:t>
            </a:r>
            <a:endParaRPr b="0" i="0" sz="1800" u="none" cap="none" strike="noStrike">
              <a:solidFill>
                <a:schemeClr val="dk1"/>
              </a:solidFill>
              <a:latin typeface="Arial"/>
              <a:ea typeface="Arial"/>
              <a:cs typeface="Arial"/>
              <a:sym typeface="Arial"/>
            </a:endParaRPr>
          </a:p>
        </p:txBody>
      </p:sp>
      <p:cxnSp>
        <p:nvCxnSpPr>
          <p:cNvPr id="1131" name="Google Shape;1131;p147"/>
          <p:cNvCxnSpPr/>
          <p:nvPr/>
        </p:nvCxnSpPr>
        <p:spPr>
          <a:xfrm flipH="1" rot="10800000">
            <a:off x="914400" y="609600"/>
            <a:ext cx="838200" cy="457200"/>
          </a:xfrm>
          <a:prstGeom prst="straightConnector1">
            <a:avLst/>
          </a:prstGeom>
          <a:noFill/>
          <a:ln cap="flat" cmpd="sng" w="9525">
            <a:solidFill>
              <a:srgbClr val="075192"/>
            </a:solidFill>
            <a:prstDash val="solid"/>
            <a:round/>
            <a:headEnd len="sm" w="sm" type="none"/>
            <a:tailEnd len="med" w="med" type="stealth"/>
          </a:ln>
        </p:spPr>
      </p:cxnSp>
      <p:cxnSp>
        <p:nvCxnSpPr>
          <p:cNvPr id="1132" name="Google Shape;1132;p147"/>
          <p:cNvCxnSpPr/>
          <p:nvPr/>
        </p:nvCxnSpPr>
        <p:spPr>
          <a:xfrm>
            <a:off x="3505200" y="152400"/>
            <a:ext cx="533400" cy="1588"/>
          </a:xfrm>
          <a:prstGeom prst="straightConnector1">
            <a:avLst/>
          </a:prstGeom>
          <a:noFill/>
          <a:ln cap="flat" cmpd="sng" w="9525">
            <a:solidFill>
              <a:srgbClr val="075192"/>
            </a:solidFill>
            <a:prstDash val="solid"/>
            <a:round/>
            <a:headEnd len="sm" w="sm" type="none"/>
            <a:tailEnd len="med" w="med" type="stealth"/>
          </a:ln>
        </p:spPr>
      </p:cxnSp>
      <p:cxnSp>
        <p:nvCxnSpPr>
          <p:cNvPr id="1133" name="Google Shape;1133;p147"/>
          <p:cNvCxnSpPr/>
          <p:nvPr/>
        </p:nvCxnSpPr>
        <p:spPr>
          <a:xfrm>
            <a:off x="5791200" y="228600"/>
            <a:ext cx="533400" cy="1588"/>
          </a:xfrm>
          <a:prstGeom prst="straightConnector1">
            <a:avLst/>
          </a:prstGeom>
          <a:noFill/>
          <a:ln cap="flat" cmpd="sng" w="9525">
            <a:solidFill>
              <a:srgbClr val="075192"/>
            </a:solidFill>
            <a:prstDash val="solid"/>
            <a:round/>
            <a:headEnd len="sm" w="sm" type="none"/>
            <a:tailEnd len="med" w="med" type="stealth"/>
          </a:ln>
        </p:spPr>
      </p:cxnSp>
      <p:cxnSp>
        <p:nvCxnSpPr>
          <p:cNvPr id="1134" name="Google Shape;1134;p147"/>
          <p:cNvCxnSpPr/>
          <p:nvPr/>
        </p:nvCxnSpPr>
        <p:spPr>
          <a:xfrm flipH="1" rot="-5400000">
            <a:off x="8267700" y="647700"/>
            <a:ext cx="381000" cy="304800"/>
          </a:xfrm>
          <a:prstGeom prst="straightConnector1">
            <a:avLst/>
          </a:prstGeom>
          <a:noFill/>
          <a:ln cap="flat" cmpd="sng" w="9525">
            <a:solidFill>
              <a:srgbClr val="075192"/>
            </a:solidFill>
            <a:prstDash val="solid"/>
            <a:round/>
            <a:headEnd len="sm" w="sm" type="none"/>
            <a:tailEnd len="med" w="med" type="stealth"/>
          </a:ln>
        </p:spPr>
      </p:cxn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148"/>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Gantt Chart</a:t>
            </a:r>
            <a:endParaRPr/>
          </a:p>
        </p:txBody>
      </p:sp>
      <p:sp>
        <p:nvSpPr>
          <p:cNvPr id="1140" name="Google Shape;1140;p148"/>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It is mainly used to allocate resources to activities . Like Staff ,Hardware , Software etc.</a:t>
            </a:r>
            <a:endParaRPr/>
          </a:p>
          <a:p>
            <a:pPr indent="-273050" lvl="0" marL="273050" rtl="0" algn="l">
              <a:lnSpc>
                <a:spcPct val="100000"/>
              </a:lnSpc>
              <a:spcBef>
                <a:spcPts val="520"/>
              </a:spcBef>
              <a:spcAft>
                <a:spcPts val="0"/>
              </a:spcAft>
              <a:buSzPts val="2470"/>
              <a:buChar char="⚫"/>
            </a:pPr>
            <a:r>
              <a:rPr lang="en-US"/>
              <a:t>Gantt chart is a special type of bar chart where each bar represent an activity.</a:t>
            </a:r>
            <a:endParaRPr/>
          </a:p>
          <a:p>
            <a:pPr indent="-273050" lvl="0" marL="273050" rtl="0" algn="l">
              <a:lnSpc>
                <a:spcPct val="100000"/>
              </a:lnSpc>
              <a:spcBef>
                <a:spcPts val="520"/>
              </a:spcBef>
              <a:spcAft>
                <a:spcPts val="0"/>
              </a:spcAft>
              <a:buSzPts val="2470"/>
              <a:buChar char="⚫"/>
            </a:pPr>
            <a:r>
              <a:rPr lang="en-US"/>
              <a:t>It is the special type of bar chart where each bar represents the activity.</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cxnSp>
        <p:nvCxnSpPr>
          <p:cNvPr id="1145" name="Google Shape;1145;p149"/>
          <p:cNvCxnSpPr/>
          <p:nvPr/>
        </p:nvCxnSpPr>
        <p:spPr>
          <a:xfrm rot="5400000">
            <a:off x="-2437606" y="4114006"/>
            <a:ext cx="5486400" cy="1588"/>
          </a:xfrm>
          <a:prstGeom prst="straightConnector1">
            <a:avLst/>
          </a:prstGeom>
          <a:noFill/>
          <a:ln cap="flat" cmpd="sng" w="9525">
            <a:solidFill>
              <a:srgbClr val="075192"/>
            </a:solidFill>
            <a:prstDash val="solid"/>
            <a:round/>
            <a:headEnd len="sm" w="sm" type="none"/>
            <a:tailEnd len="sm" w="sm" type="none"/>
          </a:ln>
        </p:spPr>
      </p:cxnSp>
      <p:cxnSp>
        <p:nvCxnSpPr>
          <p:cNvPr id="1146" name="Google Shape;1146;p149"/>
          <p:cNvCxnSpPr/>
          <p:nvPr/>
        </p:nvCxnSpPr>
        <p:spPr>
          <a:xfrm>
            <a:off x="304800" y="1371600"/>
            <a:ext cx="8458200" cy="1588"/>
          </a:xfrm>
          <a:prstGeom prst="straightConnector1">
            <a:avLst/>
          </a:prstGeom>
          <a:noFill/>
          <a:ln cap="flat" cmpd="sng" w="9525">
            <a:solidFill>
              <a:srgbClr val="075192"/>
            </a:solidFill>
            <a:prstDash val="solid"/>
            <a:round/>
            <a:headEnd len="sm" w="sm" type="none"/>
            <a:tailEnd len="sm" w="sm" type="none"/>
          </a:ln>
        </p:spPr>
      </p:cxnSp>
      <p:sp>
        <p:nvSpPr>
          <p:cNvPr id="1147" name="Google Shape;1147;p149"/>
          <p:cNvSpPr txBox="1"/>
          <p:nvPr/>
        </p:nvSpPr>
        <p:spPr>
          <a:xfrm>
            <a:off x="228600" y="1066800"/>
            <a:ext cx="86106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Jan1       JAN15	   MARCH15	APR1	JULY15		                  NOV15</a:t>
            </a:r>
            <a:endParaRPr b="0" i="0" sz="1800" u="none" cap="none" strike="noStrike">
              <a:solidFill>
                <a:schemeClr val="dk1"/>
              </a:solidFill>
              <a:latin typeface="Arial"/>
              <a:ea typeface="Arial"/>
              <a:cs typeface="Arial"/>
              <a:sym typeface="Arial"/>
            </a:endParaRPr>
          </a:p>
        </p:txBody>
      </p:sp>
      <p:sp>
        <p:nvSpPr>
          <p:cNvPr id="1148" name="Google Shape;1148;p149"/>
          <p:cNvSpPr/>
          <p:nvPr/>
        </p:nvSpPr>
        <p:spPr>
          <a:xfrm>
            <a:off x="304800" y="1752600"/>
            <a:ext cx="838200" cy="457200"/>
          </a:xfrm>
          <a:prstGeom prst="rect">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SP</a:t>
            </a:r>
            <a:endParaRPr b="0" i="0" sz="1800" u="none" cap="none" strike="noStrike">
              <a:solidFill>
                <a:schemeClr val="lt1"/>
              </a:solidFill>
              <a:latin typeface="Arial"/>
              <a:ea typeface="Arial"/>
              <a:cs typeface="Arial"/>
              <a:sym typeface="Arial"/>
            </a:endParaRPr>
          </a:p>
        </p:txBody>
      </p:sp>
      <p:sp>
        <p:nvSpPr>
          <p:cNvPr id="1149" name="Google Shape;1149;p149"/>
          <p:cNvSpPr/>
          <p:nvPr/>
        </p:nvSpPr>
        <p:spPr>
          <a:xfrm>
            <a:off x="1295400" y="3124200"/>
            <a:ext cx="2133600" cy="457200"/>
          </a:xfrm>
          <a:prstGeom prst="rect">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DESIGN GUI PART</a:t>
            </a:r>
            <a:endParaRPr b="0" i="0" sz="1800" u="none" cap="none" strike="noStrike">
              <a:solidFill>
                <a:schemeClr val="lt1"/>
              </a:solidFill>
              <a:latin typeface="Arial"/>
              <a:ea typeface="Arial"/>
              <a:cs typeface="Arial"/>
              <a:sym typeface="Arial"/>
            </a:endParaRPr>
          </a:p>
        </p:txBody>
      </p:sp>
      <p:sp>
        <p:nvSpPr>
          <p:cNvPr id="1150" name="Google Shape;1150;p149"/>
          <p:cNvSpPr/>
          <p:nvPr/>
        </p:nvSpPr>
        <p:spPr>
          <a:xfrm>
            <a:off x="3429000" y="3124200"/>
            <a:ext cx="914400" cy="457200"/>
          </a:xfrm>
          <a:prstGeom prst="rect">
            <a:avLst/>
          </a:prstGeom>
          <a:solidFill>
            <a:schemeClr val="lt2"/>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51" name="Google Shape;1151;p149"/>
          <p:cNvSpPr/>
          <p:nvPr/>
        </p:nvSpPr>
        <p:spPr>
          <a:xfrm>
            <a:off x="4343400" y="4114800"/>
            <a:ext cx="1447800" cy="533400"/>
          </a:xfrm>
          <a:prstGeom prst="rect">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CODE DB PRT</a:t>
            </a:r>
            <a:endParaRPr b="0" i="0" sz="1800" u="none" cap="none" strike="noStrike">
              <a:solidFill>
                <a:schemeClr val="lt1"/>
              </a:solidFill>
              <a:latin typeface="Arial"/>
              <a:ea typeface="Arial"/>
              <a:cs typeface="Arial"/>
              <a:sym typeface="Arial"/>
            </a:endParaRPr>
          </a:p>
        </p:txBody>
      </p:sp>
      <p:sp>
        <p:nvSpPr>
          <p:cNvPr id="1152" name="Google Shape;1152;p149"/>
          <p:cNvSpPr/>
          <p:nvPr/>
        </p:nvSpPr>
        <p:spPr>
          <a:xfrm>
            <a:off x="4648200" y="5105400"/>
            <a:ext cx="1143000" cy="457200"/>
          </a:xfrm>
          <a:prstGeom prst="rect">
            <a:avLst/>
          </a:prstGeom>
          <a:solidFill>
            <a:schemeClr val="lt2"/>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53" name="Google Shape;1153;p149"/>
          <p:cNvSpPr/>
          <p:nvPr/>
        </p:nvSpPr>
        <p:spPr>
          <a:xfrm>
            <a:off x="5791200" y="5715000"/>
            <a:ext cx="2895600" cy="533400"/>
          </a:xfrm>
          <a:prstGeom prst="rect">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INTEGRATE &amp; TEST</a:t>
            </a:r>
            <a:endParaRPr b="0" i="0" sz="1800" u="none" cap="none" strike="noStrike">
              <a:solidFill>
                <a:schemeClr val="lt1"/>
              </a:solidFill>
              <a:latin typeface="Arial"/>
              <a:ea typeface="Arial"/>
              <a:cs typeface="Arial"/>
              <a:sym typeface="Arial"/>
            </a:endParaRPr>
          </a:p>
        </p:txBody>
      </p:sp>
      <p:sp>
        <p:nvSpPr>
          <p:cNvPr id="1154" name="Google Shape;1154;p149"/>
          <p:cNvSpPr/>
          <p:nvPr/>
        </p:nvSpPr>
        <p:spPr>
          <a:xfrm>
            <a:off x="1295400" y="6400800"/>
            <a:ext cx="2133600" cy="457200"/>
          </a:xfrm>
          <a:prstGeom prst="rect">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1155" name="Google Shape;1155;p149"/>
          <p:cNvCxnSpPr/>
          <p:nvPr/>
        </p:nvCxnSpPr>
        <p:spPr>
          <a:xfrm rot="5400000">
            <a:off x="-1447800" y="4114800"/>
            <a:ext cx="5486400" cy="1588"/>
          </a:xfrm>
          <a:prstGeom prst="straightConnector1">
            <a:avLst/>
          </a:prstGeom>
          <a:noFill/>
          <a:ln cap="flat" cmpd="sng" w="9525">
            <a:solidFill>
              <a:srgbClr val="075192"/>
            </a:solidFill>
            <a:prstDash val="solid"/>
            <a:round/>
            <a:headEnd len="sm" w="sm" type="none"/>
            <a:tailEnd len="sm" w="sm" type="none"/>
          </a:ln>
        </p:spPr>
      </p:cxnSp>
      <p:cxnSp>
        <p:nvCxnSpPr>
          <p:cNvPr id="1156" name="Google Shape;1156;p149"/>
          <p:cNvCxnSpPr/>
          <p:nvPr/>
        </p:nvCxnSpPr>
        <p:spPr>
          <a:xfrm rot="5400000">
            <a:off x="686594" y="4114006"/>
            <a:ext cx="5486400" cy="1588"/>
          </a:xfrm>
          <a:prstGeom prst="straightConnector1">
            <a:avLst/>
          </a:prstGeom>
          <a:noFill/>
          <a:ln cap="flat" cmpd="sng" w="9525">
            <a:solidFill>
              <a:srgbClr val="075192"/>
            </a:solidFill>
            <a:prstDash val="solid"/>
            <a:round/>
            <a:headEnd len="sm" w="sm" type="none"/>
            <a:tailEnd len="sm" w="sm" type="none"/>
          </a:ln>
        </p:spPr>
      </p:cxnSp>
      <p:cxnSp>
        <p:nvCxnSpPr>
          <p:cNvPr id="1157" name="Google Shape;1157;p149"/>
          <p:cNvCxnSpPr/>
          <p:nvPr/>
        </p:nvCxnSpPr>
        <p:spPr>
          <a:xfrm rot="5400000">
            <a:off x="1600994" y="4114006"/>
            <a:ext cx="5486400" cy="1588"/>
          </a:xfrm>
          <a:prstGeom prst="straightConnector1">
            <a:avLst/>
          </a:prstGeom>
          <a:noFill/>
          <a:ln cap="flat" cmpd="sng" w="9525">
            <a:solidFill>
              <a:srgbClr val="075192"/>
            </a:solidFill>
            <a:prstDash val="solid"/>
            <a:round/>
            <a:headEnd len="sm" w="sm" type="none"/>
            <a:tailEnd len="sm" w="sm" type="none"/>
          </a:ln>
        </p:spPr>
      </p:cxnSp>
      <p:sp>
        <p:nvSpPr>
          <p:cNvPr id="1158" name="Google Shape;1158;p149"/>
          <p:cNvSpPr/>
          <p:nvPr/>
        </p:nvSpPr>
        <p:spPr>
          <a:xfrm>
            <a:off x="3429000" y="5105400"/>
            <a:ext cx="1219200" cy="457200"/>
          </a:xfrm>
          <a:prstGeom prst="rect">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CODE GUI PRT</a:t>
            </a:r>
            <a:endParaRPr b="0" i="0" sz="1800" u="none" cap="none" strike="noStrike">
              <a:solidFill>
                <a:schemeClr val="lt1"/>
              </a:solidFill>
              <a:latin typeface="Arial"/>
              <a:ea typeface="Arial"/>
              <a:cs typeface="Arial"/>
              <a:sym typeface="Arial"/>
            </a:endParaRPr>
          </a:p>
        </p:txBody>
      </p:sp>
      <p:sp>
        <p:nvSpPr>
          <p:cNvPr id="1159" name="Google Shape;1159;p149"/>
          <p:cNvSpPr/>
          <p:nvPr/>
        </p:nvSpPr>
        <p:spPr>
          <a:xfrm>
            <a:off x="1295400" y="2286000"/>
            <a:ext cx="2971800" cy="381000"/>
          </a:xfrm>
          <a:prstGeom prst="rect">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DESIGN DB PART</a:t>
            </a:r>
            <a:endParaRPr b="0" i="0" sz="1800" u="none" cap="none" strike="noStrike">
              <a:solidFill>
                <a:schemeClr val="lt1"/>
              </a:solidFill>
              <a:latin typeface="Arial"/>
              <a:ea typeface="Arial"/>
              <a:cs typeface="Arial"/>
              <a:sym typeface="Arial"/>
            </a:endParaRPr>
          </a:p>
        </p:txBody>
      </p:sp>
      <p:cxnSp>
        <p:nvCxnSpPr>
          <p:cNvPr id="1160" name="Google Shape;1160;p149"/>
          <p:cNvCxnSpPr/>
          <p:nvPr/>
        </p:nvCxnSpPr>
        <p:spPr>
          <a:xfrm rot="5400000">
            <a:off x="3048794" y="4114006"/>
            <a:ext cx="5486400" cy="1588"/>
          </a:xfrm>
          <a:prstGeom prst="straightConnector1">
            <a:avLst/>
          </a:prstGeom>
          <a:noFill/>
          <a:ln cap="flat" cmpd="sng" w="9525">
            <a:solidFill>
              <a:srgbClr val="075192"/>
            </a:solidFill>
            <a:prstDash val="solid"/>
            <a:round/>
            <a:headEnd len="sm" w="sm" type="none"/>
            <a:tailEnd len="sm" w="sm" type="none"/>
          </a:ln>
        </p:spPr>
      </p:cxnSp>
      <p:cxnSp>
        <p:nvCxnSpPr>
          <p:cNvPr id="1161" name="Google Shape;1161;p149"/>
          <p:cNvCxnSpPr/>
          <p:nvPr/>
        </p:nvCxnSpPr>
        <p:spPr>
          <a:xfrm rot="5400000">
            <a:off x="5944394" y="4114006"/>
            <a:ext cx="5486400" cy="1588"/>
          </a:xfrm>
          <a:prstGeom prst="straightConnector1">
            <a:avLst/>
          </a:prstGeom>
          <a:noFill/>
          <a:ln cap="flat" cmpd="sng" w="9525">
            <a:solidFill>
              <a:srgbClr val="075192"/>
            </a:solidFill>
            <a:prstDash val="solid"/>
            <a:round/>
            <a:headEnd len="sm" w="sm" type="none"/>
            <a:tailEnd len="sm" w="sm" type="none"/>
          </a:ln>
        </p:spPr>
      </p:cxnSp>
      <p:sp>
        <p:nvSpPr>
          <p:cNvPr id="1162" name="Google Shape;1162;p149"/>
          <p:cNvSpPr txBox="1"/>
          <p:nvPr>
            <p:ph type="title"/>
          </p:nvPr>
        </p:nvSpPr>
        <p:spPr>
          <a:xfrm>
            <a:off x="0" y="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Gantt Chart</a:t>
            </a:r>
            <a:endParaRPr/>
          </a:p>
        </p:txBody>
      </p:sp>
      <p:sp>
        <p:nvSpPr>
          <p:cNvPr id="1163" name="Google Shape;1163;p149"/>
          <p:cNvSpPr/>
          <p:nvPr/>
        </p:nvSpPr>
        <p:spPr>
          <a:xfrm>
            <a:off x="3429000" y="6400800"/>
            <a:ext cx="5257800" cy="457200"/>
          </a:xfrm>
          <a:prstGeom prst="rect">
            <a:avLst/>
          </a:prstGeom>
          <a:solidFill>
            <a:schemeClr val="lt2"/>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Arial"/>
                <a:ea typeface="Arial"/>
                <a:cs typeface="Arial"/>
                <a:sym typeface="Arial"/>
              </a:rPr>
              <a:t>WRITE USER MANUAL</a:t>
            </a:r>
            <a:endParaRPr b="0" i="0" sz="1800" u="none" cap="none" strike="noStrike">
              <a:solidFill>
                <a:srgbClr val="FF0000"/>
              </a:solidFill>
              <a:latin typeface="Arial"/>
              <a:ea typeface="Arial"/>
              <a:cs typeface="Arial"/>
              <a:sym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50"/>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PERT CHART</a:t>
            </a:r>
            <a:endParaRPr/>
          </a:p>
        </p:txBody>
      </p:sp>
      <p:sp>
        <p:nvSpPr>
          <p:cNvPr id="1169" name="Google Shape;1169;p150"/>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Project evaluation &amp; review technique</a:t>
            </a:r>
            <a:endParaRPr/>
          </a:p>
          <a:p>
            <a:pPr indent="-273050" lvl="0" marL="273050" rtl="0" algn="l">
              <a:lnSpc>
                <a:spcPct val="100000"/>
              </a:lnSpc>
              <a:spcBef>
                <a:spcPts val="520"/>
              </a:spcBef>
              <a:spcAft>
                <a:spcPts val="0"/>
              </a:spcAft>
              <a:buSzPts val="2470"/>
              <a:buChar char="⚫"/>
            </a:pPr>
            <a:r>
              <a:rPr lang="en-US"/>
              <a:t>The boxes of PERT charts are usually annotated with the pessimistic, likely &amp; optimistic estimates for every task.</a:t>
            </a:r>
            <a:endParaRPr/>
          </a:p>
          <a:p>
            <a:pPr indent="-273050" lvl="0" marL="273050" rtl="0" algn="l">
              <a:lnSpc>
                <a:spcPct val="100000"/>
              </a:lnSpc>
              <a:spcBef>
                <a:spcPts val="520"/>
              </a:spcBef>
              <a:spcAft>
                <a:spcPts val="0"/>
              </a:spcAft>
              <a:buSzPts val="2470"/>
              <a:buChar char="⚫"/>
            </a:pPr>
            <a:r>
              <a:rPr lang="en-US"/>
              <a:t>There is not one but many critical paths, depending on the permutation of estimates for each task.</a:t>
            </a:r>
            <a:endParaRPr/>
          </a:p>
          <a:p>
            <a:pPr indent="-273050" lvl="0" marL="273050" rtl="0" algn="l">
              <a:lnSpc>
                <a:spcPct val="100000"/>
              </a:lnSpc>
              <a:spcBef>
                <a:spcPts val="520"/>
              </a:spcBef>
              <a:spcAft>
                <a:spcPts val="0"/>
              </a:spcAft>
              <a:buSzPts val="2470"/>
              <a:buChar char="⚫"/>
            </a:pPr>
            <a:r>
              <a:rPr lang="en-US"/>
              <a:t>Gantt chart is helpful in planning the utilization of resources but PERT is useful for monitoring the timely progress of activity.</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151"/>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Activity Networks </a:t>
            </a:r>
            <a:endParaRPr/>
          </a:p>
        </p:txBody>
      </p:sp>
      <p:sp>
        <p:nvSpPr>
          <p:cNvPr id="1176" name="Google Shape;1176;p151"/>
          <p:cNvSpPr/>
          <p:nvPr/>
        </p:nvSpPr>
        <p:spPr>
          <a:xfrm>
            <a:off x="381000" y="3733800"/>
            <a:ext cx="1371600" cy="914400"/>
          </a:xfrm>
          <a:prstGeom prst="roundRect">
            <a:avLst>
              <a:gd fmla="val 16667" name="adj"/>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Specification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12, 15,20</a:t>
            </a:r>
            <a:endParaRPr b="0" i="0" sz="1800" u="none" cap="none" strike="noStrike">
              <a:solidFill>
                <a:schemeClr val="lt1"/>
              </a:solidFill>
              <a:latin typeface="Arial"/>
              <a:ea typeface="Arial"/>
              <a:cs typeface="Arial"/>
              <a:sym typeface="Arial"/>
            </a:endParaRPr>
          </a:p>
        </p:txBody>
      </p:sp>
      <p:sp>
        <p:nvSpPr>
          <p:cNvPr id="1177" name="Google Shape;1177;p151"/>
          <p:cNvSpPr/>
          <p:nvPr/>
        </p:nvSpPr>
        <p:spPr>
          <a:xfrm>
            <a:off x="3810000" y="5257800"/>
            <a:ext cx="1295400" cy="1143000"/>
          </a:xfrm>
          <a:prstGeom prst="roundRect">
            <a:avLst>
              <a:gd fmla="val 16667" name="adj"/>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Write user Manual 50,60,70</a:t>
            </a:r>
            <a:endParaRPr b="0" i="0" sz="1800" u="none" cap="none" strike="noStrike">
              <a:solidFill>
                <a:schemeClr val="lt1"/>
              </a:solidFill>
              <a:latin typeface="Arial"/>
              <a:ea typeface="Arial"/>
              <a:cs typeface="Arial"/>
              <a:sym typeface="Arial"/>
            </a:endParaRPr>
          </a:p>
        </p:txBody>
      </p:sp>
      <p:sp>
        <p:nvSpPr>
          <p:cNvPr id="1178" name="Google Shape;1178;p151"/>
          <p:cNvSpPr/>
          <p:nvPr/>
        </p:nvSpPr>
        <p:spPr>
          <a:xfrm>
            <a:off x="2667000" y="3810000"/>
            <a:ext cx="1219200" cy="914400"/>
          </a:xfrm>
          <a:prstGeom prst="roundRect">
            <a:avLst>
              <a:gd fmla="val 16667" name="adj"/>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Design GUI Part 24,30,38</a:t>
            </a:r>
            <a:endParaRPr b="0" i="0" sz="1800" u="none" cap="none" strike="noStrike">
              <a:solidFill>
                <a:schemeClr val="lt1"/>
              </a:solidFill>
              <a:latin typeface="Arial"/>
              <a:ea typeface="Arial"/>
              <a:cs typeface="Arial"/>
              <a:sym typeface="Arial"/>
            </a:endParaRPr>
          </a:p>
        </p:txBody>
      </p:sp>
      <p:sp>
        <p:nvSpPr>
          <p:cNvPr id="1179" name="Google Shape;1179;p151"/>
          <p:cNvSpPr/>
          <p:nvPr/>
        </p:nvSpPr>
        <p:spPr>
          <a:xfrm>
            <a:off x="1371600" y="2057400"/>
            <a:ext cx="2209800" cy="914400"/>
          </a:xfrm>
          <a:prstGeom prst="roundRect">
            <a:avLst>
              <a:gd fmla="val 16667" name="adj"/>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Design Database Part 40,45,60</a:t>
            </a:r>
            <a:endParaRPr b="0" i="0" sz="1800" u="none" cap="none" strike="noStrike">
              <a:solidFill>
                <a:schemeClr val="lt1"/>
              </a:solidFill>
              <a:latin typeface="Arial"/>
              <a:ea typeface="Arial"/>
              <a:cs typeface="Arial"/>
              <a:sym typeface="Arial"/>
            </a:endParaRPr>
          </a:p>
        </p:txBody>
      </p:sp>
      <p:sp>
        <p:nvSpPr>
          <p:cNvPr id="1180" name="Google Shape;1180;p151"/>
          <p:cNvSpPr/>
          <p:nvPr/>
        </p:nvSpPr>
        <p:spPr>
          <a:xfrm>
            <a:off x="4114800" y="2057400"/>
            <a:ext cx="1676400" cy="914400"/>
          </a:xfrm>
          <a:prstGeom prst="roundRect">
            <a:avLst>
              <a:gd fmla="val 16667" name="adj"/>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Code Database Part 95 ,105,120</a:t>
            </a:r>
            <a:endParaRPr b="0" i="0" sz="1800" u="none" cap="none" strike="noStrike">
              <a:solidFill>
                <a:schemeClr val="lt1"/>
              </a:solidFill>
              <a:latin typeface="Arial"/>
              <a:ea typeface="Arial"/>
              <a:cs typeface="Arial"/>
              <a:sym typeface="Arial"/>
            </a:endParaRPr>
          </a:p>
        </p:txBody>
      </p:sp>
      <p:sp>
        <p:nvSpPr>
          <p:cNvPr id="1181" name="Google Shape;1181;p151"/>
          <p:cNvSpPr/>
          <p:nvPr/>
        </p:nvSpPr>
        <p:spPr>
          <a:xfrm>
            <a:off x="4572000" y="3733800"/>
            <a:ext cx="1295400" cy="1066800"/>
          </a:xfrm>
          <a:prstGeom prst="roundRect">
            <a:avLst>
              <a:gd fmla="val 16667" name="adj"/>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Code GUI part  38,45,52</a:t>
            </a:r>
            <a:endParaRPr b="0" i="0" sz="1800" u="none" cap="none" strike="noStrike">
              <a:solidFill>
                <a:schemeClr val="lt1"/>
              </a:solidFill>
              <a:latin typeface="Arial"/>
              <a:ea typeface="Arial"/>
              <a:cs typeface="Arial"/>
              <a:sym typeface="Arial"/>
            </a:endParaRPr>
          </a:p>
        </p:txBody>
      </p:sp>
      <p:sp>
        <p:nvSpPr>
          <p:cNvPr id="1182" name="Google Shape;1182;p151"/>
          <p:cNvSpPr/>
          <p:nvPr/>
        </p:nvSpPr>
        <p:spPr>
          <a:xfrm>
            <a:off x="6172200" y="2362200"/>
            <a:ext cx="1600200" cy="1066800"/>
          </a:xfrm>
          <a:prstGeom prst="roundRect">
            <a:avLst>
              <a:gd fmla="val 16667" name="adj"/>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Integration &amp; Test  100,120,140</a:t>
            </a:r>
            <a:endParaRPr b="0" i="0" sz="1800" u="none" cap="none" strike="noStrike">
              <a:solidFill>
                <a:schemeClr val="lt1"/>
              </a:solidFill>
              <a:latin typeface="Arial"/>
              <a:ea typeface="Arial"/>
              <a:cs typeface="Arial"/>
              <a:sym typeface="Arial"/>
            </a:endParaRPr>
          </a:p>
        </p:txBody>
      </p:sp>
      <p:sp>
        <p:nvSpPr>
          <p:cNvPr id="1183" name="Google Shape;1183;p151"/>
          <p:cNvSpPr/>
          <p:nvPr/>
        </p:nvSpPr>
        <p:spPr>
          <a:xfrm>
            <a:off x="7772400" y="3810000"/>
            <a:ext cx="914400" cy="914400"/>
          </a:xfrm>
          <a:prstGeom prst="roundRect">
            <a:avLst>
              <a:gd fmla="val 16667" name="adj"/>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Finish o</a:t>
            </a:r>
            <a:endParaRPr b="0" i="0" sz="1800" u="none" cap="none" strike="noStrike">
              <a:solidFill>
                <a:schemeClr val="lt1"/>
              </a:solidFill>
              <a:latin typeface="Arial"/>
              <a:ea typeface="Arial"/>
              <a:cs typeface="Arial"/>
              <a:sym typeface="Arial"/>
            </a:endParaRPr>
          </a:p>
        </p:txBody>
      </p:sp>
      <p:cxnSp>
        <p:nvCxnSpPr>
          <p:cNvPr id="1184" name="Google Shape;1184;p151"/>
          <p:cNvCxnSpPr/>
          <p:nvPr/>
        </p:nvCxnSpPr>
        <p:spPr>
          <a:xfrm>
            <a:off x="3657600" y="2514600"/>
            <a:ext cx="381000" cy="1588"/>
          </a:xfrm>
          <a:prstGeom prst="straightConnector1">
            <a:avLst/>
          </a:prstGeom>
          <a:noFill/>
          <a:ln cap="flat" cmpd="sng" w="9525">
            <a:solidFill>
              <a:srgbClr val="075192"/>
            </a:solidFill>
            <a:prstDash val="solid"/>
            <a:round/>
            <a:headEnd len="sm" w="sm" type="none"/>
            <a:tailEnd len="med" w="med" type="stealth"/>
          </a:ln>
        </p:spPr>
      </p:cxnSp>
      <p:cxnSp>
        <p:nvCxnSpPr>
          <p:cNvPr id="1185" name="Google Shape;1185;p151"/>
          <p:cNvCxnSpPr/>
          <p:nvPr/>
        </p:nvCxnSpPr>
        <p:spPr>
          <a:xfrm>
            <a:off x="5562600" y="2590800"/>
            <a:ext cx="457200" cy="1588"/>
          </a:xfrm>
          <a:prstGeom prst="straightConnector1">
            <a:avLst/>
          </a:prstGeom>
          <a:noFill/>
          <a:ln cap="flat" cmpd="sng" w="9525">
            <a:solidFill>
              <a:srgbClr val="075192"/>
            </a:solidFill>
            <a:prstDash val="solid"/>
            <a:round/>
            <a:headEnd len="sm" w="sm" type="none"/>
            <a:tailEnd len="med" w="med" type="stealth"/>
          </a:ln>
        </p:spPr>
      </p:cxnSp>
      <p:cxnSp>
        <p:nvCxnSpPr>
          <p:cNvPr id="1186" name="Google Shape;1186;p151"/>
          <p:cNvCxnSpPr/>
          <p:nvPr/>
        </p:nvCxnSpPr>
        <p:spPr>
          <a:xfrm>
            <a:off x="1828800" y="4114800"/>
            <a:ext cx="609600" cy="1588"/>
          </a:xfrm>
          <a:prstGeom prst="straightConnector1">
            <a:avLst/>
          </a:prstGeom>
          <a:noFill/>
          <a:ln cap="flat" cmpd="sng" w="9525">
            <a:solidFill>
              <a:srgbClr val="075192"/>
            </a:solidFill>
            <a:prstDash val="solid"/>
            <a:round/>
            <a:headEnd len="sm" w="sm" type="none"/>
            <a:tailEnd len="med" w="med" type="stealth"/>
          </a:ln>
        </p:spPr>
      </p:cxnSp>
      <p:cxnSp>
        <p:nvCxnSpPr>
          <p:cNvPr id="1187" name="Google Shape;1187;p151"/>
          <p:cNvCxnSpPr/>
          <p:nvPr/>
        </p:nvCxnSpPr>
        <p:spPr>
          <a:xfrm>
            <a:off x="3886200" y="4114800"/>
            <a:ext cx="609600" cy="1588"/>
          </a:xfrm>
          <a:prstGeom prst="straightConnector1">
            <a:avLst/>
          </a:prstGeom>
          <a:noFill/>
          <a:ln cap="flat" cmpd="sng" w="9525">
            <a:solidFill>
              <a:srgbClr val="075192"/>
            </a:solidFill>
            <a:prstDash val="solid"/>
            <a:round/>
            <a:headEnd len="sm" w="sm" type="none"/>
            <a:tailEnd len="med" w="med" type="stealth"/>
          </a:ln>
        </p:spPr>
      </p:cxnSp>
      <p:cxnSp>
        <p:nvCxnSpPr>
          <p:cNvPr id="1188" name="Google Shape;1188;p151"/>
          <p:cNvCxnSpPr/>
          <p:nvPr/>
        </p:nvCxnSpPr>
        <p:spPr>
          <a:xfrm rot="-5400000">
            <a:off x="5829300" y="3619500"/>
            <a:ext cx="685800" cy="304800"/>
          </a:xfrm>
          <a:prstGeom prst="straightConnector1">
            <a:avLst/>
          </a:prstGeom>
          <a:noFill/>
          <a:ln cap="flat" cmpd="sng" w="9525">
            <a:solidFill>
              <a:srgbClr val="075192"/>
            </a:solidFill>
            <a:prstDash val="solid"/>
            <a:round/>
            <a:headEnd len="sm" w="sm" type="none"/>
            <a:tailEnd len="med" w="med" type="stealth"/>
          </a:ln>
        </p:spPr>
      </p:cxnSp>
      <p:cxnSp>
        <p:nvCxnSpPr>
          <p:cNvPr id="1189" name="Google Shape;1189;p151"/>
          <p:cNvCxnSpPr/>
          <p:nvPr/>
        </p:nvCxnSpPr>
        <p:spPr>
          <a:xfrm flipH="1" rot="-5400000">
            <a:off x="7810500" y="3162300"/>
            <a:ext cx="609600" cy="381000"/>
          </a:xfrm>
          <a:prstGeom prst="straightConnector1">
            <a:avLst/>
          </a:prstGeom>
          <a:noFill/>
          <a:ln cap="flat" cmpd="sng" w="9525">
            <a:solidFill>
              <a:srgbClr val="075192"/>
            </a:solidFill>
            <a:prstDash val="solid"/>
            <a:round/>
            <a:headEnd len="sm" w="sm" type="none"/>
            <a:tailEnd len="med" w="med" type="stealth"/>
          </a:ln>
        </p:spPr>
      </p:cxnSp>
      <p:cxnSp>
        <p:nvCxnSpPr>
          <p:cNvPr id="1190" name="Google Shape;1190;p151"/>
          <p:cNvCxnSpPr/>
          <p:nvPr/>
        </p:nvCxnSpPr>
        <p:spPr>
          <a:xfrm>
            <a:off x="1066800" y="4800600"/>
            <a:ext cx="2514600" cy="1066800"/>
          </a:xfrm>
          <a:prstGeom prst="straightConnector1">
            <a:avLst/>
          </a:prstGeom>
          <a:noFill/>
          <a:ln cap="flat" cmpd="sng" w="9525">
            <a:solidFill>
              <a:srgbClr val="075192"/>
            </a:solidFill>
            <a:prstDash val="solid"/>
            <a:round/>
            <a:headEnd len="sm" w="sm" type="none"/>
            <a:tailEnd len="med" w="med" type="stealth"/>
          </a:ln>
        </p:spPr>
      </p:cxnSp>
      <p:cxnSp>
        <p:nvCxnSpPr>
          <p:cNvPr id="1191" name="Google Shape;1191;p151"/>
          <p:cNvCxnSpPr/>
          <p:nvPr/>
        </p:nvCxnSpPr>
        <p:spPr>
          <a:xfrm flipH="1" rot="10800000">
            <a:off x="5181600" y="4572000"/>
            <a:ext cx="2209800" cy="1371600"/>
          </a:xfrm>
          <a:prstGeom prst="straightConnector1">
            <a:avLst/>
          </a:prstGeom>
          <a:noFill/>
          <a:ln cap="flat" cmpd="sng" w="9525">
            <a:solidFill>
              <a:srgbClr val="075192"/>
            </a:solidFill>
            <a:prstDash val="solid"/>
            <a:round/>
            <a:headEnd len="sm" w="sm" type="none"/>
            <a:tailEnd len="med" w="med" type="stealth"/>
          </a:ln>
        </p:spPr>
      </p:cxnSp>
      <p:cxnSp>
        <p:nvCxnSpPr>
          <p:cNvPr id="1192" name="Google Shape;1192;p151"/>
          <p:cNvCxnSpPr/>
          <p:nvPr/>
        </p:nvCxnSpPr>
        <p:spPr>
          <a:xfrm rot="-5400000">
            <a:off x="533400" y="2971800"/>
            <a:ext cx="762000" cy="609600"/>
          </a:xfrm>
          <a:prstGeom prst="straightConnector1">
            <a:avLst/>
          </a:prstGeom>
          <a:noFill/>
          <a:ln cap="flat" cmpd="sng" w="9525">
            <a:solidFill>
              <a:srgbClr val="075192"/>
            </a:solidFill>
            <a:prstDash val="solid"/>
            <a:round/>
            <a:headEnd len="sm" w="sm" type="none"/>
            <a:tailEnd len="med" w="med" type="stealth"/>
          </a:ln>
        </p:spPr>
      </p:cxnSp>
      <p:sp>
        <p:nvSpPr>
          <p:cNvPr id="1193" name="Google Shape;1193;p151"/>
          <p:cNvSpPr/>
          <p:nvPr/>
        </p:nvSpPr>
        <p:spPr>
          <a:xfrm rot="-2892252">
            <a:off x="228600" y="2819400"/>
            <a:ext cx="1066800" cy="304800"/>
          </a:xfrm>
          <a:prstGeom prst="stripedRightArrow">
            <a:avLst>
              <a:gd fmla="val 50000" name="adj1"/>
              <a:gd fmla="val 50000" name="adj2"/>
            </a:avLst>
          </a:prstGeom>
          <a:solidFill>
            <a:srgbClr val="FF0000"/>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94" name="Google Shape;1194;p151"/>
          <p:cNvSpPr/>
          <p:nvPr/>
        </p:nvSpPr>
        <p:spPr>
          <a:xfrm>
            <a:off x="3276600" y="1676400"/>
            <a:ext cx="1066800" cy="304800"/>
          </a:xfrm>
          <a:prstGeom prst="stripedRightArrow">
            <a:avLst>
              <a:gd fmla="val 50000" name="adj1"/>
              <a:gd fmla="val 50000" name="adj2"/>
            </a:avLst>
          </a:prstGeom>
          <a:solidFill>
            <a:srgbClr val="FF0000"/>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95" name="Google Shape;1195;p151"/>
          <p:cNvSpPr/>
          <p:nvPr/>
        </p:nvSpPr>
        <p:spPr>
          <a:xfrm>
            <a:off x="5791200" y="1752600"/>
            <a:ext cx="1066800" cy="304800"/>
          </a:xfrm>
          <a:prstGeom prst="stripedRightArrow">
            <a:avLst>
              <a:gd fmla="val 50000" name="adj1"/>
              <a:gd fmla="val 50000" name="adj2"/>
            </a:avLst>
          </a:prstGeom>
          <a:solidFill>
            <a:srgbClr val="FF0000"/>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96" name="Google Shape;1196;p151"/>
          <p:cNvSpPr/>
          <p:nvPr/>
        </p:nvSpPr>
        <p:spPr>
          <a:xfrm rot="3331164">
            <a:off x="7551764" y="2407386"/>
            <a:ext cx="1066800" cy="304800"/>
          </a:xfrm>
          <a:prstGeom prst="stripedRightArrow">
            <a:avLst>
              <a:gd fmla="val 50000" name="adj1"/>
              <a:gd fmla="val 50000" name="adj2"/>
            </a:avLst>
          </a:prstGeom>
          <a:solidFill>
            <a:srgbClr val="FF0000"/>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sp>
        <p:nvSpPr>
          <p:cNvPr id="1201" name="Google Shape;1201;p152"/>
          <p:cNvSpPr txBox="1"/>
          <p:nvPr>
            <p:ph type="title"/>
          </p:nvPr>
        </p:nvSpPr>
        <p:spPr>
          <a:xfrm>
            <a:off x="533400" y="22860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Organization &amp; Team Structure</a:t>
            </a:r>
            <a:endParaRPr/>
          </a:p>
        </p:txBody>
      </p:sp>
      <p:sp>
        <p:nvSpPr>
          <p:cNvPr id="1202" name="Google Shape;1202;p152"/>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09550" lvl="4" marL="1462088" rtl="0" algn="l">
              <a:lnSpc>
                <a:spcPct val="100000"/>
              </a:lnSpc>
              <a:spcBef>
                <a:spcPts val="0"/>
              </a:spcBef>
              <a:spcAft>
                <a:spcPts val="0"/>
              </a:spcAft>
              <a:buSzPts val="1300"/>
              <a:buNone/>
            </a:pPr>
            <a:r>
              <a:t/>
            </a:r>
            <a:endParaRPr/>
          </a:p>
          <a:p>
            <a:pPr indent="-209550" lvl="4" marL="1462088" rtl="0" algn="l">
              <a:lnSpc>
                <a:spcPct val="100000"/>
              </a:lnSpc>
              <a:spcBef>
                <a:spcPts val="560"/>
              </a:spcBef>
              <a:spcAft>
                <a:spcPts val="0"/>
              </a:spcAft>
              <a:buSzPts val="1300"/>
              <a:buNone/>
            </a:pPr>
            <a:r>
              <a:rPr lang="en-US"/>
              <a:t>		</a:t>
            </a:r>
            <a:r>
              <a:rPr lang="en-US" sz="2800"/>
              <a:t>Chief Programmer Team</a:t>
            </a:r>
            <a:endParaRPr sz="2800"/>
          </a:p>
        </p:txBody>
      </p:sp>
      <p:sp>
        <p:nvSpPr>
          <p:cNvPr id="1203" name="Google Shape;1203;p152"/>
          <p:cNvSpPr/>
          <p:nvPr/>
        </p:nvSpPr>
        <p:spPr>
          <a:xfrm>
            <a:off x="3429000" y="2895600"/>
            <a:ext cx="1066800" cy="990600"/>
          </a:xfrm>
          <a:prstGeom prst="ellipse">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04" name="Google Shape;1204;p152"/>
          <p:cNvSpPr/>
          <p:nvPr/>
        </p:nvSpPr>
        <p:spPr>
          <a:xfrm>
            <a:off x="1447800" y="5334000"/>
            <a:ext cx="1066800" cy="990600"/>
          </a:xfrm>
          <a:prstGeom prst="ellipse">
            <a:avLst/>
          </a:prstGeom>
          <a:solidFill>
            <a:srgbClr val="FF0000"/>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05" name="Google Shape;1205;p152"/>
          <p:cNvSpPr/>
          <p:nvPr/>
        </p:nvSpPr>
        <p:spPr>
          <a:xfrm>
            <a:off x="3505200" y="5257800"/>
            <a:ext cx="1066800" cy="990600"/>
          </a:xfrm>
          <a:prstGeom prst="ellipse">
            <a:avLst/>
          </a:prstGeom>
          <a:solidFill>
            <a:srgbClr val="FF0000"/>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06" name="Google Shape;1206;p152"/>
          <p:cNvSpPr/>
          <p:nvPr/>
        </p:nvSpPr>
        <p:spPr>
          <a:xfrm>
            <a:off x="5638800" y="5257800"/>
            <a:ext cx="1066800" cy="990600"/>
          </a:xfrm>
          <a:prstGeom prst="ellipse">
            <a:avLst/>
          </a:prstGeom>
          <a:solidFill>
            <a:srgbClr val="FF0000"/>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1207" name="Google Shape;1207;p152"/>
          <p:cNvCxnSpPr/>
          <p:nvPr/>
        </p:nvCxnSpPr>
        <p:spPr>
          <a:xfrm rot="-5400000">
            <a:off x="2057400" y="3886200"/>
            <a:ext cx="1447800" cy="1295400"/>
          </a:xfrm>
          <a:prstGeom prst="straightConnector1">
            <a:avLst/>
          </a:prstGeom>
          <a:noFill/>
          <a:ln cap="flat" cmpd="sng" w="9525">
            <a:solidFill>
              <a:srgbClr val="075192"/>
            </a:solidFill>
            <a:prstDash val="solid"/>
            <a:round/>
            <a:headEnd len="sm" w="sm" type="none"/>
            <a:tailEnd len="med" w="med" type="stealth"/>
          </a:ln>
        </p:spPr>
      </p:cxnSp>
      <p:cxnSp>
        <p:nvCxnSpPr>
          <p:cNvPr id="1208" name="Google Shape;1208;p152"/>
          <p:cNvCxnSpPr/>
          <p:nvPr/>
        </p:nvCxnSpPr>
        <p:spPr>
          <a:xfrm rot="10800000">
            <a:off x="4419600" y="3886200"/>
            <a:ext cx="1527829" cy="1288070"/>
          </a:xfrm>
          <a:prstGeom prst="straightConnector1">
            <a:avLst/>
          </a:prstGeom>
          <a:noFill/>
          <a:ln cap="flat" cmpd="sng" w="9525">
            <a:solidFill>
              <a:srgbClr val="075192"/>
            </a:solidFill>
            <a:prstDash val="solid"/>
            <a:round/>
            <a:headEnd len="sm" w="sm" type="none"/>
            <a:tailEnd len="med" w="med" type="stealth"/>
          </a:ln>
        </p:spPr>
      </p:cxnSp>
      <p:cxnSp>
        <p:nvCxnSpPr>
          <p:cNvPr id="1209" name="Google Shape;1209;p152"/>
          <p:cNvCxnSpPr/>
          <p:nvPr/>
        </p:nvCxnSpPr>
        <p:spPr>
          <a:xfrm rot="-5400000">
            <a:off x="3314700" y="4533900"/>
            <a:ext cx="1143000" cy="1588"/>
          </a:xfrm>
          <a:prstGeom prst="straightConnector1">
            <a:avLst/>
          </a:prstGeom>
          <a:noFill/>
          <a:ln cap="flat" cmpd="sng" w="9525">
            <a:solidFill>
              <a:srgbClr val="075192"/>
            </a:solidFill>
            <a:prstDash val="solid"/>
            <a:round/>
            <a:headEnd len="sm" w="sm" type="none"/>
            <a:tailEnd len="med" w="med" type="stealth"/>
          </a:ln>
        </p:spPr>
      </p:cxnSp>
      <p:sp>
        <p:nvSpPr>
          <p:cNvPr id="1210" name="Google Shape;1210;p152"/>
          <p:cNvSpPr txBox="1"/>
          <p:nvPr/>
        </p:nvSpPr>
        <p:spPr>
          <a:xfrm>
            <a:off x="4800600" y="2895600"/>
            <a:ext cx="28956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Project Manager</a:t>
            </a:r>
            <a:endParaRPr b="0" i="0" sz="1800" u="none" cap="none" strike="noStrike">
              <a:solidFill>
                <a:schemeClr val="dk1"/>
              </a:solidFill>
              <a:latin typeface="Arial"/>
              <a:ea typeface="Arial"/>
              <a:cs typeface="Arial"/>
              <a:sym typeface="Arial"/>
            </a:endParaRPr>
          </a:p>
        </p:txBody>
      </p:sp>
      <p:sp>
        <p:nvSpPr>
          <p:cNvPr id="1211" name="Google Shape;1211;p152"/>
          <p:cNvSpPr txBox="1"/>
          <p:nvPr/>
        </p:nvSpPr>
        <p:spPr>
          <a:xfrm>
            <a:off x="5410200" y="3962400"/>
            <a:ext cx="28956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Reporting</a:t>
            </a:r>
            <a:endParaRPr b="0" i="0" sz="1800" u="none" cap="none" strike="noStrike">
              <a:solidFill>
                <a:schemeClr val="dk1"/>
              </a:solidFill>
              <a:latin typeface="Arial"/>
              <a:ea typeface="Arial"/>
              <a:cs typeface="Arial"/>
              <a:sym typeface="Arial"/>
            </a:endParaRPr>
          </a:p>
        </p:txBody>
      </p:sp>
      <p:sp>
        <p:nvSpPr>
          <p:cNvPr id="1212" name="Google Shape;1212;p152"/>
          <p:cNvSpPr txBox="1"/>
          <p:nvPr/>
        </p:nvSpPr>
        <p:spPr>
          <a:xfrm>
            <a:off x="3048000" y="6248400"/>
            <a:ext cx="28956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Software Engineers</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153"/>
          <p:cNvSpPr txBox="1"/>
          <p:nvPr>
            <p:ph idx="1" type="body"/>
          </p:nvPr>
        </p:nvSpPr>
        <p:spPr>
          <a:xfrm>
            <a:off x="457200" y="990601"/>
            <a:ext cx="8229600" cy="53340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None/>
            </a:pPr>
            <a:r>
              <a:rPr lang="en-US"/>
              <a:t>			   Democratic Team</a:t>
            </a:r>
            <a:endParaRPr/>
          </a:p>
        </p:txBody>
      </p:sp>
      <p:sp>
        <p:nvSpPr>
          <p:cNvPr id="1218" name="Google Shape;1218;p153"/>
          <p:cNvSpPr/>
          <p:nvPr/>
        </p:nvSpPr>
        <p:spPr>
          <a:xfrm>
            <a:off x="3505200" y="1905000"/>
            <a:ext cx="762000" cy="762000"/>
          </a:xfrm>
          <a:prstGeom prst="ellipse">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19" name="Google Shape;1219;p153"/>
          <p:cNvSpPr/>
          <p:nvPr/>
        </p:nvSpPr>
        <p:spPr>
          <a:xfrm>
            <a:off x="1676400" y="3352800"/>
            <a:ext cx="762000" cy="762000"/>
          </a:xfrm>
          <a:prstGeom prst="ellipse">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20" name="Google Shape;1220;p153"/>
          <p:cNvSpPr/>
          <p:nvPr/>
        </p:nvSpPr>
        <p:spPr>
          <a:xfrm>
            <a:off x="5029200" y="2971800"/>
            <a:ext cx="762000" cy="762000"/>
          </a:xfrm>
          <a:prstGeom prst="ellipse">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21" name="Google Shape;1221;p153"/>
          <p:cNvSpPr/>
          <p:nvPr/>
        </p:nvSpPr>
        <p:spPr>
          <a:xfrm>
            <a:off x="2743200" y="5257800"/>
            <a:ext cx="762000" cy="762000"/>
          </a:xfrm>
          <a:prstGeom prst="ellipse">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22" name="Google Shape;1222;p153"/>
          <p:cNvSpPr/>
          <p:nvPr/>
        </p:nvSpPr>
        <p:spPr>
          <a:xfrm>
            <a:off x="4648200" y="5181600"/>
            <a:ext cx="762000" cy="762000"/>
          </a:xfrm>
          <a:prstGeom prst="ellipse">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1223" name="Google Shape;1223;p153"/>
          <p:cNvCxnSpPr/>
          <p:nvPr/>
        </p:nvCxnSpPr>
        <p:spPr>
          <a:xfrm rot="-5400000">
            <a:off x="2438400" y="2362200"/>
            <a:ext cx="914400" cy="914400"/>
          </a:xfrm>
          <a:prstGeom prst="straightConnector1">
            <a:avLst/>
          </a:prstGeom>
          <a:noFill/>
          <a:ln cap="flat" cmpd="sng" w="9525">
            <a:solidFill>
              <a:srgbClr val="075192"/>
            </a:solidFill>
            <a:prstDash val="solid"/>
            <a:round/>
            <a:headEnd len="med" w="med" type="stealth"/>
            <a:tailEnd len="med" w="med" type="stealth"/>
          </a:ln>
        </p:spPr>
      </p:cxnSp>
      <p:cxnSp>
        <p:nvCxnSpPr>
          <p:cNvPr id="1224" name="Google Shape;1224;p153"/>
          <p:cNvCxnSpPr/>
          <p:nvPr/>
        </p:nvCxnSpPr>
        <p:spPr>
          <a:xfrm flipH="1" rot="5400000">
            <a:off x="2057400" y="4343400"/>
            <a:ext cx="990600" cy="685800"/>
          </a:xfrm>
          <a:prstGeom prst="straightConnector1">
            <a:avLst/>
          </a:prstGeom>
          <a:noFill/>
          <a:ln cap="flat" cmpd="sng" w="9525">
            <a:solidFill>
              <a:srgbClr val="075192"/>
            </a:solidFill>
            <a:prstDash val="solid"/>
            <a:round/>
            <a:headEnd len="med" w="med" type="stealth"/>
            <a:tailEnd len="med" w="med" type="stealth"/>
          </a:ln>
        </p:spPr>
      </p:cxnSp>
      <p:cxnSp>
        <p:nvCxnSpPr>
          <p:cNvPr id="1225" name="Google Shape;1225;p153"/>
          <p:cNvCxnSpPr/>
          <p:nvPr/>
        </p:nvCxnSpPr>
        <p:spPr>
          <a:xfrm rot="-5400000">
            <a:off x="2286000" y="3581400"/>
            <a:ext cx="2286000" cy="609600"/>
          </a:xfrm>
          <a:prstGeom prst="straightConnector1">
            <a:avLst/>
          </a:prstGeom>
          <a:noFill/>
          <a:ln cap="flat" cmpd="sng" w="9525">
            <a:solidFill>
              <a:srgbClr val="075192"/>
            </a:solidFill>
            <a:prstDash val="solid"/>
            <a:round/>
            <a:headEnd len="med" w="med" type="stealth"/>
            <a:tailEnd len="med" w="med" type="stealth"/>
          </a:ln>
        </p:spPr>
      </p:cxnSp>
      <p:cxnSp>
        <p:nvCxnSpPr>
          <p:cNvPr id="1226" name="Google Shape;1226;p153"/>
          <p:cNvCxnSpPr/>
          <p:nvPr/>
        </p:nvCxnSpPr>
        <p:spPr>
          <a:xfrm>
            <a:off x="4343400" y="2362200"/>
            <a:ext cx="1066800" cy="533400"/>
          </a:xfrm>
          <a:prstGeom prst="straightConnector1">
            <a:avLst/>
          </a:prstGeom>
          <a:noFill/>
          <a:ln cap="flat" cmpd="sng" w="9525">
            <a:solidFill>
              <a:srgbClr val="075192"/>
            </a:solidFill>
            <a:prstDash val="solid"/>
            <a:round/>
            <a:headEnd len="med" w="med" type="stealth"/>
            <a:tailEnd len="med" w="med" type="stealth"/>
          </a:ln>
        </p:spPr>
      </p:cxnSp>
      <p:cxnSp>
        <p:nvCxnSpPr>
          <p:cNvPr id="1227" name="Google Shape;1227;p153"/>
          <p:cNvCxnSpPr/>
          <p:nvPr/>
        </p:nvCxnSpPr>
        <p:spPr>
          <a:xfrm flipH="1" rot="10800000">
            <a:off x="2590800" y="3581400"/>
            <a:ext cx="2286000" cy="76200"/>
          </a:xfrm>
          <a:prstGeom prst="straightConnector1">
            <a:avLst/>
          </a:prstGeom>
          <a:noFill/>
          <a:ln cap="flat" cmpd="sng" w="9525">
            <a:solidFill>
              <a:srgbClr val="075192"/>
            </a:solidFill>
            <a:prstDash val="solid"/>
            <a:round/>
            <a:headEnd len="med" w="med" type="stealth"/>
            <a:tailEnd len="med" w="med" type="stealth"/>
          </a:ln>
        </p:spPr>
      </p:cxnSp>
      <p:cxnSp>
        <p:nvCxnSpPr>
          <p:cNvPr id="1228" name="Google Shape;1228;p153"/>
          <p:cNvCxnSpPr/>
          <p:nvPr/>
        </p:nvCxnSpPr>
        <p:spPr>
          <a:xfrm flipH="1" rot="-5400000">
            <a:off x="3276600" y="3429000"/>
            <a:ext cx="2209800" cy="838200"/>
          </a:xfrm>
          <a:prstGeom prst="straightConnector1">
            <a:avLst/>
          </a:prstGeom>
          <a:noFill/>
          <a:ln cap="flat" cmpd="sng" w="9525">
            <a:solidFill>
              <a:srgbClr val="075192"/>
            </a:solidFill>
            <a:prstDash val="solid"/>
            <a:round/>
            <a:headEnd len="med" w="med" type="stealth"/>
            <a:tailEnd len="med" w="med" type="stealth"/>
          </a:ln>
        </p:spPr>
      </p:cxnSp>
      <p:cxnSp>
        <p:nvCxnSpPr>
          <p:cNvPr id="1229" name="Google Shape;1229;p153"/>
          <p:cNvCxnSpPr/>
          <p:nvPr/>
        </p:nvCxnSpPr>
        <p:spPr>
          <a:xfrm rot="-5400000">
            <a:off x="4800600" y="4343400"/>
            <a:ext cx="1219200" cy="304800"/>
          </a:xfrm>
          <a:prstGeom prst="straightConnector1">
            <a:avLst/>
          </a:prstGeom>
          <a:noFill/>
          <a:ln cap="flat" cmpd="sng" w="9525">
            <a:solidFill>
              <a:srgbClr val="075192"/>
            </a:solidFill>
            <a:prstDash val="solid"/>
            <a:round/>
            <a:headEnd len="med" w="med" type="stealth"/>
            <a:tailEnd len="med" w="med" type="stealth"/>
          </a:ln>
        </p:spPr>
      </p:cxnSp>
      <p:cxnSp>
        <p:nvCxnSpPr>
          <p:cNvPr id="1230" name="Google Shape;1230;p153"/>
          <p:cNvCxnSpPr/>
          <p:nvPr/>
        </p:nvCxnSpPr>
        <p:spPr>
          <a:xfrm>
            <a:off x="3505200" y="5410200"/>
            <a:ext cx="990600" cy="1588"/>
          </a:xfrm>
          <a:prstGeom prst="straightConnector1">
            <a:avLst/>
          </a:prstGeom>
          <a:noFill/>
          <a:ln cap="flat" cmpd="sng" w="9525">
            <a:solidFill>
              <a:srgbClr val="075192"/>
            </a:solidFill>
            <a:prstDash val="solid"/>
            <a:round/>
            <a:headEnd len="med" w="med" type="stealth"/>
            <a:tailEnd len="med" w="med" type="stealth"/>
          </a:ln>
        </p:spPr>
      </p:cxn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154"/>
          <p:cNvSpPr txBox="1"/>
          <p:nvPr>
            <p:ph idx="1" type="body"/>
          </p:nvPr>
        </p:nvSpPr>
        <p:spPr>
          <a:xfrm>
            <a:off x="533400" y="304800"/>
            <a:ext cx="8229600" cy="56388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None/>
            </a:pPr>
            <a:r>
              <a:rPr lang="en-US"/>
              <a:t>		Mixed control team Organization</a:t>
            </a:r>
            <a:endParaRPr/>
          </a:p>
        </p:txBody>
      </p:sp>
      <p:sp>
        <p:nvSpPr>
          <p:cNvPr id="1236" name="Google Shape;1236;p154"/>
          <p:cNvSpPr/>
          <p:nvPr/>
        </p:nvSpPr>
        <p:spPr>
          <a:xfrm>
            <a:off x="3886200" y="1066800"/>
            <a:ext cx="990600" cy="914400"/>
          </a:xfrm>
          <a:prstGeom prst="ellipse">
            <a:avLst/>
          </a:prstGeom>
          <a:solidFill>
            <a:srgbClr val="C4EEFF"/>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37" name="Google Shape;1237;p154"/>
          <p:cNvSpPr/>
          <p:nvPr/>
        </p:nvSpPr>
        <p:spPr>
          <a:xfrm>
            <a:off x="1752600" y="3124200"/>
            <a:ext cx="990600" cy="914400"/>
          </a:xfrm>
          <a:prstGeom prst="ellipse">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38" name="Google Shape;1238;p154"/>
          <p:cNvSpPr/>
          <p:nvPr/>
        </p:nvSpPr>
        <p:spPr>
          <a:xfrm>
            <a:off x="5943600" y="3200400"/>
            <a:ext cx="990600" cy="914400"/>
          </a:xfrm>
          <a:prstGeom prst="ellipse">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39" name="Google Shape;1239;p154"/>
          <p:cNvSpPr/>
          <p:nvPr/>
        </p:nvSpPr>
        <p:spPr>
          <a:xfrm>
            <a:off x="457200" y="5105400"/>
            <a:ext cx="990600" cy="914400"/>
          </a:xfrm>
          <a:prstGeom prst="ellipse">
            <a:avLst/>
          </a:prstGeom>
          <a:solidFill>
            <a:srgbClr val="FF0000"/>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40" name="Google Shape;1240;p154"/>
          <p:cNvSpPr/>
          <p:nvPr/>
        </p:nvSpPr>
        <p:spPr>
          <a:xfrm>
            <a:off x="1905000" y="4800600"/>
            <a:ext cx="990600" cy="914400"/>
          </a:xfrm>
          <a:prstGeom prst="ellipse">
            <a:avLst/>
          </a:prstGeom>
          <a:solidFill>
            <a:srgbClr val="FF0000"/>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41" name="Google Shape;1241;p154"/>
          <p:cNvSpPr/>
          <p:nvPr/>
        </p:nvSpPr>
        <p:spPr>
          <a:xfrm>
            <a:off x="3276600" y="4953000"/>
            <a:ext cx="990600" cy="914400"/>
          </a:xfrm>
          <a:prstGeom prst="ellipse">
            <a:avLst/>
          </a:prstGeom>
          <a:solidFill>
            <a:srgbClr val="FF0000"/>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42" name="Google Shape;1242;p154"/>
          <p:cNvSpPr/>
          <p:nvPr/>
        </p:nvSpPr>
        <p:spPr>
          <a:xfrm>
            <a:off x="4724400" y="5486400"/>
            <a:ext cx="990600" cy="914400"/>
          </a:xfrm>
          <a:prstGeom prst="ellipse">
            <a:avLst/>
          </a:prstGeom>
          <a:solidFill>
            <a:srgbClr val="FF0000"/>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43" name="Google Shape;1243;p154"/>
          <p:cNvSpPr/>
          <p:nvPr/>
        </p:nvSpPr>
        <p:spPr>
          <a:xfrm>
            <a:off x="6096000" y="5029200"/>
            <a:ext cx="990600" cy="914400"/>
          </a:xfrm>
          <a:prstGeom prst="ellipse">
            <a:avLst/>
          </a:prstGeom>
          <a:solidFill>
            <a:srgbClr val="FF0000"/>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44" name="Google Shape;1244;p154"/>
          <p:cNvSpPr/>
          <p:nvPr/>
        </p:nvSpPr>
        <p:spPr>
          <a:xfrm>
            <a:off x="7467600" y="5562600"/>
            <a:ext cx="990600" cy="914400"/>
          </a:xfrm>
          <a:prstGeom prst="ellipse">
            <a:avLst/>
          </a:prstGeom>
          <a:solidFill>
            <a:srgbClr val="FF0000"/>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1245" name="Google Shape;1245;p154"/>
          <p:cNvCxnSpPr/>
          <p:nvPr/>
        </p:nvCxnSpPr>
        <p:spPr>
          <a:xfrm flipH="1" rot="10800000">
            <a:off x="2590800" y="1905000"/>
            <a:ext cx="1295400" cy="1066800"/>
          </a:xfrm>
          <a:prstGeom prst="straightConnector1">
            <a:avLst/>
          </a:prstGeom>
          <a:noFill/>
          <a:ln cap="flat" cmpd="sng" w="9525">
            <a:solidFill>
              <a:srgbClr val="075192"/>
            </a:solidFill>
            <a:prstDash val="solid"/>
            <a:round/>
            <a:headEnd len="sm" w="sm" type="none"/>
            <a:tailEnd len="med" w="med" type="stealth"/>
          </a:ln>
        </p:spPr>
      </p:cxnSp>
      <p:cxnSp>
        <p:nvCxnSpPr>
          <p:cNvPr id="1246" name="Google Shape;1246;p154"/>
          <p:cNvCxnSpPr/>
          <p:nvPr/>
        </p:nvCxnSpPr>
        <p:spPr>
          <a:xfrm rot="10800000">
            <a:off x="4876800" y="2057400"/>
            <a:ext cx="1143000" cy="1066800"/>
          </a:xfrm>
          <a:prstGeom prst="straightConnector1">
            <a:avLst/>
          </a:prstGeom>
          <a:noFill/>
          <a:ln cap="flat" cmpd="sng" w="9525">
            <a:solidFill>
              <a:srgbClr val="075192"/>
            </a:solidFill>
            <a:prstDash val="solid"/>
            <a:round/>
            <a:headEnd len="sm" w="sm" type="none"/>
            <a:tailEnd len="med" w="med" type="stealth"/>
          </a:ln>
        </p:spPr>
      </p:cxnSp>
      <p:cxnSp>
        <p:nvCxnSpPr>
          <p:cNvPr id="1247" name="Google Shape;1247;p154"/>
          <p:cNvCxnSpPr/>
          <p:nvPr/>
        </p:nvCxnSpPr>
        <p:spPr>
          <a:xfrm rot="-5400000">
            <a:off x="952500" y="4152900"/>
            <a:ext cx="990600" cy="609600"/>
          </a:xfrm>
          <a:prstGeom prst="straightConnector1">
            <a:avLst/>
          </a:prstGeom>
          <a:noFill/>
          <a:ln cap="flat" cmpd="sng" w="9525">
            <a:solidFill>
              <a:srgbClr val="075192"/>
            </a:solidFill>
            <a:prstDash val="solid"/>
            <a:round/>
            <a:headEnd len="sm" w="sm" type="none"/>
            <a:tailEnd len="med" w="med" type="stealth"/>
          </a:ln>
        </p:spPr>
      </p:cxnSp>
      <p:cxnSp>
        <p:nvCxnSpPr>
          <p:cNvPr id="1248" name="Google Shape;1248;p154"/>
          <p:cNvCxnSpPr/>
          <p:nvPr/>
        </p:nvCxnSpPr>
        <p:spPr>
          <a:xfrm rot="-5400000">
            <a:off x="2019300" y="4381500"/>
            <a:ext cx="534194" cy="794"/>
          </a:xfrm>
          <a:prstGeom prst="straightConnector1">
            <a:avLst/>
          </a:prstGeom>
          <a:noFill/>
          <a:ln cap="flat" cmpd="sng" w="9525">
            <a:solidFill>
              <a:srgbClr val="075192"/>
            </a:solidFill>
            <a:prstDash val="solid"/>
            <a:round/>
            <a:headEnd len="sm" w="sm" type="none"/>
            <a:tailEnd len="med" w="med" type="stealth"/>
          </a:ln>
        </p:spPr>
      </p:cxnSp>
      <p:cxnSp>
        <p:nvCxnSpPr>
          <p:cNvPr id="1249" name="Google Shape;1249;p154"/>
          <p:cNvCxnSpPr/>
          <p:nvPr/>
        </p:nvCxnSpPr>
        <p:spPr>
          <a:xfrm flipH="1" rot="5400000">
            <a:off x="2628900" y="4076700"/>
            <a:ext cx="1066800" cy="685800"/>
          </a:xfrm>
          <a:prstGeom prst="straightConnector1">
            <a:avLst/>
          </a:prstGeom>
          <a:noFill/>
          <a:ln cap="flat" cmpd="sng" w="9525">
            <a:solidFill>
              <a:srgbClr val="075192"/>
            </a:solidFill>
            <a:prstDash val="solid"/>
            <a:round/>
            <a:headEnd len="sm" w="sm" type="none"/>
            <a:tailEnd len="med" w="med" type="stealth"/>
          </a:ln>
        </p:spPr>
      </p:cxnSp>
      <p:cxnSp>
        <p:nvCxnSpPr>
          <p:cNvPr id="1250" name="Google Shape;1250;p154"/>
          <p:cNvCxnSpPr/>
          <p:nvPr/>
        </p:nvCxnSpPr>
        <p:spPr>
          <a:xfrm rot="-5400000">
            <a:off x="4914900" y="4305300"/>
            <a:ext cx="1371600" cy="685800"/>
          </a:xfrm>
          <a:prstGeom prst="straightConnector1">
            <a:avLst/>
          </a:prstGeom>
          <a:noFill/>
          <a:ln cap="flat" cmpd="sng" w="9525">
            <a:solidFill>
              <a:srgbClr val="075192"/>
            </a:solidFill>
            <a:prstDash val="solid"/>
            <a:round/>
            <a:headEnd len="sm" w="sm" type="none"/>
            <a:tailEnd len="med" w="med" type="stealth"/>
          </a:ln>
        </p:spPr>
      </p:cxnSp>
      <p:cxnSp>
        <p:nvCxnSpPr>
          <p:cNvPr id="1251" name="Google Shape;1251;p154"/>
          <p:cNvCxnSpPr/>
          <p:nvPr/>
        </p:nvCxnSpPr>
        <p:spPr>
          <a:xfrm rot="-5400000">
            <a:off x="6134100" y="4610100"/>
            <a:ext cx="838200" cy="1588"/>
          </a:xfrm>
          <a:prstGeom prst="straightConnector1">
            <a:avLst/>
          </a:prstGeom>
          <a:noFill/>
          <a:ln cap="flat" cmpd="sng" w="9525">
            <a:solidFill>
              <a:srgbClr val="075192"/>
            </a:solidFill>
            <a:prstDash val="solid"/>
            <a:round/>
            <a:headEnd len="sm" w="sm" type="none"/>
            <a:tailEnd len="med" w="med" type="stealth"/>
          </a:ln>
        </p:spPr>
      </p:cxnSp>
      <p:cxnSp>
        <p:nvCxnSpPr>
          <p:cNvPr id="1252" name="Google Shape;1252;p154"/>
          <p:cNvCxnSpPr/>
          <p:nvPr/>
        </p:nvCxnSpPr>
        <p:spPr>
          <a:xfrm flipH="1" rot="5400000">
            <a:off x="6629400" y="4267200"/>
            <a:ext cx="1447800" cy="838200"/>
          </a:xfrm>
          <a:prstGeom prst="straightConnector1">
            <a:avLst/>
          </a:prstGeom>
          <a:noFill/>
          <a:ln cap="flat" cmpd="sng" w="9525">
            <a:solidFill>
              <a:srgbClr val="075192"/>
            </a:solidFill>
            <a:prstDash val="solid"/>
            <a:round/>
            <a:headEnd len="sm" w="sm" type="none"/>
            <a:tailEnd len="med" w="med" type="stealth"/>
          </a:ln>
        </p:spPr>
      </p:cxnSp>
      <p:cxnSp>
        <p:nvCxnSpPr>
          <p:cNvPr id="1253" name="Google Shape;1253;p154"/>
          <p:cNvCxnSpPr/>
          <p:nvPr/>
        </p:nvCxnSpPr>
        <p:spPr>
          <a:xfrm>
            <a:off x="1600200" y="5791200"/>
            <a:ext cx="1600200" cy="1588"/>
          </a:xfrm>
          <a:prstGeom prst="straightConnector1">
            <a:avLst/>
          </a:prstGeom>
          <a:noFill/>
          <a:ln cap="flat" cmpd="sng" w="9525">
            <a:solidFill>
              <a:srgbClr val="075192"/>
            </a:solidFill>
            <a:prstDash val="dashDot"/>
            <a:round/>
            <a:headEnd len="med" w="med" type="stealth"/>
            <a:tailEnd len="med" w="med" type="stealth"/>
          </a:ln>
        </p:spPr>
      </p:cxnSp>
      <p:cxnSp>
        <p:nvCxnSpPr>
          <p:cNvPr id="1254" name="Google Shape;1254;p154"/>
          <p:cNvCxnSpPr/>
          <p:nvPr/>
        </p:nvCxnSpPr>
        <p:spPr>
          <a:xfrm>
            <a:off x="1295400" y="5181600"/>
            <a:ext cx="533400" cy="1588"/>
          </a:xfrm>
          <a:prstGeom prst="straightConnector1">
            <a:avLst/>
          </a:prstGeom>
          <a:noFill/>
          <a:ln cap="flat" cmpd="sng" w="9525">
            <a:solidFill>
              <a:srgbClr val="075192"/>
            </a:solidFill>
            <a:prstDash val="lgDashDot"/>
            <a:round/>
            <a:headEnd len="med" w="med" type="stealth"/>
            <a:tailEnd len="med" w="med" type="stealth"/>
          </a:ln>
        </p:spPr>
      </p:cxnSp>
      <p:cxnSp>
        <p:nvCxnSpPr>
          <p:cNvPr id="1255" name="Google Shape;1255;p154"/>
          <p:cNvCxnSpPr/>
          <p:nvPr/>
        </p:nvCxnSpPr>
        <p:spPr>
          <a:xfrm>
            <a:off x="2895600" y="5029200"/>
            <a:ext cx="533400" cy="1588"/>
          </a:xfrm>
          <a:prstGeom prst="straightConnector1">
            <a:avLst/>
          </a:prstGeom>
          <a:noFill/>
          <a:ln cap="flat" cmpd="sng" w="9525">
            <a:solidFill>
              <a:srgbClr val="075192"/>
            </a:solidFill>
            <a:prstDash val="dashDot"/>
            <a:round/>
            <a:headEnd len="med" w="med" type="stealth"/>
            <a:tailEnd len="med" w="med" type="stealth"/>
          </a:ln>
        </p:spPr>
      </p:cxnSp>
      <p:cxnSp>
        <p:nvCxnSpPr>
          <p:cNvPr id="1256" name="Google Shape;1256;p154"/>
          <p:cNvCxnSpPr/>
          <p:nvPr/>
        </p:nvCxnSpPr>
        <p:spPr>
          <a:xfrm>
            <a:off x="5486400" y="5486400"/>
            <a:ext cx="533400" cy="1588"/>
          </a:xfrm>
          <a:prstGeom prst="straightConnector1">
            <a:avLst/>
          </a:prstGeom>
          <a:noFill/>
          <a:ln cap="flat" cmpd="sng" w="9525">
            <a:solidFill>
              <a:srgbClr val="075192"/>
            </a:solidFill>
            <a:prstDash val="dashDot"/>
            <a:round/>
            <a:headEnd len="med" w="med" type="stealth"/>
            <a:tailEnd len="med" w="med" type="stealth"/>
          </a:ln>
        </p:spPr>
      </p:cxnSp>
      <p:cxnSp>
        <p:nvCxnSpPr>
          <p:cNvPr id="1257" name="Google Shape;1257;p154"/>
          <p:cNvCxnSpPr/>
          <p:nvPr/>
        </p:nvCxnSpPr>
        <p:spPr>
          <a:xfrm>
            <a:off x="7162800" y="5486400"/>
            <a:ext cx="533400" cy="1588"/>
          </a:xfrm>
          <a:prstGeom prst="straightConnector1">
            <a:avLst/>
          </a:prstGeom>
          <a:noFill/>
          <a:ln cap="flat" cmpd="sng" w="9525">
            <a:solidFill>
              <a:srgbClr val="075192"/>
            </a:solidFill>
            <a:prstDash val="dashDot"/>
            <a:round/>
            <a:headEnd len="med" w="med" type="stealth"/>
            <a:tailEnd len="med" w="med" type="stealth"/>
          </a:ln>
        </p:spPr>
      </p:cxnSp>
      <p:cxnSp>
        <p:nvCxnSpPr>
          <p:cNvPr id="1258" name="Google Shape;1258;p154"/>
          <p:cNvCxnSpPr/>
          <p:nvPr/>
        </p:nvCxnSpPr>
        <p:spPr>
          <a:xfrm>
            <a:off x="5715000" y="6019800"/>
            <a:ext cx="1600200" cy="1588"/>
          </a:xfrm>
          <a:prstGeom prst="straightConnector1">
            <a:avLst/>
          </a:prstGeom>
          <a:noFill/>
          <a:ln cap="flat" cmpd="sng" w="9525">
            <a:solidFill>
              <a:srgbClr val="075192"/>
            </a:solidFill>
            <a:prstDash val="lgDashDot"/>
            <a:round/>
            <a:headEnd len="med" w="med" type="stealth"/>
            <a:tailEnd len="med" w="med" type="stealth"/>
          </a:ln>
        </p:spPr>
      </p:cxnSp>
      <p:sp>
        <p:nvSpPr>
          <p:cNvPr id="1259" name="Google Shape;1259;p154"/>
          <p:cNvSpPr txBox="1"/>
          <p:nvPr/>
        </p:nvSpPr>
        <p:spPr>
          <a:xfrm>
            <a:off x="4953000" y="1219200"/>
            <a:ext cx="28956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Project Manager</a:t>
            </a:r>
            <a:endParaRPr b="0" i="0" sz="1800" u="none" cap="none" strike="noStrike">
              <a:solidFill>
                <a:schemeClr val="dk1"/>
              </a:solidFill>
              <a:latin typeface="Arial"/>
              <a:ea typeface="Arial"/>
              <a:cs typeface="Arial"/>
              <a:sym typeface="Arial"/>
            </a:endParaRPr>
          </a:p>
        </p:txBody>
      </p:sp>
      <p:sp>
        <p:nvSpPr>
          <p:cNvPr id="1260" name="Google Shape;1260;p154"/>
          <p:cNvSpPr txBox="1"/>
          <p:nvPr/>
        </p:nvSpPr>
        <p:spPr>
          <a:xfrm>
            <a:off x="3352800" y="2971800"/>
            <a:ext cx="28956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Senior Engineer</a:t>
            </a:r>
            <a:endParaRPr b="0" i="0" sz="1800" u="none" cap="none" strike="noStrike">
              <a:solidFill>
                <a:schemeClr val="dk1"/>
              </a:solidFill>
              <a:latin typeface="Arial"/>
              <a:ea typeface="Arial"/>
              <a:cs typeface="Arial"/>
              <a:sym typeface="Arial"/>
            </a:endParaRPr>
          </a:p>
        </p:txBody>
      </p:sp>
      <p:cxnSp>
        <p:nvCxnSpPr>
          <p:cNvPr id="1261" name="Google Shape;1261;p154"/>
          <p:cNvCxnSpPr/>
          <p:nvPr/>
        </p:nvCxnSpPr>
        <p:spPr>
          <a:xfrm>
            <a:off x="2819400" y="3505200"/>
            <a:ext cx="2971800" cy="1588"/>
          </a:xfrm>
          <a:prstGeom prst="straightConnector1">
            <a:avLst/>
          </a:prstGeom>
          <a:noFill/>
          <a:ln cap="flat" cmpd="sng" w="9525">
            <a:solidFill>
              <a:srgbClr val="075192"/>
            </a:solidFill>
            <a:prstDash val="dashDot"/>
            <a:round/>
            <a:headEnd len="med" w="med" type="stealth"/>
            <a:tailEnd len="med" w="med" type="stealth"/>
          </a:ln>
        </p:spPr>
      </p:cxnSp>
      <p:sp>
        <p:nvSpPr>
          <p:cNvPr id="1262" name="Google Shape;1262;p154"/>
          <p:cNvSpPr txBox="1"/>
          <p:nvPr/>
        </p:nvSpPr>
        <p:spPr>
          <a:xfrm>
            <a:off x="3352800" y="6488668"/>
            <a:ext cx="28956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Software Engineer</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155"/>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Risk Management</a:t>
            </a:r>
            <a:endParaRPr/>
          </a:p>
        </p:txBody>
      </p:sp>
      <p:sp>
        <p:nvSpPr>
          <p:cNvPr id="1268" name="Google Shape;1268;p155"/>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A risk is any anticipated unfavorable event or circumstance that can occur while a project is underway</a:t>
            </a:r>
            <a:endParaRPr/>
          </a:p>
          <a:p>
            <a:pPr indent="-246062" lvl="1" marL="639763" rtl="0" algn="l">
              <a:lnSpc>
                <a:spcPct val="100000"/>
              </a:lnSpc>
              <a:spcBef>
                <a:spcPts val="480"/>
              </a:spcBef>
              <a:spcAft>
                <a:spcPts val="0"/>
              </a:spcAft>
              <a:buSzPts val="2040"/>
              <a:buChar char="⚫"/>
            </a:pPr>
            <a:r>
              <a:rPr lang="en-US"/>
              <a:t>Risk identification</a:t>
            </a:r>
            <a:endParaRPr/>
          </a:p>
          <a:p>
            <a:pPr indent="-246062" lvl="1" marL="639763" rtl="0" algn="l">
              <a:lnSpc>
                <a:spcPct val="100000"/>
              </a:lnSpc>
              <a:spcBef>
                <a:spcPts val="480"/>
              </a:spcBef>
              <a:spcAft>
                <a:spcPts val="0"/>
              </a:spcAft>
              <a:buSzPts val="2040"/>
              <a:buChar char="⚫"/>
            </a:pPr>
            <a:r>
              <a:rPr lang="en-US"/>
              <a:t>Risk Assessment</a:t>
            </a:r>
            <a:endParaRPr/>
          </a:p>
          <a:p>
            <a:pPr indent="-246062" lvl="1" marL="639763" rtl="0" algn="l">
              <a:lnSpc>
                <a:spcPct val="100000"/>
              </a:lnSpc>
              <a:spcBef>
                <a:spcPts val="480"/>
              </a:spcBef>
              <a:spcAft>
                <a:spcPts val="0"/>
              </a:spcAft>
              <a:buSzPts val="2040"/>
              <a:buChar char="⚫"/>
            </a:pPr>
            <a:r>
              <a:rPr lang="en-US"/>
              <a:t>Risk Containment.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9"/>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Large project:</a:t>
            </a:r>
            <a:endParaRPr/>
          </a:p>
        </p:txBody>
      </p:sp>
      <p:sp>
        <p:nvSpPr>
          <p:cNvPr id="289" name="Google Shape;289;p39"/>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Involve different typrs of people:</a:t>
            </a:r>
            <a:endParaRPr/>
          </a:p>
          <a:p>
            <a:pPr indent="-246062" lvl="2" marL="914400" rtl="0" algn="l">
              <a:lnSpc>
                <a:spcPct val="100000"/>
              </a:lnSpc>
              <a:spcBef>
                <a:spcPts val="420"/>
              </a:spcBef>
              <a:spcAft>
                <a:spcPts val="0"/>
              </a:spcAft>
              <a:buSzPts val="1470"/>
              <a:buChar char="⚫"/>
            </a:pPr>
            <a:r>
              <a:rPr lang="en-US"/>
              <a:t>Architect,civil engineer,electrical engineer.</a:t>
            </a:r>
            <a:endParaRPr/>
          </a:p>
          <a:p>
            <a:pPr indent="-273050" lvl="0" marL="273050" rtl="0" algn="l">
              <a:lnSpc>
                <a:spcPct val="100000"/>
              </a:lnSpc>
              <a:spcBef>
                <a:spcPts val="520"/>
              </a:spcBef>
              <a:spcAft>
                <a:spcPts val="0"/>
              </a:spcAft>
              <a:buSzPts val="2470"/>
              <a:buChar char="⚫"/>
            </a:pPr>
            <a:r>
              <a:rPr lang="en-US"/>
              <a:t> Continuous Supervision for quality assurance:</a:t>
            </a:r>
            <a:endParaRPr/>
          </a:p>
          <a:p>
            <a:pPr indent="-246062" lvl="1" marL="639763" rtl="0" algn="l">
              <a:lnSpc>
                <a:spcPct val="100000"/>
              </a:lnSpc>
              <a:spcBef>
                <a:spcPts val="480"/>
              </a:spcBef>
              <a:spcAft>
                <a:spcPts val="0"/>
              </a:spcAft>
              <a:buSzPts val="2040"/>
              <a:buChar char="⚫"/>
            </a:pPr>
            <a:r>
              <a:rPr lang="en-US"/>
              <a:t>On site supervision(check cement,steel quality…)</a:t>
            </a:r>
            <a:endParaRPr/>
          </a:p>
          <a:p>
            <a:pPr indent="-273050" lvl="0" marL="273050" rtl="0" algn="l">
              <a:lnSpc>
                <a:spcPct val="100000"/>
              </a:lnSpc>
              <a:spcBef>
                <a:spcPts val="520"/>
              </a:spcBef>
              <a:spcAft>
                <a:spcPts val="0"/>
              </a:spcAft>
              <a:buSzPts val="2470"/>
              <a:buChar char="⚫"/>
            </a:pPr>
            <a:r>
              <a:rPr lang="en-US"/>
              <a:t>Many delivarables: architecture  plan,model,structure diagrams,electrical cabliing,layout..                                                                                   </a:t>
            </a:r>
            <a:endParaRPr/>
          </a:p>
          <a:p>
            <a:pPr indent="-152718" lvl="2" marL="914400" rtl="0" algn="l">
              <a:lnSpc>
                <a:spcPct val="100000"/>
              </a:lnSpc>
              <a:spcBef>
                <a:spcPts val="420"/>
              </a:spcBef>
              <a:spcAft>
                <a:spcPts val="0"/>
              </a:spcAft>
              <a:buSzPts val="1470"/>
              <a:buNone/>
            </a:pPr>
            <a:r>
              <a:t/>
            </a:r>
            <a:endParaRPr/>
          </a:p>
          <a:p>
            <a:pPr indent="-246062" lvl="2" marL="914400" rtl="0" algn="l">
              <a:lnSpc>
                <a:spcPct val="100000"/>
              </a:lnSpc>
              <a:spcBef>
                <a:spcPts val="420"/>
              </a:spcBef>
              <a:spcAft>
                <a:spcPts val="0"/>
              </a:spcAft>
              <a:buSzPts val="1470"/>
              <a:buChar char="⚫"/>
            </a:pPr>
            <a:r>
              <a:rPr lang="en-US"/>
              <a:t>                                               </a:t>
            </a:r>
            <a:endParaRPr/>
          </a:p>
          <a:p>
            <a:pPr indent="-246061" lvl="1" marL="639763" rtl="0" algn="l">
              <a:lnSpc>
                <a:spcPct val="100000"/>
              </a:lnSpc>
              <a:spcBef>
                <a:spcPts val="480"/>
              </a:spcBef>
              <a:spcAft>
                <a:spcPts val="0"/>
              </a:spcAft>
              <a:buSzPts val="2040"/>
              <a:buFont typeface="Noto Sans Symbols"/>
              <a:buNone/>
            </a:pPr>
            <a:r>
              <a:t/>
            </a:r>
            <a:endParaRPr/>
          </a:p>
          <a:p>
            <a:pPr indent="-246061" lvl="1" marL="639763" rtl="0" algn="l">
              <a:lnSpc>
                <a:spcPct val="100000"/>
              </a:lnSpc>
              <a:spcBef>
                <a:spcPts val="480"/>
              </a:spcBef>
              <a:spcAft>
                <a:spcPts val="0"/>
              </a:spcAft>
              <a:buSzPts val="2040"/>
              <a:buFont typeface="Noto Sans Symbols"/>
              <a:buNone/>
            </a:pPr>
            <a:r>
              <a:t/>
            </a:r>
            <a:endParaRPr/>
          </a:p>
          <a:p>
            <a:pPr indent="-246061" lvl="1" marL="639763" rtl="0" algn="l">
              <a:lnSpc>
                <a:spcPct val="100000"/>
              </a:lnSpc>
              <a:spcBef>
                <a:spcPts val="480"/>
              </a:spcBef>
              <a:spcAft>
                <a:spcPts val="0"/>
              </a:spcAft>
              <a:buSzPts val="2040"/>
              <a:buFont typeface="Noto Sans Symbols"/>
              <a:buNone/>
            </a:pPr>
            <a:r>
              <a:t/>
            </a:r>
            <a:endParaRPr/>
          </a:p>
          <a:p>
            <a:pPr indent="-246061" lvl="1" marL="639763" rtl="0" algn="l">
              <a:lnSpc>
                <a:spcPct val="100000"/>
              </a:lnSpc>
              <a:spcBef>
                <a:spcPts val="480"/>
              </a:spcBef>
              <a:spcAft>
                <a:spcPts val="0"/>
              </a:spcAft>
              <a:buSzPts val="2040"/>
              <a:buFont typeface="Noto Sans Symbols"/>
              <a:buNone/>
            </a:pPr>
            <a:r>
              <a:t/>
            </a:r>
            <a:endParaRPr/>
          </a:p>
          <a:p>
            <a:pPr indent="-246061" lvl="1" marL="639763" rtl="0" algn="l">
              <a:lnSpc>
                <a:spcPct val="100000"/>
              </a:lnSpc>
              <a:spcBef>
                <a:spcPts val="480"/>
              </a:spcBef>
              <a:spcAft>
                <a:spcPts val="0"/>
              </a:spcAft>
              <a:buSzPts val="2040"/>
              <a:buFont typeface="Noto Sans Symbols"/>
              <a:buNone/>
            </a:pPr>
            <a:r>
              <a:t/>
            </a:r>
            <a:endParaRPr/>
          </a:p>
          <a:p>
            <a:pPr indent="-246061" lvl="1" marL="639763" rtl="0" algn="l">
              <a:lnSpc>
                <a:spcPct val="100000"/>
              </a:lnSpc>
              <a:spcBef>
                <a:spcPts val="480"/>
              </a:spcBef>
              <a:spcAft>
                <a:spcPts val="0"/>
              </a:spcAft>
              <a:buSzPts val="2040"/>
              <a:buFont typeface="Noto Sans Symbols"/>
              <a:buNone/>
            </a:pPr>
            <a:r>
              <a:t/>
            </a:r>
            <a:endParaRPr/>
          </a:p>
          <a:p>
            <a:pPr indent="-246061" lvl="1" marL="639763" rtl="0" algn="l">
              <a:lnSpc>
                <a:spcPct val="100000"/>
              </a:lnSpc>
              <a:spcBef>
                <a:spcPts val="480"/>
              </a:spcBef>
              <a:spcAft>
                <a:spcPts val="0"/>
              </a:spcAft>
              <a:buSzPts val="2040"/>
              <a:buFont typeface="Noto Sans Symbols"/>
              <a:buNone/>
            </a:pPr>
            <a:r>
              <a:t/>
            </a:r>
            <a:endParaRPr/>
          </a:p>
          <a:p>
            <a:pPr indent="-246061" lvl="1" marL="639763" rtl="0" algn="l">
              <a:lnSpc>
                <a:spcPct val="100000"/>
              </a:lnSpc>
              <a:spcBef>
                <a:spcPts val="480"/>
              </a:spcBef>
              <a:spcAft>
                <a:spcPts val="0"/>
              </a:spcAft>
              <a:buSzPts val="2040"/>
              <a:buFont typeface="Noto Sans Symbols"/>
              <a:buNone/>
            </a:pPr>
            <a:r>
              <a:t/>
            </a:r>
            <a:endParaRPr/>
          </a:p>
        </p:txBody>
      </p:sp>
      <p:pic>
        <p:nvPicPr>
          <p:cNvPr id="290" name="Google Shape;290;p39"/>
          <p:cNvPicPr preferRelativeResize="0"/>
          <p:nvPr/>
        </p:nvPicPr>
        <p:blipFill rotWithShape="1">
          <a:blip r:embed="rId3">
            <a:alphaModFix/>
          </a:blip>
          <a:srcRect b="0" l="0" r="0" t="0"/>
          <a:stretch/>
        </p:blipFill>
        <p:spPr>
          <a:xfrm>
            <a:off x="838200" y="5029200"/>
            <a:ext cx="2760663" cy="866775"/>
          </a:xfrm>
          <a:prstGeom prst="rect">
            <a:avLst/>
          </a:prstGeom>
          <a:noFill/>
          <a:ln>
            <a:noFill/>
          </a:ln>
        </p:spPr>
      </p:pic>
      <p:pic>
        <p:nvPicPr>
          <p:cNvPr id="291" name="Google Shape;291;p39"/>
          <p:cNvPicPr preferRelativeResize="0"/>
          <p:nvPr/>
        </p:nvPicPr>
        <p:blipFill rotWithShape="1">
          <a:blip r:embed="rId4">
            <a:alphaModFix/>
          </a:blip>
          <a:srcRect b="0" l="0" r="0" t="0"/>
          <a:stretch/>
        </p:blipFill>
        <p:spPr>
          <a:xfrm>
            <a:off x="6400800" y="4191000"/>
            <a:ext cx="1600200" cy="2270125"/>
          </a:xfrm>
          <a:prstGeom prst="rect">
            <a:avLst/>
          </a:prstGeom>
          <a:noFill/>
          <a:ln>
            <a:noFill/>
          </a:ln>
        </p:spPr>
      </p:pic>
      <p:pic>
        <p:nvPicPr>
          <p:cNvPr descr="dadar sign..JPG" id="292" name="Google Shape;292;p39"/>
          <p:cNvPicPr preferRelativeResize="0"/>
          <p:nvPr/>
        </p:nvPicPr>
        <p:blipFill rotWithShape="1">
          <a:blip r:embed="rId5">
            <a:alphaModFix/>
          </a:blip>
          <a:srcRect b="0" l="0" r="0" t="0"/>
          <a:stretch/>
        </p:blipFill>
        <p:spPr>
          <a:xfrm>
            <a:off x="7947025" y="6096000"/>
            <a:ext cx="1196975" cy="76200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156"/>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Some possible risk are:</a:t>
            </a:r>
            <a:endParaRPr/>
          </a:p>
        </p:txBody>
      </p:sp>
      <p:sp>
        <p:nvSpPr>
          <p:cNvPr id="1274" name="Google Shape;1274;p156"/>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Experienced staff leaving the company before completion</a:t>
            </a:r>
            <a:endParaRPr/>
          </a:p>
          <a:p>
            <a:pPr indent="-273050" lvl="0" marL="273050" rtl="0" algn="l">
              <a:lnSpc>
                <a:spcPct val="100000"/>
              </a:lnSpc>
              <a:spcBef>
                <a:spcPts val="520"/>
              </a:spcBef>
              <a:spcAft>
                <a:spcPts val="0"/>
              </a:spcAft>
              <a:buSzPts val="2470"/>
              <a:buChar char="⚫"/>
            </a:pPr>
            <a:r>
              <a:rPr lang="en-US"/>
              <a:t>Change in Technology</a:t>
            </a:r>
            <a:endParaRPr/>
          </a:p>
          <a:p>
            <a:pPr indent="-273050" lvl="0" marL="273050" rtl="0" algn="l">
              <a:lnSpc>
                <a:spcPct val="100000"/>
              </a:lnSpc>
              <a:spcBef>
                <a:spcPts val="520"/>
              </a:spcBef>
              <a:spcAft>
                <a:spcPts val="0"/>
              </a:spcAft>
              <a:buSzPts val="2470"/>
              <a:buChar char="⚫"/>
            </a:pPr>
            <a:r>
              <a:rPr lang="en-US"/>
              <a:t>Change in requirement</a:t>
            </a:r>
            <a:endParaRPr/>
          </a:p>
          <a:p>
            <a:pPr indent="-273050" lvl="0" marL="273050" rtl="0" algn="l">
              <a:lnSpc>
                <a:spcPct val="100000"/>
              </a:lnSpc>
              <a:spcBef>
                <a:spcPts val="520"/>
              </a:spcBef>
              <a:spcAft>
                <a:spcPts val="0"/>
              </a:spcAft>
              <a:buSzPts val="2470"/>
              <a:buChar char="⚫"/>
            </a:pPr>
            <a:r>
              <a:rPr lang="en-US"/>
              <a:t>Change in Government Policy</a:t>
            </a:r>
            <a:endParaRPr/>
          </a:p>
          <a:p>
            <a:pPr indent="-273050" lvl="0" marL="273050" rtl="0" algn="l">
              <a:lnSpc>
                <a:spcPct val="100000"/>
              </a:lnSpc>
              <a:spcBef>
                <a:spcPts val="520"/>
              </a:spcBef>
              <a:spcAft>
                <a:spcPts val="0"/>
              </a:spcAft>
              <a:buSzPts val="2470"/>
              <a:buChar char="⚫"/>
            </a:pPr>
            <a:r>
              <a:rPr lang="en-US"/>
              <a:t>Completion from other company</a:t>
            </a:r>
            <a:endParaRPr/>
          </a:p>
          <a:p>
            <a:pPr indent="-273050" lvl="0" marL="273050" rtl="0" algn="l">
              <a:lnSpc>
                <a:spcPct val="100000"/>
              </a:lnSpc>
              <a:spcBef>
                <a:spcPts val="520"/>
              </a:spcBef>
              <a:spcAft>
                <a:spcPts val="0"/>
              </a:spcAft>
              <a:buSzPts val="2470"/>
              <a:buChar char="⚫"/>
            </a:pPr>
            <a:r>
              <a:rPr lang="en-US"/>
              <a:t>Financial Problem</a:t>
            </a:r>
            <a:endParaRPr/>
          </a:p>
          <a:p>
            <a:pPr indent="-273050" lvl="0" marL="273050" rtl="0" algn="l">
              <a:lnSpc>
                <a:spcPct val="100000"/>
              </a:lnSpc>
              <a:spcBef>
                <a:spcPts val="520"/>
              </a:spcBef>
              <a:spcAft>
                <a:spcPts val="0"/>
              </a:spcAft>
              <a:buSzPts val="2470"/>
              <a:buChar char="⚫"/>
            </a:pPr>
            <a:r>
              <a:rPr lang="en-US"/>
              <a:t>Underestimating cost &amp; effort</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pic>
        <p:nvPicPr>
          <p:cNvPr descr="http://www.alicechristie.org/geocaching/assets/24satellite.gif" id="1279" name="Google Shape;1279;p157"/>
          <p:cNvPicPr preferRelativeResize="0"/>
          <p:nvPr/>
        </p:nvPicPr>
        <p:blipFill rotWithShape="1">
          <a:blip r:embed="rId3">
            <a:alphaModFix/>
          </a:blip>
          <a:srcRect b="0" l="0" r="0" t="0"/>
          <a:stretch/>
        </p:blipFill>
        <p:spPr>
          <a:xfrm>
            <a:off x="3352800" y="2667000"/>
            <a:ext cx="2435746" cy="2447925"/>
          </a:xfrm>
          <a:prstGeom prst="rect">
            <a:avLst/>
          </a:prstGeom>
          <a:noFill/>
          <a:ln>
            <a:noFill/>
          </a:ln>
        </p:spPr>
      </p:pic>
      <p:pic>
        <p:nvPicPr>
          <p:cNvPr descr="http://www.lbr.lk/mmg/g2/Strong-rupee.gif" id="1280" name="Google Shape;1280;p157"/>
          <p:cNvPicPr preferRelativeResize="0"/>
          <p:nvPr/>
        </p:nvPicPr>
        <p:blipFill rotWithShape="1">
          <a:blip r:embed="rId4">
            <a:alphaModFix/>
          </a:blip>
          <a:srcRect b="0" l="0" r="0" t="0"/>
          <a:stretch/>
        </p:blipFill>
        <p:spPr>
          <a:xfrm>
            <a:off x="228600" y="1219200"/>
            <a:ext cx="3037840" cy="2438400"/>
          </a:xfrm>
          <a:prstGeom prst="rect">
            <a:avLst/>
          </a:prstGeom>
          <a:noFill/>
          <a:ln>
            <a:noFill/>
          </a:ln>
        </p:spPr>
      </p:pic>
      <p:sp>
        <p:nvSpPr>
          <p:cNvPr id="1281" name="Google Shape;1281;p157"/>
          <p:cNvSpPr/>
          <p:nvPr/>
        </p:nvSpPr>
        <p:spPr>
          <a:xfrm>
            <a:off x="3352800" y="5105400"/>
            <a:ext cx="2667000" cy="1752600"/>
          </a:xfrm>
          <a:prstGeom prst="irregularSeal1">
            <a:avLst/>
          </a:prstGeom>
          <a:solidFill>
            <a:srgbClr val="FF0000"/>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Technical  Risk</a:t>
            </a:r>
            <a:endParaRPr b="0" i="0" sz="1800" u="none" cap="none" strike="noStrike">
              <a:solidFill>
                <a:schemeClr val="lt1"/>
              </a:solidFill>
              <a:latin typeface="Arial"/>
              <a:ea typeface="Arial"/>
              <a:cs typeface="Arial"/>
              <a:sym typeface="Arial"/>
            </a:endParaRPr>
          </a:p>
        </p:txBody>
      </p:sp>
      <p:sp>
        <p:nvSpPr>
          <p:cNvPr id="1282" name="Google Shape;1282;p157"/>
          <p:cNvSpPr/>
          <p:nvPr>
            <p:ph idx="1" type="body"/>
          </p:nvPr>
        </p:nvSpPr>
        <p:spPr>
          <a:xfrm>
            <a:off x="457200" y="3505200"/>
            <a:ext cx="2819400" cy="2362200"/>
          </a:xfrm>
          <a:prstGeom prst="irregularSeal1">
            <a:avLst/>
          </a:prstGeom>
          <a:solidFill>
            <a:srgbClr val="FF0000"/>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273050" lvl="0" marL="273050" rtl="0" algn="ctr">
              <a:lnSpc>
                <a:spcPct val="100000"/>
              </a:lnSpc>
              <a:spcBef>
                <a:spcPts val="0"/>
              </a:spcBef>
              <a:spcAft>
                <a:spcPts val="0"/>
              </a:spcAft>
              <a:buSzPts val="2470"/>
              <a:buChar char="⚫"/>
            </a:pPr>
            <a:r>
              <a:rPr lang="en-US">
                <a:solidFill>
                  <a:schemeClr val="lt1"/>
                </a:solidFill>
                <a:latin typeface="Constantia"/>
                <a:ea typeface="Constantia"/>
                <a:cs typeface="Constantia"/>
                <a:sym typeface="Constantia"/>
              </a:rPr>
              <a:t>Project Risk</a:t>
            </a:r>
            <a:endParaRPr/>
          </a:p>
        </p:txBody>
      </p:sp>
      <p:sp>
        <p:nvSpPr>
          <p:cNvPr id="1283" name="Google Shape;1283;p157"/>
          <p:cNvSpPr/>
          <p:nvPr/>
        </p:nvSpPr>
        <p:spPr>
          <a:xfrm>
            <a:off x="3276600" y="762000"/>
            <a:ext cx="2667000" cy="1295400"/>
          </a:xfrm>
          <a:prstGeom prst="irregularSeal1">
            <a:avLst/>
          </a:prstGeom>
          <a:solidFill>
            <a:srgbClr val="FF0000"/>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Risk</a:t>
            </a:r>
            <a:endParaRPr b="0" i="0" sz="1800" u="none" cap="none" strike="noStrike">
              <a:solidFill>
                <a:schemeClr val="lt1"/>
              </a:solidFill>
              <a:latin typeface="Arial"/>
              <a:ea typeface="Arial"/>
              <a:cs typeface="Arial"/>
              <a:sym typeface="Arial"/>
            </a:endParaRPr>
          </a:p>
        </p:txBody>
      </p:sp>
      <p:sp>
        <p:nvSpPr>
          <p:cNvPr id="1284" name="Google Shape;1284;p157"/>
          <p:cNvSpPr/>
          <p:nvPr/>
        </p:nvSpPr>
        <p:spPr>
          <a:xfrm>
            <a:off x="6096000" y="3733800"/>
            <a:ext cx="2667000" cy="1295400"/>
          </a:xfrm>
          <a:prstGeom prst="irregularSeal1">
            <a:avLst/>
          </a:prstGeom>
          <a:solidFill>
            <a:srgbClr val="FF0000"/>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Business Risk</a:t>
            </a:r>
            <a:endParaRPr b="0" i="0" sz="1800" u="none" cap="none" strike="noStrike">
              <a:solidFill>
                <a:schemeClr val="lt1"/>
              </a:solidFill>
              <a:latin typeface="Arial"/>
              <a:ea typeface="Arial"/>
              <a:cs typeface="Arial"/>
              <a:sym typeface="Arial"/>
            </a:endParaRPr>
          </a:p>
        </p:txBody>
      </p:sp>
      <p:cxnSp>
        <p:nvCxnSpPr>
          <p:cNvPr id="1285" name="Google Shape;1285;p157"/>
          <p:cNvCxnSpPr/>
          <p:nvPr/>
        </p:nvCxnSpPr>
        <p:spPr>
          <a:xfrm rot="-5400000">
            <a:off x="2209800" y="2057400"/>
            <a:ext cx="1828800" cy="1371600"/>
          </a:xfrm>
          <a:prstGeom prst="straightConnector1">
            <a:avLst/>
          </a:prstGeom>
          <a:noFill/>
          <a:ln cap="flat" cmpd="sng" w="9525">
            <a:solidFill>
              <a:srgbClr val="075192"/>
            </a:solidFill>
            <a:prstDash val="solid"/>
            <a:round/>
            <a:headEnd len="sm" w="sm" type="none"/>
            <a:tailEnd len="sm" w="sm" type="none"/>
          </a:ln>
        </p:spPr>
      </p:cxnSp>
      <p:cxnSp>
        <p:nvCxnSpPr>
          <p:cNvPr id="1286" name="Google Shape;1286;p157"/>
          <p:cNvCxnSpPr/>
          <p:nvPr/>
        </p:nvCxnSpPr>
        <p:spPr>
          <a:xfrm flipH="1" rot="5400000">
            <a:off x="2857500" y="3695700"/>
            <a:ext cx="3276600" cy="152400"/>
          </a:xfrm>
          <a:prstGeom prst="straightConnector1">
            <a:avLst/>
          </a:prstGeom>
          <a:noFill/>
          <a:ln cap="flat" cmpd="sng" w="9525">
            <a:solidFill>
              <a:srgbClr val="075192"/>
            </a:solidFill>
            <a:prstDash val="solid"/>
            <a:round/>
            <a:headEnd len="sm" w="sm" type="none"/>
            <a:tailEnd len="sm" w="sm" type="none"/>
          </a:ln>
        </p:spPr>
      </p:cxnSp>
      <p:cxnSp>
        <p:nvCxnSpPr>
          <p:cNvPr id="1287" name="Google Shape;1287;p157"/>
          <p:cNvCxnSpPr/>
          <p:nvPr/>
        </p:nvCxnSpPr>
        <p:spPr>
          <a:xfrm flipH="1" rot="5400000">
            <a:off x="5029200" y="2286000"/>
            <a:ext cx="1828800" cy="1066800"/>
          </a:xfrm>
          <a:prstGeom prst="straightConnector1">
            <a:avLst/>
          </a:prstGeom>
          <a:noFill/>
          <a:ln cap="flat" cmpd="sng" w="9525">
            <a:solidFill>
              <a:srgbClr val="075192"/>
            </a:solidFill>
            <a:prstDash val="solid"/>
            <a:round/>
            <a:headEnd len="sm" w="sm" type="none"/>
            <a:tailEnd len="sm" w="sm" type="none"/>
          </a:ln>
        </p:spPr>
      </p:cxnSp>
      <p:pic>
        <p:nvPicPr>
          <p:cNvPr descr="https://encrypted-tbn1.google.com/images?q=tbn:ANd9GcRh16LYZEde1_nHDzZlakVvKelycuD2XgOrwx7_lpgzrTc8yhLhDA" id="1288" name="Google Shape;1288;p157"/>
          <p:cNvPicPr preferRelativeResize="0"/>
          <p:nvPr/>
        </p:nvPicPr>
        <p:blipFill rotWithShape="1">
          <a:blip r:embed="rId5">
            <a:alphaModFix/>
          </a:blip>
          <a:srcRect b="0" l="0" r="0" t="0"/>
          <a:stretch/>
        </p:blipFill>
        <p:spPr>
          <a:xfrm>
            <a:off x="6629400" y="1219200"/>
            <a:ext cx="2057400" cy="2408664"/>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sp>
        <p:nvSpPr>
          <p:cNvPr id="1293" name="Google Shape;1293;p158"/>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Risk assessment</a:t>
            </a:r>
            <a:endParaRPr/>
          </a:p>
        </p:txBody>
      </p:sp>
      <p:sp>
        <p:nvSpPr>
          <p:cNvPr id="1294" name="Google Shape;1294;p158"/>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Rank the risk in terms of their damage causing potential</a:t>
            </a:r>
            <a:endParaRPr/>
          </a:p>
          <a:p>
            <a:pPr indent="-182879" lvl="6" marL="1920240" rtl="0" algn="l">
              <a:lnSpc>
                <a:spcPct val="100000"/>
              </a:lnSpc>
              <a:spcBef>
                <a:spcPts val="720"/>
              </a:spcBef>
              <a:spcAft>
                <a:spcPts val="0"/>
              </a:spcAft>
              <a:buSzPts val="2880"/>
              <a:buChar char="⚫"/>
            </a:pPr>
            <a:r>
              <a:rPr lang="en-US" sz="3600">
                <a:solidFill>
                  <a:srgbClr val="FF0000"/>
                </a:solidFill>
              </a:rPr>
              <a:t>P= r * s</a:t>
            </a:r>
            <a:endParaRPr/>
          </a:p>
          <a:p>
            <a:pPr indent="-182880" lvl="7" marL="2194560" rtl="0" algn="l">
              <a:lnSpc>
                <a:spcPct val="100000"/>
              </a:lnSpc>
              <a:spcBef>
                <a:spcPts val="560"/>
              </a:spcBef>
              <a:spcAft>
                <a:spcPts val="0"/>
              </a:spcAft>
              <a:buSzPts val="2800"/>
              <a:buFont typeface="Constantia"/>
              <a:buChar char="•"/>
            </a:pPr>
            <a:r>
              <a:rPr lang="en-US" sz="2800">
                <a:solidFill>
                  <a:srgbClr val="7030A0"/>
                </a:solidFill>
              </a:rPr>
              <a:t>P </a:t>
            </a:r>
            <a:r>
              <a:rPr lang="en-US" sz="2400">
                <a:solidFill>
                  <a:srgbClr val="7030A0"/>
                </a:solidFill>
              </a:rPr>
              <a:t>: priority with which the risk must be handled</a:t>
            </a:r>
            <a:endParaRPr/>
          </a:p>
          <a:p>
            <a:pPr indent="-182880" lvl="7" marL="2194560" rtl="0" algn="l">
              <a:lnSpc>
                <a:spcPct val="100000"/>
              </a:lnSpc>
              <a:spcBef>
                <a:spcPts val="480"/>
              </a:spcBef>
              <a:spcAft>
                <a:spcPts val="0"/>
              </a:spcAft>
              <a:buSzPts val="2400"/>
              <a:buFont typeface="Constantia"/>
              <a:buChar char="•"/>
            </a:pPr>
            <a:r>
              <a:rPr lang="en-US" sz="2400">
                <a:solidFill>
                  <a:srgbClr val="7030A0"/>
                </a:solidFill>
              </a:rPr>
              <a:t>r : probability of the risk becoming true</a:t>
            </a:r>
            <a:endParaRPr/>
          </a:p>
          <a:p>
            <a:pPr indent="-182880" lvl="7" marL="2194560" rtl="0" algn="l">
              <a:lnSpc>
                <a:spcPct val="100000"/>
              </a:lnSpc>
              <a:spcBef>
                <a:spcPts val="480"/>
              </a:spcBef>
              <a:spcAft>
                <a:spcPts val="0"/>
              </a:spcAft>
              <a:buSzPts val="2400"/>
              <a:buFont typeface="Constantia"/>
              <a:buChar char="•"/>
            </a:pPr>
            <a:r>
              <a:rPr lang="en-US" sz="2400">
                <a:solidFill>
                  <a:srgbClr val="7030A0"/>
                </a:solidFill>
              </a:rPr>
              <a:t>s : severity of the damage due to that risk</a:t>
            </a:r>
            <a:endParaRPr sz="1500">
              <a:solidFill>
                <a:srgbClr val="7030A0"/>
              </a:solidFill>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159"/>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Risk Containment</a:t>
            </a:r>
            <a:endParaRPr/>
          </a:p>
        </p:txBody>
      </p:sp>
      <p:sp>
        <p:nvSpPr>
          <p:cNvPr id="1300" name="Google Shape;1300;p159"/>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Avoid the risk :</a:t>
            </a:r>
            <a:endParaRPr/>
          </a:p>
          <a:p>
            <a:pPr indent="-246062" lvl="1" marL="639763" rtl="0" algn="l">
              <a:lnSpc>
                <a:spcPct val="100000"/>
              </a:lnSpc>
              <a:spcBef>
                <a:spcPts val="480"/>
              </a:spcBef>
              <a:spcAft>
                <a:spcPts val="0"/>
              </a:spcAft>
              <a:buSzPts val="2040"/>
              <a:buChar char="⚫"/>
            </a:pPr>
            <a:r>
              <a:rPr lang="en-US"/>
              <a:t>Discussion with customer to change requirement/ Incentives</a:t>
            </a:r>
            <a:endParaRPr/>
          </a:p>
          <a:p>
            <a:pPr indent="-273050" lvl="0" marL="273050" rtl="0" algn="l">
              <a:lnSpc>
                <a:spcPct val="100000"/>
              </a:lnSpc>
              <a:spcBef>
                <a:spcPts val="520"/>
              </a:spcBef>
              <a:spcAft>
                <a:spcPts val="0"/>
              </a:spcAft>
              <a:buSzPts val="2470"/>
              <a:buChar char="⚫"/>
            </a:pPr>
            <a:r>
              <a:rPr lang="en-US"/>
              <a:t>Transfer The Risk:</a:t>
            </a:r>
            <a:endParaRPr/>
          </a:p>
          <a:p>
            <a:pPr indent="-246062" lvl="1" marL="639763" rtl="0" algn="l">
              <a:lnSpc>
                <a:spcPct val="100000"/>
              </a:lnSpc>
              <a:spcBef>
                <a:spcPts val="480"/>
              </a:spcBef>
              <a:spcAft>
                <a:spcPts val="0"/>
              </a:spcAft>
              <a:buSzPts val="2040"/>
              <a:buChar char="⚫"/>
            </a:pPr>
            <a:r>
              <a:rPr lang="en-US"/>
              <a:t>Insurance Cover</a:t>
            </a:r>
            <a:endParaRPr/>
          </a:p>
          <a:p>
            <a:pPr indent="-273050" lvl="0" marL="273050" rtl="0" algn="l">
              <a:lnSpc>
                <a:spcPct val="100000"/>
              </a:lnSpc>
              <a:spcBef>
                <a:spcPts val="520"/>
              </a:spcBef>
              <a:spcAft>
                <a:spcPts val="0"/>
              </a:spcAft>
              <a:buSzPts val="2470"/>
              <a:buChar char="⚫"/>
            </a:pPr>
            <a:r>
              <a:rPr lang="en-US"/>
              <a:t>Risk Reduction:</a:t>
            </a:r>
            <a:endParaRPr/>
          </a:p>
          <a:p>
            <a:pPr indent="-246062" lvl="1" marL="639763" rtl="0" algn="l">
              <a:lnSpc>
                <a:spcPct val="100000"/>
              </a:lnSpc>
              <a:spcBef>
                <a:spcPts val="480"/>
              </a:spcBef>
              <a:spcAft>
                <a:spcPts val="0"/>
              </a:spcAft>
              <a:buSzPts val="2040"/>
              <a:buChar char="⚫"/>
            </a:pPr>
            <a:r>
              <a:rPr lang="en-US"/>
              <a:t>If there is risk that some key personal might leave, new recruitment may be planned</a:t>
            </a:r>
            <a:endParaRPr/>
          </a:p>
          <a:p>
            <a:pPr indent="-116522" lvl="1" marL="639763" rtl="0" algn="l">
              <a:lnSpc>
                <a:spcPct val="100000"/>
              </a:lnSpc>
              <a:spcBef>
                <a:spcPts val="480"/>
              </a:spcBef>
              <a:spcAft>
                <a:spcPts val="0"/>
              </a:spcAft>
              <a:buSzPts val="2040"/>
              <a:buNone/>
            </a:pPr>
            <a:r>
              <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160"/>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solidFill>
                  <a:srgbClr val="FF0000"/>
                </a:solidFill>
              </a:rPr>
              <a:t>Risk leverage</a:t>
            </a:r>
            <a:endParaRPr/>
          </a:p>
        </p:txBody>
      </p:sp>
      <p:sp>
        <p:nvSpPr>
          <p:cNvPr id="1306" name="Google Shape;1306;p160"/>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To choose between the different strategies of handling a risk, The Project Manager have to compute the </a:t>
            </a:r>
            <a:r>
              <a:rPr lang="en-US">
                <a:solidFill>
                  <a:srgbClr val="FF0000"/>
                </a:solidFill>
              </a:rPr>
              <a:t>risk leverage.</a:t>
            </a:r>
            <a:endParaRPr/>
          </a:p>
          <a:p>
            <a:pPr indent="-273050" lvl="0" marL="273050" rtl="0" algn="l">
              <a:lnSpc>
                <a:spcPct val="100000"/>
              </a:lnSpc>
              <a:spcBef>
                <a:spcPts val="520"/>
              </a:spcBef>
              <a:spcAft>
                <a:spcPts val="0"/>
              </a:spcAft>
              <a:buSzPts val="2470"/>
              <a:buNone/>
            </a:pPr>
            <a:r>
              <a:rPr lang="en-US">
                <a:solidFill>
                  <a:srgbClr val="FF0000"/>
                </a:solidFill>
              </a:rPr>
              <a:t> RL </a:t>
            </a:r>
            <a:r>
              <a:rPr lang="en-US" sz="2400">
                <a:solidFill>
                  <a:srgbClr val="FF0000"/>
                </a:solidFill>
              </a:rPr>
              <a:t>= </a:t>
            </a:r>
            <a:endParaRPr/>
          </a:p>
          <a:p>
            <a:pPr indent="-273050" lvl="0" marL="273050" rtl="0" algn="l">
              <a:lnSpc>
                <a:spcPct val="100000"/>
              </a:lnSpc>
              <a:spcBef>
                <a:spcPts val="400"/>
              </a:spcBef>
              <a:spcAft>
                <a:spcPts val="0"/>
              </a:spcAft>
              <a:buSzPts val="1900"/>
              <a:buNone/>
            </a:pPr>
            <a:r>
              <a:rPr lang="en-US" sz="2000">
                <a:solidFill>
                  <a:srgbClr val="FF0000"/>
                </a:solidFill>
              </a:rPr>
              <a:t>         </a:t>
            </a:r>
            <a:r>
              <a:rPr lang="en-US" sz="2000" u="sng">
                <a:solidFill>
                  <a:srgbClr val="FF0000"/>
                </a:solidFill>
              </a:rPr>
              <a:t>(Risk exposure before reduction - Risk exposure after  reduction )</a:t>
            </a:r>
            <a:endParaRPr/>
          </a:p>
          <a:p>
            <a:pPr indent="-273050" lvl="0" marL="273050" rtl="0" algn="l">
              <a:lnSpc>
                <a:spcPct val="100000"/>
              </a:lnSpc>
              <a:spcBef>
                <a:spcPts val="400"/>
              </a:spcBef>
              <a:spcAft>
                <a:spcPts val="0"/>
              </a:spcAft>
              <a:buSzPts val="1900"/>
              <a:buNone/>
            </a:pPr>
            <a:r>
              <a:rPr lang="en-US" sz="2000">
                <a:solidFill>
                  <a:srgbClr val="FF0000"/>
                </a:solidFill>
              </a:rPr>
              <a:t>                                             Cost Of Reduction</a:t>
            </a:r>
            <a:endParaRPr/>
          </a:p>
          <a:p>
            <a:pPr indent="-273050" lvl="0" marL="273050" rtl="0" algn="l">
              <a:lnSpc>
                <a:spcPct val="100000"/>
              </a:lnSpc>
              <a:spcBef>
                <a:spcPts val="400"/>
              </a:spcBef>
              <a:spcAft>
                <a:spcPts val="0"/>
              </a:spcAft>
              <a:buSzPts val="1900"/>
              <a:buNone/>
            </a:pPr>
            <a:r>
              <a:rPr lang="en-US" sz="2000">
                <a:solidFill>
                  <a:srgbClr val="FF0000"/>
                </a:solidFill>
              </a:rPr>
              <a:t>           </a:t>
            </a:r>
            <a:endParaRPr>
              <a:solidFill>
                <a:srgbClr val="FF0000"/>
              </a:solidFill>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161"/>
          <p:cNvSpPr txBox="1"/>
          <p:nvPr>
            <p:ph type="title"/>
          </p:nvPr>
        </p:nvSpPr>
        <p:spPr>
          <a:xfrm>
            <a:off x="457200" y="-22860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sz="3600"/>
              <a:t>Software Configuration Management</a:t>
            </a:r>
            <a:endParaRPr sz="3600"/>
          </a:p>
        </p:txBody>
      </p:sp>
      <p:sp>
        <p:nvSpPr>
          <p:cNvPr id="1312" name="Google Shape;1312;p161"/>
          <p:cNvSpPr txBox="1"/>
          <p:nvPr>
            <p:ph idx="1" type="body"/>
          </p:nvPr>
        </p:nvSpPr>
        <p:spPr>
          <a:xfrm>
            <a:off x="381000" y="1066800"/>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It deals with effectively tracking and controlling the configuration of a software product during its life cycle.</a:t>
            </a:r>
            <a:endParaRPr/>
          </a:p>
          <a:p>
            <a:pPr indent="-246062" lvl="1" marL="639763" rtl="0" algn="l">
              <a:lnSpc>
                <a:spcPct val="100000"/>
              </a:lnSpc>
              <a:spcBef>
                <a:spcPts val="480"/>
              </a:spcBef>
              <a:spcAft>
                <a:spcPts val="0"/>
              </a:spcAft>
              <a:buSzPts val="2040"/>
              <a:buChar char="⚫"/>
            </a:pPr>
            <a:r>
              <a:rPr lang="en-US"/>
              <a:t>A new release of software is an improved system intended to replace an old one.</a:t>
            </a:r>
            <a:endParaRPr/>
          </a:p>
          <a:p>
            <a:pPr indent="-273050" lvl="0" marL="273050" rtl="0" algn="l">
              <a:lnSpc>
                <a:spcPct val="100000"/>
              </a:lnSpc>
              <a:spcBef>
                <a:spcPts val="520"/>
              </a:spcBef>
              <a:spcAft>
                <a:spcPts val="0"/>
              </a:spcAft>
              <a:buSzPts val="2470"/>
              <a:buChar char="⚫"/>
            </a:pPr>
            <a:r>
              <a:rPr lang="en-US"/>
              <a:t>Necessity Of SCM:</a:t>
            </a:r>
            <a:endParaRPr/>
          </a:p>
          <a:p>
            <a:pPr indent="-246062" lvl="1" marL="639763" rtl="0" algn="l">
              <a:lnSpc>
                <a:spcPct val="100000"/>
              </a:lnSpc>
              <a:spcBef>
                <a:spcPts val="480"/>
              </a:spcBef>
              <a:spcAft>
                <a:spcPts val="0"/>
              </a:spcAft>
              <a:buSzPts val="2040"/>
              <a:buChar char="⚫"/>
            </a:pPr>
            <a:r>
              <a:rPr lang="en-US"/>
              <a:t>Inconsistency problem when the object are replicated.</a:t>
            </a:r>
            <a:endParaRPr/>
          </a:p>
          <a:p>
            <a:pPr indent="-246062" lvl="1" marL="639763" rtl="0" algn="l">
              <a:lnSpc>
                <a:spcPct val="100000"/>
              </a:lnSpc>
              <a:spcBef>
                <a:spcPts val="480"/>
              </a:spcBef>
              <a:spcAft>
                <a:spcPts val="0"/>
              </a:spcAft>
              <a:buSzPts val="2040"/>
              <a:buChar char="⚫"/>
            </a:pPr>
            <a:r>
              <a:rPr lang="en-US"/>
              <a:t>Problem associated with concurrent access</a:t>
            </a:r>
            <a:endParaRPr/>
          </a:p>
          <a:p>
            <a:pPr indent="-246062" lvl="1" marL="639763" rtl="0" algn="l">
              <a:lnSpc>
                <a:spcPct val="100000"/>
              </a:lnSpc>
              <a:spcBef>
                <a:spcPts val="480"/>
              </a:spcBef>
              <a:spcAft>
                <a:spcPts val="0"/>
              </a:spcAft>
              <a:buSzPts val="2040"/>
              <a:buChar char="⚫"/>
            </a:pPr>
            <a:r>
              <a:rPr lang="en-US"/>
              <a:t>Providing a stable development Environment</a:t>
            </a:r>
            <a:endParaRPr/>
          </a:p>
          <a:p>
            <a:pPr indent="-246062" lvl="1" marL="639763" rtl="0" algn="l">
              <a:lnSpc>
                <a:spcPct val="100000"/>
              </a:lnSpc>
              <a:spcBef>
                <a:spcPts val="480"/>
              </a:spcBef>
              <a:spcAft>
                <a:spcPts val="0"/>
              </a:spcAft>
              <a:buSzPts val="2040"/>
              <a:buChar char="⚫"/>
            </a:pPr>
            <a:r>
              <a:rPr lang="en-US"/>
              <a:t>System accounting &amp; maintaining status information</a:t>
            </a:r>
            <a:endParaRPr/>
          </a:p>
          <a:p>
            <a:pPr indent="-246062" lvl="1" marL="639763" rtl="0" algn="l">
              <a:lnSpc>
                <a:spcPct val="100000"/>
              </a:lnSpc>
              <a:spcBef>
                <a:spcPts val="480"/>
              </a:spcBef>
              <a:spcAft>
                <a:spcPts val="0"/>
              </a:spcAft>
              <a:buSzPts val="2040"/>
              <a:buChar char="⚫"/>
            </a:pPr>
            <a:r>
              <a:rPr lang="en-US"/>
              <a:t>Handling variants </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162"/>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CM Activities</a:t>
            </a:r>
            <a:endParaRPr/>
          </a:p>
        </p:txBody>
      </p:sp>
      <p:sp>
        <p:nvSpPr>
          <p:cNvPr id="1318" name="Google Shape;1318;p162"/>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Configuration identification</a:t>
            </a:r>
            <a:endParaRPr/>
          </a:p>
          <a:p>
            <a:pPr indent="-246062" lvl="1" marL="639763" rtl="0" algn="l">
              <a:lnSpc>
                <a:spcPct val="100000"/>
              </a:lnSpc>
              <a:spcBef>
                <a:spcPts val="480"/>
              </a:spcBef>
              <a:spcAft>
                <a:spcPts val="0"/>
              </a:spcAft>
              <a:buSzPts val="2040"/>
              <a:buChar char="⚫"/>
            </a:pPr>
            <a:r>
              <a:rPr lang="en-US"/>
              <a:t>It decides which part of the system should be kept track of</a:t>
            </a:r>
            <a:endParaRPr/>
          </a:p>
          <a:p>
            <a:pPr indent="-273050" lvl="0" marL="273050" rtl="0" algn="l">
              <a:lnSpc>
                <a:spcPct val="100000"/>
              </a:lnSpc>
              <a:spcBef>
                <a:spcPts val="520"/>
              </a:spcBef>
              <a:spcAft>
                <a:spcPts val="0"/>
              </a:spcAft>
              <a:buSzPts val="2470"/>
              <a:buChar char="⚫"/>
            </a:pPr>
            <a:r>
              <a:rPr lang="en-US"/>
              <a:t>Configuration control :</a:t>
            </a:r>
            <a:endParaRPr/>
          </a:p>
          <a:p>
            <a:pPr indent="-246062" lvl="1" marL="639763" rtl="0" algn="l">
              <a:lnSpc>
                <a:spcPct val="100000"/>
              </a:lnSpc>
              <a:spcBef>
                <a:spcPts val="480"/>
              </a:spcBef>
              <a:spcAft>
                <a:spcPts val="0"/>
              </a:spcAft>
              <a:buSzPts val="2040"/>
              <a:buChar char="⚫"/>
            </a:pPr>
            <a:r>
              <a:rPr lang="en-US"/>
              <a:t>It ensures that changes to a system happen smoothly</a:t>
            </a:r>
            <a:endParaRPr/>
          </a:p>
          <a:p>
            <a:pPr indent="-246062" lvl="1" marL="639763" rtl="0" algn="l">
              <a:lnSpc>
                <a:spcPct val="100000"/>
              </a:lnSpc>
              <a:spcBef>
                <a:spcPts val="480"/>
              </a:spcBef>
              <a:spcAft>
                <a:spcPts val="0"/>
              </a:spcAft>
              <a:buSzPts val="2040"/>
              <a:buChar char="⚫"/>
            </a:pPr>
            <a:r>
              <a:rPr lang="en-US"/>
              <a:t>Prevents unauthorized changes.</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163"/>
          <p:cNvSpPr txBox="1"/>
          <p:nvPr>
            <p:ph type="title"/>
          </p:nvPr>
        </p:nvSpPr>
        <p:spPr>
          <a:xfrm>
            <a:off x="228600" y="-38100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sz="4400"/>
              <a:t>Requirements Gathering &amp; Analysis</a:t>
            </a:r>
            <a:endParaRPr sz="4400"/>
          </a:p>
        </p:txBody>
      </p:sp>
      <p:sp>
        <p:nvSpPr>
          <p:cNvPr id="1324" name="Google Shape;1324;p163"/>
          <p:cNvSpPr txBox="1"/>
          <p:nvPr>
            <p:ph idx="1" type="body"/>
          </p:nvPr>
        </p:nvSpPr>
        <p:spPr>
          <a:xfrm>
            <a:off x="381000" y="762000"/>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None/>
            </a:pPr>
            <a:r>
              <a:rPr lang="en-US"/>
              <a:t>			</a:t>
            </a:r>
            <a:r>
              <a:rPr lang="en-US" u="sng">
                <a:solidFill>
                  <a:srgbClr val="FF0000"/>
                </a:solidFill>
              </a:rPr>
              <a:t>Role of a system analyst</a:t>
            </a:r>
            <a:endParaRPr/>
          </a:p>
          <a:p>
            <a:pPr indent="-273050" lvl="0" marL="273050" rtl="0" algn="l">
              <a:lnSpc>
                <a:spcPct val="100000"/>
              </a:lnSpc>
              <a:spcBef>
                <a:spcPts val="480"/>
              </a:spcBef>
              <a:spcAft>
                <a:spcPts val="0"/>
              </a:spcAft>
              <a:buSzPts val="2280"/>
              <a:buChar char="⚫"/>
            </a:pPr>
            <a:r>
              <a:rPr lang="en-US" sz="2400">
                <a:solidFill>
                  <a:srgbClr val="073763"/>
                </a:solidFill>
              </a:rPr>
              <a:t>What is the problem? </a:t>
            </a:r>
            <a:endParaRPr/>
          </a:p>
          <a:p>
            <a:pPr indent="-273050" lvl="0" marL="273050" rtl="0" algn="l">
              <a:lnSpc>
                <a:spcPct val="100000"/>
              </a:lnSpc>
              <a:spcBef>
                <a:spcPts val="480"/>
              </a:spcBef>
              <a:spcAft>
                <a:spcPts val="0"/>
              </a:spcAft>
              <a:buSzPts val="2280"/>
              <a:buChar char="⚫"/>
            </a:pPr>
            <a:r>
              <a:rPr lang="en-US" sz="2400">
                <a:solidFill>
                  <a:srgbClr val="073763"/>
                </a:solidFill>
              </a:rPr>
              <a:t>Why is it important to solve the problem? </a:t>
            </a:r>
            <a:endParaRPr/>
          </a:p>
          <a:p>
            <a:pPr indent="-273050" lvl="0" marL="273050" rtl="0" algn="l">
              <a:lnSpc>
                <a:spcPct val="100000"/>
              </a:lnSpc>
              <a:spcBef>
                <a:spcPts val="480"/>
              </a:spcBef>
              <a:spcAft>
                <a:spcPts val="0"/>
              </a:spcAft>
              <a:buSzPts val="2280"/>
              <a:buChar char="⚫"/>
            </a:pPr>
            <a:r>
              <a:rPr lang="en-US" sz="2400">
                <a:solidFill>
                  <a:srgbClr val="073763"/>
                </a:solidFill>
              </a:rPr>
              <a:t>What are the possible solutions to the problem? </a:t>
            </a:r>
            <a:endParaRPr/>
          </a:p>
          <a:p>
            <a:pPr indent="-273050" lvl="0" marL="273050" rtl="0" algn="l">
              <a:lnSpc>
                <a:spcPct val="100000"/>
              </a:lnSpc>
              <a:spcBef>
                <a:spcPts val="480"/>
              </a:spcBef>
              <a:spcAft>
                <a:spcPts val="0"/>
              </a:spcAft>
              <a:buSzPts val="2280"/>
              <a:buChar char="⚫"/>
            </a:pPr>
            <a:r>
              <a:rPr lang="en-US" sz="2400">
                <a:solidFill>
                  <a:srgbClr val="073763"/>
                </a:solidFill>
              </a:rPr>
              <a:t>What exactly are the data input to the system and what exactly are the data output by the system? </a:t>
            </a:r>
            <a:endParaRPr/>
          </a:p>
          <a:p>
            <a:pPr indent="-273050" lvl="0" marL="273050" rtl="0" algn="l">
              <a:lnSpc>
                <a:spcPct val="100000"/>
              </a:lnSpc>
              <a:spcBef>
                <a:spcPts val="480"/>
              </a:spcBef>
              <a:spcAft>
                <a:spcPts val="0"/>
              </a:spcAft>
              <a:buSzPts val="2280"/>
              <a:buChar char="⚫"/>
            </a:pPr>
            <a:r>
              <a:rPr lang="en-US" sz="2400">
                <a:solidFill>
                  <a:srgbClr val="073763"/>
                </a:solidFill>
              </a:rPr>
              <a:t>What are the likely complexities that might arise while solving the problem? </a:t>
            </a:r>
            <a:endParaRPr/>
          </a:p>
          <a:p>
            <a:pPr indent="-273050" lvl="0" marL="273050" rtl="0" algn="l">
              <a:lnSpc>
                <a:spcPct val="100000"/>
              </a:lnSpc>
              <a:spcBef>
                <a:spcPts val="560"/>
              </a:spcBef>
              <a:spcAft>
                <a:spcPts val="0"/>
              </a:spcAft>
              <a:buSzPts val="2280"/>
              <a:buChar char="⚫"/>
            </a:pPr>
            <a:r>
              <a:rPr lang="en-US" sz="2400">
                <a:solidFill>
                  <a:srgbClr val="073763"/>
                </a:solidFill>
              </a:rPr>
              <a:t>If there are external software or hardware with which the developed software has to interface, then what exactly would the data interchange formats with the external system be?</a:t>
            </a:r>
            <a:r>
              <a:rPr lang="en-US" sz="2800">
                <a:solidFill>
                  <a:srgbClr val="073763"/>
                </a:solidFill>
              </a:rPr>
              <a:t> </a:t>
            </a:r>
            <a:endParaRPr/>
          </a:p>
          <a:p>
            <a:pPr indent="-104140" lvl="0" marL="273050" rtl="0" algn="l">
              <a:lnSpc>
                <a:spcPct val="100000"/>
              </a:lnSpc>
              <a:spcBef>
                <a:spcPts val="560"/>
              </a:spcBef>
              <a:spcAft>
                <a:spcPts val="0"/>
              </a:spcAft>
              <a:buSzPts val="2660"/>
              <a:buNone/>
            </a:pPr>
            <a:r>
              <a:t/>
            </a:r>
            <a:endParaRPr sz="2800"/>
          </a:p>
          <a:p>
            <a:pPr indent="-116522" lvl="1" marL="639763" rtl="0" algn="l">
              <a:lnSpc>
                <a:spcPct val="100000"/>
              </a:lnSpc>
              <a:spcBef>
                <a:spcPts val="480"/>
              </a:spcBef>
              <a:spcAft>
                <a:spcPts val="0"/>
              </a:spcAft>
              <a:buSzPts val="2040"/>
              <a:buNone/>
            </a:pPr>
            <a:r>
              <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164"/>
          <p:cNvSpPr txBox="1"/>
          <p:nvPr>
            <p:ph type="title"/>
          </p:nvPr>
        </p:nvSpPr>
        <p:spPr>
          <a:xfrm>
            <a:off x="666750" y="304800"/>
            <a:ext cx="7772400" cy="9144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SRS Document</a:t>
            </a:r>
            <a:endParaRPr/>
          </a:p>
        </p:txBody>
      </p:sp>
      <p:sp>
        <p:nvSpPr>
          <p:cNvPr id="1330" name="Google Shape;1330;p164"/>
          <p:cNvSpPr txBox="1"/>
          <p:nvPr>
            <p:ph idx="1" type="body"/>
          </p:nvPr>
        </p:nvSpPr>
        <p:spPr>
          <a:xfrm>
            <a:off x="285750" y="1670050"/>
            <a:ext cx="8472488" cy="41148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The SRS document is the final outcome of the requirements analysis and specification phase.</a:t>
            </a:r>
            <a:endParaRPr/>
          </a:p>
          <a:p>
            <a:pPr indent="-273050" lvl="0" marL="273050" rtl="0" algn="l">
              <a:lnSpc>
                <a:spcPct val="100000"/>
              </a:lnSpc>
              <a:spcBef>
                <a:spcPts val="520"/>
              </a:spcBef>
              <a:spcAft>
                <a:spcPts val="0"/>
              </a:spcAft>
              <a:buSzPts val="2470"/>
              <a:buChar char="⚫"/>
            </a:pPr>
            <a:r>
              <a:rPr lang="en-US"/>
              <a:t>The main activities carried out during requirements analysis and specification phase are:</a:t>
            </a:r>
            <a:endParaRPr/>
          </a:p>
          <a:p>
            <a:pPr indent="-246062" lvl="1" marL="639763" rtl="0" algn="l">
              <a:lnSpc>
                <a:spcPct val="100000"/>
              </a:lnSpc>
              <a:spcBef>
                <a:spcPts val="480"/>
              </a:spcBef>
              <a:spcAft>
                <a:spcPts val="0"/>
              </a:spcAft>
              <a:buSzPts val="2040"/>
              <a:buFont typeface="Noto Sans Symbols"/>
              <a:buChar char="⮚"/>
            </a:pPr>
            <a:r>
              <a:rPr lang="en-US"/>
              <a:t>Requirements gathering and analysis</a:t>
            </a:r>
            <a:endParaRPr/>
          </a:p>
          <a:p>
            <a:pPr indent="-246062" lvl="1" marL="639763" rtl="0" algn="l">
              <a:lnSpc>
                <a:spcPct val="100000"/>
              </a:lnSpc>
              <a:spcBef>
                <a:spcPts val="480"/>
              </a:spcBef>
              <a:spcAft>
                <a:spcPts val="0"/>
              </a:spcAft>
              <a:buSzPts val="2040"/>
              <a:buFont typeface="Noto Sans Symbols"/>
              <a:buChar char="⮚"/>
            </a:pPr>
            <a:r>
              <a:rPr lang="en-US"/>
              <a:t>Requirements specification</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165"/>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t/>
            </a:r>
            <a:endParaRPr/>
          </a:p>
        </p:txBody>
      </p:sp>
      <p:sp>
        <p:nvSpPr>
          <p:cNvPr id="1336" name="Google Shape;1336;p165"/>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116204" lvl="0" marL="273050" rtl="0" algn="l">
              <a:lnSpc>
                <a:spcPct val="100000"/>
              </a:lnSpc>
              <a:spcBef>
                <a:spcPts val="0"/>
              </a:spcBef>
              <a:spcAft>
                <a:spcPts val="0"/>
              </a:spcAft>
              <a:buSzPts val="247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0"/>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Large project:</a:t>
            </a:r>
            <a:endParaRPr/>
          </a:p>
        </p:txBody>
      </p:sp>
      <p:sp>
        <p:nvSpPr>
          <p:cNvPr id="298" name="Google Shape;298;p40"/>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Standars,regulation.conventations need to be followed.</a:t>
            </a:r>
            <a:endParaRPr/>
          </a:p>
          <a:p>
            <a:pPr indent="-273050" lvl="0" marL="273050" rtl="0" algn="l">
              <a:lnSpc>
                <a:spcPct val="100000"/>
              </a:lnSpc>
              <a:spcBef>
                <a:spcPts val="520"/>
              </a:spcBef>
              <a:spcAft>
                <a:spcPts val="0"/>
              </a:spcAft>
              <a:buSzPts val="2470"/>
              <a:buChar char="⚫"/>
            </a:pPr>
            <a:r>
              <a:rPr lang="en-US"/>
              <a:t>Steps ,milestones defined &amp; reviews are carried out:progress is visible</a:t>
            </a:r>
            <a:endParaRPr/>
          </a:p>
        </p:txBody>
      </p:sp>
      <p:pic>
        <p:nvPicPr>
          <p:cNvPr descr="dadar sign..JPG" id="299" name="Google Shape;299;p40"/>
          <p:cNvPicPr preferRelativeResize="0"/>
          <p:nvPr/>
        </p:nvPicPr>
        <p:blipFill rotWithShape="1">
          <a:blip r:embed="rId3">
            <a:alphaModFix/>
          </a:blip>
          <a:srcRect b="0" l="0" r="0" t="0"/>
          <a:stretch/>
        </p:blipFill>
        <p:spPr>
          <a:xfrm>
            <a:off x="7947025" y="6096000"/>
            <a:ext cx="1196975" cy="762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98">
                                            <p:txEl>
                                              <p:pRg end="0" st="0"/>
                                            </p:txEl>
                                          </p:spTgt>
                                        </p:tgtEl>
                                        <p:attrNameLst>
                                          <p:attrName>style.visibility</p:attrName>
                                        </p:attrNameLst>
                                      </p:cBhvr>
                                      <p:to>
                                        <p:strVal val="visible"/>
                                      </p:to>
                                    </p:set>
                                    <p:animEffect filter="fade" transition="in">
                                      <p:cBhvr>
                                        <p:cTn dur="2000"/>
                                        <p:tgtEl>
                                          <p:spTgt spid="29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98">
                                            <p:txEl>
                                              <p:pRg end="1" st="1"/>
                                            </p:txEl>
                                          </p:spTgt>
                                        </p:tgtEl>
                                        <p:attrNameLst>
                                          <p:attrName>style.visibility</p:attrName>
                                        </p:attrNameLst>
                                      </p:cBhvr>
                                      <p:to>
                                        <p:strVal val="visible"/>
                                      </p:to>
                                    </p:set>
                                    <p:animEffect filter="fade" transition="in">
                                      <p:cBhvr>
                                        <p:cTn dur="2000"/>
                                        <p:tgtEl>
                                          <p:spTgt spid="298">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166"/>
          <p:cNvSpPr txBox="1"/>
          <p:nvPr>
            <p:ph idx="1" type="body"/>
          </p:nvPr>
        </p:nvSpPr>
        <p:spPr>
          <a:xfrm>
            <a:off x="457200" y="609601"/>
            <a:ext cx="8229600" cy="57150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660"/>
              <a:buNone/>
            </a:pPr>
            <a:r>
              <a:rPr lang="en-US" sz="2800"/>
              <a:t>			Parts of a SRS document </a:t>
            </a:r>
            <a:endParaRPr/>
          </a:p>
          <a:p>
            <a:pPr indent="-273050" lvl="0" marL="273050" rtl="0" algn="l">
              <a:lnSpc>
                <a:spcPct val="100000"/>
              </a:lnSpc>
              <a:spcBef>
                <a:spcPts val="560"/>
              </a:spcBef>
              <a:spcAft>
                <a:spcPts val="0"/>
              </a:spcAft>
              <a:buSzPts val="2660"/>
              <a:buNone/>
            </a:pPr>
            <a:r>
              <a:t/>
            </a:r>
            <a:endParaRPr sz="2800"/>
          </a:p>
          <a:p>
            <a:pPr indent="-273050" lvl="0" marL="273050" rtl="0" algn="l">
              <a:lnSpc>
                <a:spcPct val="100000"/>
              </a:lnSpc>
              <a:spcBef>
                <a:spcPts val="560"/>
              </a:spcBef>
              <a:spcAft>
                <a:spcPts val="0"/>
              </a:spcAft>
              <a:buSzPts val="2660"/>
              <a:buNone/>
            </a:pPr>
            <a:r>
              <a:rPr lang="en-US" sz="2800"/>
              <a:t>The important parts of SRS document are: </a:t>
            </a:r>
            <a:endParaRPr/>
          </a:p>
          <a:p>
            <a:pPr indent="-104140" lvl="0" marL="273050" rtl="0" algn="l">
              <a:lnSpc>
                <a:spcPct val="100000"/>
              </a:lnSpc>
              <a:spcBef>
                <a:spcPts val="560"/>
              </a:spcBef>
              <a:spcAft>
                <a:spcPts val="0"/>
              </a:spcAft>
              <a:buSzPts val="2660"/>
              <a:buNone/>
            </a:pPr>
            <a:r>
              <a:t/>
            </a:r>
            <a:endParaRPr sz="2800"/>
          </a:p>
          <a:p>
            <a:pPr indent="-246062" lvl="1" marL="639763" rtl="0" algn="l">
              <a:lnSpc>
                <a:spcPct val="100000"/>
              </a:lnSpc>
              <a:spcBef>
                <a:spcPts val="480"/>
              </a:spcBef>
              <a:spcAft>
                <a:spcPts val="0"/>
              </a:spcAft>
              <a:buSzPts val="2040"/>
              <a:buChar char="⚫"/>
            </a:pPr>
            <a:r>
              <a:rPr lang="en-US"/>
              <a:t>Functional requirements of the system </a:t>
            </a:r>
            <a:endParaRPr/>
          </a:p>
          <a:p>
            <a:pPr indent="-246062" lvl="1" marL="639763" rtl="0" algn="l">
              <a:lnSpc>
                <a:spcPct val="100000"/>
              </a:lnSpc>
              <a:spcBef>
                <a:spcPts val="480"/>
              </a:spcBef>
              <a:spcAft>
                <a:spcPts val="0"/>
              </a:spcAft>
              <a:buSzPts val="2040"/>
              <a:buChar char="⚫"/>
            </a:pPr>
            <a:r>
              <a:rPr lang="en-US"/>
              <a:t>Non-functional requirements of the system, and </a:t>
            </a:r>
            <a:endParaRPr/>
          </a:p>
          <a:p>
            <a:pPr indent="-246062" lvl="1" marL="639763" rtl="0" algn="l">
              <a:lnSpc>
                <a:spcPct val="100000"/>
              </a:lnSpc>
              <a:spcBef>
                <a:spcPts val="480"/>
              </a:spcBef>
              <a:spcAft>
                <a:spcPts val="0"/>
              </a:spcAft>
              <a:buSzPts val="2040"/>
              <a:buChar char="⚫"/>
            </a:pPr>
            <a:r>
              <a:rPr lang="en-US"/>
              <a:t>Goals of implementation </a:t>
            </a:r>
            <a:endParaRPr/>
          </a:p>
          <a:p>
            <a:pPr indent="-104140" lvl="0" marL="273050" rtl="0" algn="l">
              <a:lnSpc>
                <a:spcPct val="100000"/>
              </a:lnSpc>
              <a:spcBef>
                <a:spcPts val="560"/>
              </a:spcBef>
              <a:spcAft>
                <a:spcPts val="0"/>
              </a:spcAft>
              <a:buSzPts val="2660"/>
              <a:buNone/>
            </a:pPr>
            <a:r>
              <a:t/>
            </a:r>
            <a:endParaRPr sz="2800"/>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pic>
        <p:nvPicPr>
          <p:cNvPr id="1346" name="Google Shape;1346;p167"/>
          <p:cNvPicPr preferRelativeResize="0"/>
          <p:nvPr>
            <p:ph idx="1" type="body"/>
          </p:nvPr>
        </p:nvPicPr>
        <p:blipFill rotWithShape="1">
          <a:blip r:embed="rId3">
            <a:alphaModFix/>
          </a:blip>
          <a:srcRect b="0" l="0" r="0" t="0"/>
          <a:stretch/>
        </p:blipFill>
        <p:spPr>
          <a:xfrm>
            <a:off x="533400" y="2209800"/>
            <a:ext cx="8020050" cy="2752725"/>
          </a:xfrm>
          <a:prstGeom prst="rect">
            <a:avLst/>
          </a:prstGeom>
          <a:noFill/>
          <a:ln>
            <a:noFill/>
          </a:ln>
        </p:spPr>
      </p:pic>
      <p:sp>
        <p:nvSpPr>
          <p:cNvPr id="1347" name="Google Shape;1347;p167"/>
          <p:cNvSpPr txBox="1"/>
          <p:nvPr/>
        </p:nvSpPr>
        <p:spPr>
          <a:xfrm>
            <a:off x="2133600" y="914400"/>
            <a:ext cx="64770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Arial"/>
                <a:ea typeface="Arial"/>
                <a:cs typeface="Arial"/>
                <a:sym typeface="Arial"/>
              </a:rPr>
              <a:t>Functional Requirement</a:t>
            </a:r>
            <a:endParaRPr b="0" i="0" sz="3600" u="none" cap="none" strike="noStrike">
              <a:solidFill>
                <a:schemeClr val="dk1"/>
              </a:solidFill>
              <a:latin typeface="Arial"/>
              <a:ea typeface="Arial"/>
              <a:cs typeface="Arial"/>
              <a:sym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168"/>
          <p:cNvSpPr txBox="1"/>
          <p:nvPr>
            <p:ph idx="1" type="body"/>
          </p:nvPr>
        </p:nvSpPr>
        <p:spPr>
          <a:xfrm>
            <a:off x="457200" y="762001"/>
            <a:ext cx="8229600" cy="55626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b="1" lang="en-US"/>
              <a:t>Nonfunctional requirements:- </a:t>
            </a:r>
            <a:endParaRPr/>
          </a:p>
          <a:p>
            <a:pPr indent="-273050" lvl="0" marL="273050" rtl="0" algn="l">
              <a:lnSpc>
                <a:spcPct val="100000"/>
              </a:lnSpc>
              <a:spcBef>
                <a:spcPts val="520"/>
              </a:spcBef>
              <a:spcAft>
                <a:spcPts val="0"/>
              </a:spcAft>
              <a:buSzPts val="2470"/>
              <a:buChar char="⚫"/>
            </a:pPr>
            <a:r>
              <a:rPr lang="en-US"/>
              <a:t>Nonfunctional requirements deal with the characteristics of the system which can not be expressed as functions - such as the maintainability of the system, portability of the system, usability of the system, etc. </a:t>
            </a:r>
            <a:endParaRPr/>
          </a:p>
          <a:p>
            <a:pPr indent="-116204" lvl="0" marL="273050" rtl="0" algn="l">
              <a:lnSpc>
                <a:spcPct val="100000"/>
              </a:lnSpc>
              <a:spcBef>
                <a:spcPts val="520"/>
              </a:spcBef>
              <a:spcAft>
                <a:spcPts val="0"/>
              </a:spcAft>
              <a:buSzPts val="2470"/>
              <a:buNone/>
            </a:pPr>
            <a:r>
              <a:t/>
            </a:r>
            <a:endParaRPr/>
          </a:p>
          <a:p>
            <a:pPr indent="-273050" lvl="0" marL="273050" rtl="0" algn="l">
              <a:lnSpc>
                <a:spcPct val="100000"/>
              </a:lnSpc>
              <a:spcBef>
                <a:spcPts val="520"/>
              </a:spcBef>
              <a:spcAft>
                <a:spcPts val="0"/>
              </a:spcAft>
              <a:buSzPts val="2470"/>
              <a:buChar char="⚫"/>
            </a:pPr>
            <a:r>
              <a:rPr lang="en-US"/>
              <a:t>Nonfunctional requirements may include: </a:t>
            </a:r>
            <a:r>
              <a:rPr b="1" lang="en-US"/>
              <a:t># reliability issues, # accuracy of results, # human - computer interface issues, # constraints on the system implementation, etc. </a:t>
            </a:r>
            <a:endParaRPr/>
          </a:p>
          <a:p>
            <a:pPr indent="-116204" lvl="0" marL="273050" rtl="0" algn="l">
              <a:lnSpc>
                <a:spcPct val="100000"/>
              </a:lnSpc>
              <a:spcBef>
                <a:spcPts val="520"/>
              </a:spcBef>
              <a:spcAft>
                <a:spcPts val="0"/>
              </a:spcAft>
              <a:buSzPts val="2470"/>
              <a:buNone/>
            </a:pPr>
            <a:r>
              <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169"/>
          <p:cNvSpPr txBox="1"/>
          <p:nvPr>
            <p:ph idx="1" type="body"/>
          </p:nvPr>
        </p:nvSpPr>
        <p:spPr>
          <a:xfrm>
            <a:off x="457200" y="685801"/>
            <a:ext cx="8229600" cy="56388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b="1" lang="en-US"/>
              <a:t>Goals of implementation:- </a:t>
            </a:r>
            <a:endParaRPr/>
          </a:p>
          <a:p>
            <a:pPr indent="-273050" lvl="0" marL="273050" rtl="0" algn="l">
              <a:lnSpc>
                <a:spcPct val="100000"/>
              </a:lnSpc>
              <a:spcBef>
                <a:spcPts val="520"/>
              </a:spcBef>
              <a:spcAft>
                <a:spcPts val="0"/>
              </a:spcAft>
              <a:buSzPts val="2470"/>
              <a:buChar char="⚫"/>
            </a:pPr>
            <a:r>
              <a:rPr lang="en-US"/>
              <a:t>The goals of implementation part documents some general suggestions regarding development. These suggestions guide trade-off among design goals. The goals of implementation section might document issues such as revisions to the system functionalities that may be required in the future, new devices to be supported in the future, reusability issues, etc. These are the items which the developers might keep in their mind during development so that the developed system may meet some aspects that are not required immediately. </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sp>
        <p:nvSpPr>
          <p:cNvPr id="1362" name="Google Shape;1362;p170"/>
          <p:cNvSpPr txBox="1"/>
          <p:nvPr>
            <p:ph type="title"/>
          </p:nvPr>
        </p:nvSpPr>
        <p:spPr>
          <a:xfrm>
            <a:off x="304800" y="22860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sz="3200"/>
              <a:t>Documenting functional requirements </a:t>
            </a:r>
            <a:br>
              <a:rPr lang="en-US"/>
            </a:br>
            <a:endParaRPr/>
          </a:p>
        </p:txBody>
      </p:sp>
      <p:sp>
        <p:nvSpPr>
          <p:cNvPr id="1363" name="Google Shape;1363;p170"/>
          <p:cNvSpPr txBox="1"/>
          <p:nvPr>
            <p:ph idx="1" type="body"/>
          </p:nvPr>
        </p:nvSpPr>
        <p:spPr>
          <a:xfrm>
            <a:off x="381000" y="609600"/>
            <a:ext cx="8229600" cy="57150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b="1" lang="en-US"/>
              <a:t>Example: - Withdraw Cash from ATM </a:t>
            </a:r>
            <a:endParaRPr/>
          </a:p>
          <a:p>
            <a:pPr indent="-273050" lvl="0" marL="273050" rtl="0" algn="l">
              <a:lnSpc>
                <a:spcPct val="100000"/>
              </a:lnSpc>
              <a:spcBef>
                <a:spcPts val="520"/>
              </a:spcBef>
              <a:spcAft>
                <a:spcPts val="0"/>
              </a:spcAft>
              <a:buSzPts val="2470"/>
              <a:buNone/>
            </a:pPr>
            <a:r>
              <a:rPr lang="en-US" u="sng"/>
              <a:t>R1: withdraw cash </a:t>
            </a:r>
            <a:endParaRPr/>
          </a:p>
          <a:p>
            <a:pPr indent="-273050" lvl="0" marL="273050" rtl="0" algn="l">
              <a:lnSpc>
                <a:spcPct val="100000"/>
              </a:lnSpc>
              <a:spcBef>
                <a:spcPts val="520"/>
              </a:spcBef>
              <a:spcAft>
                <a:spcPts val="0"/>
              </a:spcAft>
              <a:buSzPts val="2470"/>
              <a:buChar char="⚫"/>
            </a:pPr>
            <a:r>
              <a:rPr lang="en-US"/>
              <a:t>Description: The withdraw cash function first determines the type of account that the user has and the account number from which the user wishes to withdraw cash. It checks the balance to determine whether the requested amount is available in the account. If enough balance is available, it outputs the required cash, otherwise it generates an error message. </a:t>
            </a:r>
            <a:endParaRPr/>
          </a:p>
          <a:p>
            <a:pPr indent="-273050" lvl="0" marL="273050" rtl="0" algn="l">
              <a:lnSpc>
                <a:spcPct val="100000"/>
              </a:lnSpc>
              <a:spcBef>
                <a:spcPts val="520"/>
              </a:spcBef>
              <a:spcAft>
                <a:spcPts val="0"/>
              </a:spcAft>
              <a:buSzPts val="2470"/>
              <a:buNone/>
            </a:pPr>
            <a:r>
              <a:rPr lang="en-US"/>
              <a:t>R1.1 select withdraw amount option </a:t>
            </a:r>
            <a:endParaRPr/>
          </a:p>
          <a:p>
            <a:pPr indent="-273050" lvl="0" marL="273050" rtl="0" algn="l">
              <a:lnSpc>
                <a:spcPct val="100000"/>
              </a:lnSpc>
              <a:spcBef>
                <a:spcPts val="520"/>
              </a:spcBef>
              <a:spcAft>
                <a:spcPts val="0"/>
              </a:spcAft>
              <a:buSzPts val="2470"/>
              <a:buChar char="⚫"/>
            </a:pPr>
            <a:r>
              <a:rPr lang="en-US"/>
              <a:t>Input: “withdraw amount” option </a:t>
            </a:r>
            <a:endParaRPr/>
          </a:p>
          <a:p>
            <a:pPr indent="-273050" lvl="0" marL="273050" rtl="0" algn="l">
              <a:lnSpc>
                <a:spcPct val="100000"/>
              </a:lnSpc>
              <a:spcBef>
                <a:spcPts val="520"/>
              </a:spcBef>
              <a:spcAft>
                <a:spcPts val="0"/>
              </a:spcAft>
              <a:buSzPts val="2470"/>
              <a:buChar char="⚫"/>
            </a:pPr>
            <a:r>
              <a:rPr lang="en-US"/>
              <a:t>Output: user prompted to enter the account type </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7" name="Shape 1367"/>
        <p:cNvGrpSpPr/>
        <p:nvPr/>
      </p:nvGrpSpPr>
      <p:grpSpPr>
        <a:xfrm>
          <a:off x="0" y="0"/>
          <a:ext cx="0" cy="0"/>
          <a:chOff x="0" y="0"/>
          <a:chExt cx="0" cy="0"/>
        </a:xfrm>
      </p:grpSpPr>
      <p:sp>
        <p:nvSpPr>
          <p:cNvPr id="1368" name="Google Shape;1368;p171"/>
          <p:cNvSpPr txBox="1"/>
          <p:nvPr>
            <p:ph idx="1" type="body"/>
          </p:nvPr>
        </p:nvSpPr>
        <p:spPr>
          <a:xfrm>
            <a:off x="457200" y="685801"/>
            <a:ext cx="8229600" cy="56388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None/>
            </a:pPr>
            <a:r>
              <a:rPr lang="en-US"/>
              <a:t>R1.2: select account type </a:t>
            </a:r>
            <a:endParaRPr/>
          </a:p>
          <a:p>
            <a:pPr indent="-273050" lvl="0" marL="273050" rtl="0" algn="l">
              <a:lnSpc>
                <a:spcPct val="100000"/>
              </a:lnSpc>
              <a:spcBef>
                <a:spcPts val="520"/>
              </a:spcBef>
              <a:spcAft>
                <a:spcPts val="0"/>
              </a:spcAft>
              <a:buSzPts val="2470"/>
              <a:buChar char="⚫"/>
            </a:pPr>
            <a:r>
              <a:rPr lang="en-US"/>
              <a:t>Input: user option </a:t>
            </a:r>
            <a:endParaRPr/>
          </a:p>
          <a:p>
            <a:pPr indent="-273050" lvl="0" marL="273050" rtl="0" algn="l">
              <a:lnSpc>
                <a:spcPct val="100000"/>
              </a:lnSpc>
              <a:spcBef>
                <a:spcPts val="520"/>
              </a:spcBef>
              <a:spcAft>
                <a:spcPts val="0"/>
              </a:spcAft>
              <a:buSzPts val="2470"/>
              <a:buChar char="⚫"/>
            </a:pPr>
            <a:r>
              <a:rPr lang="en-US"/>
              <a:t>Output: prompt to enter amount </a:t>
            </a:r>
            <a:endParaRPr/>
          </a:p>
          <a:p>
            <a:pPr indent="-273050" lvl="0" marL="273050" rtl="0" algn="l">
              <a:lnSpc>
                <a:spcPct val="100000"/>
              </a:lnSpc>
              <a:spcBef>
                <a:spcPts val="520"/>
              </a:spcBef>
              <a:spcAft>
                <a:spcPts val="0"/>
              </a:spcAft>
              <a:buSzPts val="2470"/>
              <a:buNone/>
            </a:pPr>
            <a:r>
              <a:rPr lang="en-US"/>
              <a:t>R1.3: get required amount </a:t>
            </a:r>
            <a:endParaRPr/>
          </a:p>
          <a:p>
            <a:pPr indent="-273050" lvl="0" marL="273050" rtl="0" algn="l">
              <a:lnSpc>
                <a:spcPct val="100000"/>
              </a:lnSpc>
              <a:spcBef>
                <a:spcPts val="520"/>
              </a:spcBef>
              <a:spcAft>
                <a:spcPts val="0"/>
              </a:spcAft>
              <a:buSzPts val="2470"/>
              <a:buChar char="⚫"/>
            </a:pPr>
            <a:r>
              <a:rPr lang="en-US"/>
              <a:t>Input: amount to be withdrawn in integer values greater than 100 and less than 10,000 in multiples of 100. </a:t>
            </a:r>
            <a:endParaRPr/>
          </a:p>
          <a:p>
            <a:pPr indent="-273050" lvl="0" marL="273050" rtl="0" algn="l">
              <a:lnSpc>
                <a:spcPct val="100000"/>
              </a:lnSpc>
              <a:spcBef>
                <a:spcPts val="520"/>
              </a:spcBef>
              <a:spcAft>
                <a:spcPts val="0"/>
              </a:spcAft>
              <a:buSzPts val="2470"/>
              <a:buChar char="⚫"/>
            </a:pPr>
            <a:r>
              <a:rPr lang="en-US"/>
              <a:t>Output: The requested cash and printed transaction statement. </a:t>
            </a:r>
            <a:endParaRPr/>
          </a:p>
          <a:p>
            <a:pPr indent="-273050" lvl="0" marL="273050" rtl="0" algn="l">
              <a:lnSpc>
                <a:spcPct val="100000"/>
              </a:lnSpc>
              <a:spcBef>
                <a:spcPts val="520"/>
              </a:spcBef>
              <a:spcAft>
                <a:spcPts val="0"/>
              </a:spcAft>
              <a:buSzPts val="2470"/>
              <a:buChar char="⚫"/>
            </a:pPr>
            <a:r>
              <a:rPr lang="en-US"/>
              <a:t>Processing: the amount is debited from the user’s account if sufficient balance is available, otherwise an error message displayed. </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2" name="Shape 1372"/>
        <p:cNvGrpSpPr/>
        <p:nvPr/>
      </p:nvGrpSpPr>
      <p:grpSpPr>
        <a:xfrm>
          <a:off x="0" y="0"/>
          <a:ext cx="0" cy="0"/>
          <a:chOff x="0" y="0"/>
          <a:chExt cx="0" cy="0"/>
        </a:xfrm>
      </p:grpSpPr>
      <p:sp>
        <p:nvSpPr>
          <p:cNvPr id="1373" name="Google Shape;1373;p172"/>
          <p:cNvSpPr txBox="1"/>
          <p:nvPr>
            <p:ph idx="1" type="body"/>
          </p:nvPr>
        </p:nvSpPr>
        <p:spPr>
          <a:xfrm>
            <a:off x="457200" y="228600"/>
            <a:ext cx="8229600" cy="6096001"/>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None/>
            </a:pPr>
            <a:r>
              <a:rPr lang="en-US"/>
              <a:t>Properties of a good SRS document </a:t>
            </a:r>
            <a:endParaRPr/>
          </a:p>
          <a:p>
            <a:pPr indent="-273050" lvl="0" marL="273050" rtl="0" algn="l">
              <a:lnSpc>
                <a:spcPct val="100000"/>
              </a:lnSpc>
              <a:spcBef>
                <a:spcPts val="480"/>
              </a:spcBef>
              <a:spcAft>
                <a:spcPts val="0"/>
              </a:spcAft>
              <a:buSzPts val="2280"/>
              <a:buNone/>
            </a:pPr>
            <a:r>
              <a:rPr b="1" lang="en-US" sz="2400">
                <a:solidFill>
                  <a:srgbClr val="FF0000"/>
                </a:solidFill>
              </a:rPr>
              <a:t>Concise:</a:t>
            </a:r>
            <a:endParaRPr/>
          </a:p>
          <a:p>
            <a:pPr indent="-273050" lvl="0" marL="273050" rtl="0" algn="l">
              <a:lnSpc>
                <a:spcPct val="100000"/>
              </a:lnSpc>
              <a:spcBef>
                <a:spcPts val="400"/>
              </a:spcBef>
              <a:spcAft>
                <a:spcPts val="0"/>
              </a:spcAft>
              <a:buSzPts val="1900"/>
              <a:buChar char="⚫"/>
            </a:pPr>
            <a:r>
              <a:rPr b="1" lang="en-US" sz="2000"/>
              <a:t> The SRS document should be concise and at the same time unambiguous, consistent, and complete. Verbose and irrelevant descriptions reduce readability and also increase error possibilities. </a:t>
            </a:r>
            <a:endParaRPr/>
          </a:p>
          <a:p>
            <a:pPr indent="-152400" lvl="0" marL="273050" rtl="0" algn="l">
              <a:lnSpc>
                <a:spcPct val="100000"/>
              </a:lnSpc>
              <a:spcBef>
                <a:spcPts val="400"/>
              </a:spcBef>
              <a:spcAft>
                <a:spcPts val="0"/>
              </a:spcAft>
              <a:buSzPts val="1900"/>
              <a:buNone/>
            </a:pPr>
            <a:r>
              <a:t/>
            </a:r>
            <a:endParaRPr b="1" sz="2000"/>
          </a:p>
          <a:p>
            <a:pPr indent="-273050" lvl="0" marL="273050" rtl="0" algn="l">
              <a:lnSpc>
                <a:spcPct val="100000"/>
              </a:lnSpc>
              <a:spcBef>
                <a:spcPts val="480"/>
              </a:spcBef>
              <a:spcAft>
                <a:spcPts val="0"/>
              </a:spcAft>
              <a:buSzPts val="2280"/>
              <a:buNone/>
            </a:pPr>
            <a:r>
              <a:rPr lang="en-US" sz="2400"/>
              <a:t> </a:t>
            </a:r>
            <a:r>
              <a:rPr b="1" lang="en-US" sz="2400">
                <a:solidFill>
                  <a:srgbClr val="FF0000"/>
                </a:solidFill>
              </a:rPr>
              <a:t>Structured</a:t>
            </a:r>
            <a:r>
              <a:rPr b="1" lang="en-US" sz="2000">
                <a:solidFill>
                  <a:srgbClr val="FF0000"/>
                </a:solidFill>
              </a:rPr>
              <a:t>:</a:t>
            </a:r>
            <a:endParaRPr/>
          </a:p>
          <a:p>
            <a:pPr indent="-273050" lvl="0" marL="273050" rtl="0" algn="l">
              <a:lnSpc>
                <a:spcPct val="100000"/>
              </a:lnSpc>
              <a:spcBef>
                <a:spcPts val="520"/>
              </a:spcBef>
              <a:spcAft>
                <a:spcPts val="0"/>
              </a:spcAft>
              <a:buSzPts val="1900"/>
              <a:buChar char="⚫"/>
            </a:pPr>
            <a:r>
              <a:rPr b="1" lang="en-US" sz="2000"/>
              <a:t>It should be well-structured. A well-structured document is easy to understand and modify. In practice, the SRS document undergoes several revisions to cope up with the customer requirements. Often, the customer requirements evolve over a period of time. Therefore, in order to make the modifications to the SRS document easy, it is important to make the document well-structured</a:t>
            </a:r>
            <a:r>
              <a:rPr b="1" lang="en-US"/>
              <a:t>. </a:t>
            </a:r>
            <a:endParaRPr/>
          </a:p>
          <a:p>
            <a:pPr indent="-116204" lvl="0" marL="273050" rtl="0" algn="l">
              <a:lnSpc>
                <a:spcPct val="100000"/>
              </a:lnSpc>
              <a:spcBef>
                <a:spcPts val="520"/>
              </a:spcBef>
              <a:spcAft>
                <a:spcPts val="0"/>
              </a:spcAft>
              <a:buSzPts val="2470"/>
              <a:buNone/>
            </a:pPr>
            <a:r>
              <a:t/>
            </a:r>
            <a:endParaRPr/>
          </a:p>
          <a:p>
            <a:pPr indent="-273050" lvl="0" marL="273050" rtl="0" algn="l">
              <a:lnSpc>
                <a:spcPct val="100000"/>
              </a:lnSpc>
              <a:spcBef>
                <a:spcPts val="520"/>
              </a:spcBef>
              <a:spcAft>
                <a:spcPts val="0"/>
              </a:spcAft>
              <a:buSzPts val="2470"/>
              <a:buNone/>
            </a:pPr>
            <a:r>
              <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7" name="Shape 1377"/>
        <p:cNvGrpSpPr/>
        <p:nvPr/>
      </p:nvGrpSpPr>
      <p:grpSpPr>
        <a:xfrm>
          <a:off x="0" y="0"/>
          <a:ext cx="0" cy="0"/>
          <a:chOff x="0" y="0"/>
          <a:chExt cx="0" cy="0"/>
        </a:xfrm>
      </p:grpSpPr>
      <p:sp>
        <p:nvSpPr>
          <p:cNvPr id="1378" name="Google Shape;1378;p173"/>
          <p:cNvSpPr txBox="1"/>
          <p:nvPr>
            <p:ph idx="1" type="body"/>
          </p:nvPr>
        </p:nvSpPr>
        <p:spPr>
          <a:xfrm>
            <a:off x="457200" y="304801"/>
            <a:ext cx="8229600" cy="60198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280"/>
              <a:buNone/>
            </a:pPr>
            <a:r>
              <a:rPr b="1" lang="en-US" sz="2400">
                <a:solidFill>
                  <a:srgbClr val="FF0000"/>
                </a:solidFill>
              </a:rPr>
              <a:t>Black-box view</a:t>
            </a:r>
            <a:r>
              <a:rPr b="1" lang="en-US" sz="2000">
                <a:solidFill>
                  <a:srgbClr val="FF0000"/>
                </a:solidFill>
              </a:rPr>
              <a:t>:</a:t>
            </a:r>
            <a:endParaRPr/>
          </a:p>
          <a:p>
            <a:pPr indent="-273050" lvl="0" marL="273050" rtl="0" algn="l">
              <a:lnSpc>
                <a:spcPct val="100000"/>
              </a:lnSpc>
              <a:spcBef>
                <a:spcPts val="400"/>
              </a:spcBef>
              <a:spcAft>
                <a:spcPts val="0"/>
              </a:spcAft>
              <a:buSzPts val="1900"/>
              <a:buNone/>
            </a:pPr>
            <a:r>
              <a:rPr b="1" lang="en-US" sz="2000"/>
              <a:t> It should only specify what the system should do and refrain from stating how to do these. This means that the SRS document should specify the external behavior of the system and not discuss the implementation issues. The SRS document should view the system to be developed as black box, and should specify the externally visible behavior of the system. For this reason, the SRS document is also called the black-box specification of a system. </a:t>
            </a:r>
            <a:endParaRPr/>
          </a:p>
          <a:p>
            <a:pPr indent="-273050" lvl="0" marL="273050" rtl="0" algn="l">
              <a:lnSpc>
                <a:spcPct val="100000"/>
              </a:lnSpc>
              <a:spcBef>
                <a:spcPts val="400"/>
              </a:spcBef>
              <a:spcAft>
                <a:spcPts val="0"/>
              </a:spcAft>
              <a:buSzPts val="1900"/>
              <a:buNone/>
            </a:pPr>
            <a:r>
              <a:t/>
            </a:r>
            <a:endParaRPr b="1" sz="2000"/>
          </a:p>
          <a:p>
            <a:pPr indent="-273050" lvl="0" marL="273050" rtl="0" algn="l">
              <a:lnSpc>
                <a:spcPct val="100000"/>
              </a:lnSpc>
              <a:spcBef>
                <a:spcPts val="400"/>
              </a:spcBef>
              <a:spcAft>
                <a:spcPts val="0"/>
              </a:spcAft>
              <a:buSzPts val="1900"/>
              <a:buNone/>
            </a:pPr>
            <a:r>
              <a:t/>
            </a:r>
            <a:endParaRPr b="1" sz="2000"/>
          </a:p>
          <a:p>
            <a:pPr indent="-273050" lvl="0" marL="273050" rtl="0" algn="l">
              <a:lnSpc>
                <a:spcPct val="100000"/>
              </a:lnSpc>
              <a:spcBef>
                <a:spcPts val="480"/>
              </a:spcBef>
              <a:spcAft>
                <a:spcPts val="0"/>
              </a:spcAft>
              <a:buSzPts val="2280"/>
              <a:buNone/>
            </a:pPr>
            <a:r>
              <a:rPr b="1" lang="en-US" sz="2400">
                <a:solidFill>
                  <a:srgbClr val="FF0000"/>
                </a:solidFill>
              </a:rPr>
              <a:t>Conceptual integrity:</a:t>
            </a:r>
            <a:endParaRPr/>
          </a:p>
          <a:p>
            <a:pPr indent="-273050" lvl="0" marL="273050" rtl="0" algn="l">
              <a:lnSpc>
                <a:spcPct val="100000"/>
              </a:lnSpc>
              <a:spcBef>
                <a:spcPts val="400"/>
              </a:spcBef>
              <a:spcAft>
                <a:spcPts val="0"/>
              </a:spcAft>
              <a:buSzPts val="1900"/>
              <a:buChar char="⚫"/>
            </a:pPr>
            <a:r>
              <a:rPr b="1" lang="en-US" sz="2000"/>
              <a:t>It should show conceptual integrity so that the reader can easily understand it. </a:t>
            </a:r>
            <a:endParaRPr/>
          </a:p>
          <a:p>
            <a:pPr indent="-116204" lvl="0" marL="273050" rtl="0" algn="l">
              <a:lnSpc>
                <a:spcPct val="100000"/>
              </a:lnSpc>
              <a:spcBef>
                <a:spcPts val="520"/>
              </a:spcBef>
              <a:spcAft>
                <a:spcPts val="0"/>
              </a:spcAft>
              <a:buSzPts val="2470"/>
              <a:buNone/>
            </a:pPr>
            <a:r>
              <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174"/>
          <p:cNvSpPr txBox="1"/>
          <p:nvPr>
            <p:ph idx="1" type="body"/>
          </p:nvPr>
        </p:nvSpPr>
        <p:spPr>
          <a:xfrm>
            <a:off x="457200" y="228601"/>
            <a:ext cx="8229600" cy="60960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280"/>
              <a:buNone/>
            </a:pPr>
            <a:r>
              <a:rPr b="1" lang="en-US" sz="2400">
                <a:solidFill>
                  <a:srgbClr val="FF0000"/>
                </a:solidFill>
              </a:rPr>
              <a:t>Response to undesired events:</a:t>
            </a:r>
            <a:endParaRPr/>
          </a:p>
          <a:p>
            <a:pPr indent="-273050" lvl="0" marL="273050" rtl="0" algn="l">
              <a:lnSpc>
                <a:spcPct val="100000"/>
              </a:lnSpc>
              <a:spcBef>
                <a:spcPts val="400"/>
              </a:spcBef>
              <a:spcAft>
                <a:spcPts val="0"/>
              </a:spcAft>
              <a:buSzPts val="1900"/>
              <a:buChar char="⚫"/>
            </a:pPr>
            <a:r>
              <a:rPr b="1" lang="en-US" sz="2000"/>
              <a:t> It should characterize acceptable responses to undesired events. These are called system response to exceptional conditions. </a:t>
            </a:r>
            <a:endParaRPr/>
          </a:p>
          <a:p>
            <a:pPr indent="-273050" lvl="0" marL="273050" rtl="0" algn="l">
              <a:lnSpc>
                <a:spcPct val="100000"/>
              </a:lnSpc>
              <a:spcBef>
                <a:spcPts val="400"/>
              </a:spcBef>
              <a:spcAft>
                <a:spcPts val="0"/>
              </a:spcAft>
              <a:buSzPts val="1900"/>
              <a:buNone/>
            </a:pPr>
            <a:r>
              <a:t/>
            </a:r>
            <a:endParaRPr sz="2000"/>
          </a:p>
          <a:p>
            <a:pPr indent="-273050" lvl="0" marL="273050" rtl="0" algn="l">
              <a:lnSpc>
                <a:spcPct val="100000"/>
              </a:lnSpc>
              <a:spcBef>
                <a:spcPts val="480"/>
              </a:spcBef>
              <a:spcAft>
                <a:spcPts val="0"/>
              </a:spcAft>
              <a:buSzPts val="1900"/>
              <a:buNone/>
            </a:pPr>
            <a:r>
              <a:rPr lang="en-US" sz="2000"/>
              <a:t> </a:t>
            </a:r>
            <a:r>
              <a:rPr b="1" lang="en-US" sz="2400">
                <a:solidFill>
                  <a:srgbClr val="FF0000"/>
                </a:solidFill>
              </a:rPr>
              <a:t>Verifiable:</a:t>
            </a:r>
            <a:endParaRPr b="1" sz="2000">
              <a:solidFill>
                <a:srgbClr val="FF0000"/>
              </a:solidFill>
            </a:endParaRPr>
          </a:p>
          <a:p>
            <a:pPr indent="-273050" lvl="0" marL="273050" rtl="0" algn="l">
              <a:lnSpc>
                <a:spcPct val="100000"/>
              </a:lnSpc>
              <a:spcBef>
                <a:spcPts val="400"/>
              </a:spcBef>
              <a:spcAft>
                <a:spcPts val="0"/>
              </a:spcAft>
              <a:buSzPts val="1900"/>
              <a:buChar char="⚫"/>
            </a:pPr>
            <a:r>
              <a:rPr b="1" lang="en-US" sz="2000"/>
              <a:t>All requirements of the system as documented in the SRS document should be verifiable. This means that it should be possible to determine whether or not requirements have been met in an implementation. </a:t>
            </a:r>
            <a:endParaRPr b="1"/>
          </a:p>
          <a:p>
            <a:pPr indent="-116204" lvl="0" marL="273050" rtl="0" algn="l">
              <a:lnSpc>
                <a:spcPct val="100000"/>
              </a:lnSpc>
              <a:spcBef>
                <a:spcPts val="520"/>
              </a:spcBef>
              <a:spcAft>
                <a:spcPts val="0"/>
              </a:spcAft>
              <a:buSzPts val="2470"/>
              <a:buNone/>
            </a:pPr>
            <a:r>
              <a:t/>
            </a:r>
            <a:endParaRPr/>
          </a:p>
          <a:p>
            <a:pPr indent="-116204" lvl="0" marL="273050" rtl="0" algn="l">
              <a:lnSpc>
                <a:spcPct val="100000"/>
              </a:lnSpc>
              <a:spcBef>
                <a:spcPts val="520"/>
              </a:spcBef>
              <a:spcAft>
                <a:spcPts val="0"/>
              </a:spcAft>
              <a:buSzPts val="2470"/>
              <a:buNone/>
            </a:pPr>
            <a:r>
              <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p175"/>
          <p:cNvSpPr txBox="1"/>
          <p:nvPr>
            <p:ph idx="1" type="body"/>
          </p:nvPr>
        </p:nvSpPr>
        <p:spPr>
          <a:xfrm>
            <a:off x="457200" y="838201"/>
            <a:ext cx="8229600" cy="54864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280"/>
              <a:buChar char="⚫"/>
            </a:pPr>
            <a:r>
              <a:rPr lang="en-US" sz="2400"/>
              <a:t>Problems without a SRS document  :</a:t>
            </a:r>
            <a:endParaRPr/>
          </a:p>
          <a:p>
            <a:pPr indent="-273050" lvl="0" marL="273050" rtl="0" algn="l">
              <a:lnSpc>
                <a:spcPct val="100000"/>
              </a:lnSpc>
              <a:spcBef>
                <a:spcPts val="480"/>
              </a:spcBef>
              <a:spcAft>
                <a:spcPts val="0"/>
              </a:spcAft>
              <a:buSzPts val="2280"/>
              <a:buNone/>
            </a:pPr>
            <a:r>
              <a:rPr lang="en-US" sz="2400"/>
              <a:t>   The important problems that an organization would face if it does not develop an SRS document are as follows: </a:t>
            </a:r>
            <a:endParaRPr/>
          </a:p>
          <a:p>
            <a:pPr indent="-246062" lvl="1" marL="639763" rtl="0" algn="l">
              <a:lnSpc>
                <a:spcPct val="100000"/>
              </a:lnSpc>
              <a:spcBef>
                <a:spcPts val="400"/>
              </a:spcBef>
              <a:spcAft>
                <a:spcPts val="0"/>
              </a:spcAft>
              <a:buSzPts val="1700"/>
              <a:buChar char="⚫"/>
            </a:pPr>
            <a:r>
              <a:rPr lang="en-US" sz="2000"/>
              <a:t>Without developing the SRS document, the system would not be implemented according to customer needs. </a:t>
            </a:r>
            <a:endParaRPr/>
          </a:p>
          <a:p>
            <a:pPr indent="-246062" lvl="1" marL="639763" rtl="0" algn="l">
              <a:lnSpc>
                <a:spcPct val="100000"/>
              </a:lnSpc>
              <a:spcBef>
                <a:spcPts val="400"/>
              </a:spcBef>
              <a:spcAft>
                <a:spcPts val="0"/>
              </a:spcAft>
              <a:buSzPts val="1700"/>
              <a:buChar char="⚫"/>
            </a:pPr>
            <a:r>
              <a:rPr lang="en-US" sz="2000"/>
              <a:t> Software developers would not know whether what they are developing is what exactly required by the customer. </a:t>
            </a:r>
            <a:endParaRPr/>
          </a:p>
          <a:p>
            <a:pPr indent="-246062" lvl="1" marL="639763" rtl="0" algn="l">
              <a:lnSpc>
                <a:spcPct val="100000"/>
              </a:lnSpc>
              <a:spcBef>
                <a:spcPts val="400"/>
              </a:spcBef>
              <a:spcAft>
                <a:spcPts val="0"/>
              </a:spcAft>
              <a:buSzPts val="1700"/>
              <a:buChar char="⚫"/>
            </a:pPr>
            <a:r>
              <a:rPr lang="en-US" sz="2000"/>
              <a:t>Without SRS document, it will be very much difficult for the maintenance engineers to understand the functionality of the system. </a:t>
            </a:r>
            <a:endParaRPr/>
          </a:p>
          <a:p>
            <a:pPr indent="-246062" lvl="1" marL="639763" rtl="0" algn="l">
              <a:lnSpc>
                <a:spcPct val="100000"/>
              </a:lnSpc>
              <a:spcBef>
                <a:spcPts val="400"/>
              </a:spcBef>
              <a:spcAft>
                <a:spcPts val="0"/>
              </a:spcAft>
              <a:buSzPts val="1700"/>
              <a:buChar char="⚫"/>
            </a:pPr>
            <a:r>
              <a:rPr lang="en-US" sz="2000"/>
              <a:t>It will be very much difficult for user document writers to write the users’ manuals properly without understanding the SRS document </a:t>
            </a:r>
            <a:endParaRPr/>
          </a:p>
          <a:p>
            <a:pPr indent="-104140" lvl="0" marL="273050" rtl="0" algn="l">
              <a:lnSpc>
                <a:spcPct val="100000"/>
              </a:lnSpc>
              <a:spcBef>
                <a:spcPts val="560"/>
              </a:spcBef>
              <a:spcAft>
                <a:spcPts val="0"/>
              </a:spcAft>
              <a:buSzPts val="2660"/>
              <a:buNone/>
            </a:pPr>
            <a:r>
              <a:t/>
            </a:r>
            <a:endParaRPr sz="2800"/>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1"/>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Software Project</a:t>
            </a:r>
            <a:endParaRPr/>
          </a:p>
        </p:txBody>
      </p:sp>
      <p:sp>
        <p:nvSpPr>
          <p:cNvPr id="305" name="Google Shape;305;p41"/>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Software is different from the other product:</a:t>
            </a:r>
            <a:endParaRPr/>
          </a:p>
          <a:p>
            <a:pPr indent="-246062" lvl="1" marL="639763" rtl="0" algn="l">
              <a:lnSpc>
                <a:spcPct val="100000"/>
              </a:lnSpc>
              <a:spcBef>
                <a:spcPts val="480"/>
              </a:spcBef>
              <a:spcAft>
                <a:spcPts val="0"/>
              </a:spcAft>
              <a:buSzPts val="2040"/>
              <a:buChar char="⚫"/>
            </a:pPr>
            <a:r>
              <a:rPr lang="en-US"/>
              <a:t>Cost of production concentrated in development</a:t>
            </a:r>
            <a:endParaRPr/>
          </a:p>
          <a:p>
            <a:pPr indent="-246062" lvl="1" marL="639763" rtl="0" algn="l">
              <a:lnSpc>
                <a:spcPct val="100000"/>
              </a:lnSpc>
              <a:spcBef>
                <a:spcPts val="480"/>
              </a:spcBef>
              <a:spcAft>
                <a:spcPts val="0"/>
              </a:spcAft>
              <a:buSzPts val="2040"/>
              <a:buChar char="⚫"/>
            </a:pPr>
            <a:r>
              <a:rPr lang="en-US"/>
              <a:t>Maintenance consists of making corrections &amp;&amp; enhancing or adding functions</a:t>
            </a:r>
            <a:endParaRPr/>
          </a:p>
          <a:p>
            <a:pPr indent="-246062" lvl="1" marL="639763" rtl="0" algn="l">
              <a:lnSpc>
                <a:spcPct val="100000"/>
              </a:lnSpc>
              <a:spcBef>
                <a:spcPts val="480"/>
              </a:spcBef>
              <a:spcAft>
                <a:spcPts val="0"/>
              </a:spcAft>
              <a:buSzPts val="2040"/>
              <a:buChar char="⚫"/>
            </a:pPr>
            <a:r>
              <a:rPr lang="en-US"/>
              <a:t>Progress in development is difficult to measure:</a:t>
            </a:r>
            <a:endParaRPr/>
          </a:p>
          <a:p>
            <a:pPr indent="-246061" lvl="1" marL="639763" rtl="0" algn="l">
              <a:lnSpc>
                <a:spcPct val="100000"/>
              </a:lnSpc>
              <a:spcBef>
                <a:spcPts val="480"/>
              </a:spcBef>
              <a:spcAft>
                <a:spcPts val="0"/>
              </a:spcAft>
              <a:buSzPts val="2040"/>
              <a:buFont typeface="Noto Sans Symbols"/>
              <a:buNone/>
            </a:pPr>
            <a:r>
              <a:rPr lang="en-US"/>
              <a:t>          80% or 90% complete.  </a:t>
            </a:r>
            <a:endParaRPr/>
          </a:p>
        </p:txBody>
      </p:sp>
      <p:pic>
        <p:nvPicPr>
          <p:cNvPr descr="dadar sign..JPG" id="306" name="Google Shape;306;p41"/>
          <p:cNvPicPr preferRelativeResize="0"/>
          <p:nvPr/>
        </p:nvPicPr>
        <p:blipFill rotWithShape="1">
          <a:blip r:embed="rId3">
            <a:alphaModFix/>
          </a:blip>
          <a:srcRect b="0" l="0" r="0" t="0"/>
          <a:stretch/>
        </p:blipFill>
        <p:spPr>
          <a:xfrm>
            <a:off x="7947025" y="6096000"/>
            <a:ext cx="1196975" cy="762000"/>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176"/>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Bad SRS means…</a:t>
            </a:r>
            <a:endParaRPr/>
          </a:p>
        </p:txBody>
      </p:sp>
      <p:sp>
        <p:nvSpPr>
          <p:cNvPr id="1394" name="Google Shape;1394;p176"/>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Over Specification : </a:t>
            </a:r>
            <a:endParaRPr/>
          </a:p>
          <a:p>
            <a:pPr indent="-273050" lvl="0" marL="273050" rtl="0" algn="l">
              <a:lnSpc>
                <a:spcPct val="100000"/>
              </a:lnSpc>
              <a:spcBef>
                <a:spcPts val="520"/>
              </a:spcBef>
              <a:spcAft>
                <a:spcPts val="0"/>
              </a:spcAft>
              <a:buSzPts val="2470"/>
              <a:buChar char="⚫"/>
            </a:pPr>
            <a:r>
              <a:rPr lang="en-US"/>
              <a:t>Forward reference :</a:t>
            </a:r>
            <a:endParaRPr/>
          </a:p>
          <a:p>
            <a:pPr indent="-273050" lvl="0" marL="273050" rtl="0" algn="l">
              <a:lnSpc>
                <a:spcPct val="100000"/>
              </a:lnSpc>
              <a:spcBef>
                <a:spcPts val="520"/>
              </a:spcBef>
              <a:spcAft>
                <a:spcPts val="0"/>
              </a:spcAft>
              <a:buSzPts val="2470"/>
              <a:buChar char="⚫"/>
            </a:pPr>
            <a:r>
              <a:rPr lang="en-US"/>
              <a:t>Wishful thinking :</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8" name="Shape 1398"/>
        <p:cNvGrpSpPr/>
        <p:nvPr/>
      </p:nvGrpSpPr>
      <p:grpSpPr>
        <a:xfrm>
          <a:off x="0" y="0"/>
          <a:ext cx="0" cy="0"/>
          <a:chOff x="0" y="0"/>
          <a:chExt cx="0" cy="0"/>
        </a:xfrm>
      </p:grpSpPr>
      <p:sp>
        <p:nvSpPr>
          <p:cNvPr id="1399" name="Google Shape;1399;p177"/>
          <p:cNvSpPr txBox="1"/>
          <p:nvPr>
            <p:ph idx="1" type="body"/>
          </p:nvPr>
        </p:nvSpPr>
        <p:spPr>
          <a:xfrm>
            <a:off x="457200" y="762001"/>
            <a:ext cx="8229600" cy="55626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None/>
            </a:pPr>
            <a:r>
              <a:rPr lang="en-US"/>
              <a:t>				Decision tree </a:t>
            </a:r>
            <a:endParaRPr/>
          </a:p>
          <a:p>
            <a:pPr indent="-273050" lvl="0" marL="273050" rtl="0" algn="l">
              <a:lnSpc>
                <a:spcPct val="100000"/>
              </a:lnSpc>
              <a:spcBef>
                <a:spcPts val="520"/>
              </a:spcBef>
              <a:spcAft>
                <a:spcPts val="0"/>
              </a:spcAft>
              <a:buSzPts val="2470"/>
              <a:buNone/>
            </a:pPr>
            <a:r>
              <a:rPr lang="en-US"/>
              <a:t>	A decision tree gives a graphic view of the processing logic involved in decision making and the corresponding actions taken. The edges of a decision tree represent conditions and the leaf nodes represent the actions to be performed depending on the outcome of testing the condition. </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pic>
        <p:nvPicPr>
          <p:cNvPr id="1404" name="Google Shape;1404;p178"/>
          <p:cNvPicPr preferRelativeResize="0"/>
          <p:nvPr>
            <p:ph idx="1" type="body"/>
          </p:nvPr>
        </p:nvPicPr>
        <p:blipFill rotWithShape="1">
          <a:blip r:embed="rId3">
            <a:alphaModFix/>
          </a:blip>
          <a:srcRect b="0" l="0" r="0" t="0"/>
          <a:stretch/>
        </p:blipFill>
        <p:spPr>
          <a:xfrm>
            <a:off x="228600" y="1066800"/>
            <a:ext cx="8523900" cy="4800600"/>
          </a:xfrm>
          <a:prstGeom prst="rect">
            <a:avLst/>
          </a:prstGeom>
          <a:noFill/>
          <a:ln>
            <a:noFill/>
          </a:ln>
        </p:spPr>
      </p:pic>
      <p:sp>
        <p:nvSpPr>
          <p:cNvPr id="1405" name="Google Shape;1405;p178"/>
          <p:cNvSpPr/>
          <p:nvPr/>
        </p:nvSpPr>
        <p:spPr>
          <a:xfrm>
            <a:off x="2743200" y="5410200"/>
            <a:ext cx="1371600" cy="68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179"/>
          <p:cNvSpPr txBox="1"/>
          <p:nvPr>
            <p:ph idx="1" type="body"/>
          </p:nvPr>
        </p:nvSpPr>
        <p:spPr>
          <a:xfrm>
            <a:off x="457200" y="838201"/>
            <a:ext cx="8229600" cy="54864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1900"/>
              <a:buNone/>
            </a:pPr>
            <a:r>
              <a:rPr b="1" lang="en-US" sz="2000"/>
              <a:t>New member option-: </a:t>
            </a:r>
            <a:endParaRPr/>
          </a:p>
          <a:p>
            <a:pPr indent="-273050" lvl="0" marL="273050" rtl="0" algn="l">
              <a:lnSpc>
                <a:spcPct val="100000"/>
              </a:lnSpc>
              <a:spcBef>
                <a:spcPts val="400"/>
              </a:spcBef>
              <a:spcAft>
                <a:spcPts val="0"/>
              </a:spcAft>
              <a:buSzPts val="1900"/>
              <a:buChar char="⚫"/>
            </a:pPr>
            <a:r>
              <a:rPr b="1" lang="en-US" sz="2000"/>
              <a:t>Decision: When the 'new member' option is selected, the software asks details about the member like the member's name, address, phone number etc. </a:t>
            </a:r>
            <a:endParaRPr/>
          </a:p>
          <a:p>
            <a:pPr indent="-273050" lvl="0" marL="273050" rtl="0" algn="l">
              <a:lnSpc>
                <a:spcPct val="100000"/>
              </a:lnSpc>
              <a:spcBef>
                <a:spcPts val="400"/>
              </a:spcBef>
              <a:spcAft>
                <a:spcPts val="0"/>
              </a:spcAft>
              <a:buSzPts val="1900"/>
              <a:buChar char="⚫"/>
            </a:pPr>
            <a:r>
              <a:rPr b="1" lang="en-US" sz="2000"/>
              <a:t>Action: If proper information is entered then a membership record for the member is created and a bill is printed for the annual membership charge plus the security deposit payable. </a:t>
            </a:r>
            <a:endParaRPr/>
          </a:p>
          <a:p>
            <a:pPr indent="-273050" lvl="0" marL="273050" rtl="0" algn="l">
              <a:lnSpc>
                <a:spcPct val="100000"/>
              </a:lnSpc>
              <a:spcBef>
                <a:spcPts val="400"/>
              </a:spcBef>
              <a:spcAft>
                <a:spcPts val="0"/>
              </a:spcAft>
              <a:buSzPts val="1900"/>
              <a:buNone/>
            </a:pPr>
            <a:r>
              <a:rPr b="1" lang="en-US" sz="2000"/>
              <a:t>Renewal option- :</a:t>
            </a:r>
            <a:endParaRPr/>
          </a:p>
          <a:p>
            <a:pPr indent="-273050" lvl="0" marL="273050" rtl="0" algn="l">
              <a:lnSpc>
                <a:spcPct val="100000"/>
              </a:lnSpc>
              <a:spcBef>
                <a:spcPts val="400"/>
              </a:spcBef>
              <a:spcAft>
                <a:spcPts val="0"/>
              </a:spcAft>
              <a:buSzPts val="1900"/>
              <a:buChar char="⚫"/>
            </a:pPr>
            <a:r>
              <a:rPr b="1" lang="en-US" sz="2000"/>
              <a:t>Decision: If the 'renewal' option is chosen, the LMS asks for the member's name and his membership number to check whether he is a valid member or not. </a:t>
            </a:r>
            <a:endParaRPr/>
          </a:p>
          <a:p>
            <a:pPr indent="-273050" lvl="0" marL="273050" rtl="0" algn="l">
              <a:lnSpc>
                <a:spcPct val="100000"/>
              </a:lnSpc>
              <a:spcBef>
                <a:spcPts val="520"/>
              </a:spcBef>
              <a:spcAft>
                <a:spcPts val="0"/>
              </a:spcAft>
              <a:buSzPts val="1900"/>
              <a:buChar char="⚫"/>
            </a:pPr>
            <a:r>
              <a:rPr b="1" lang="en-US" sz="2000"/>
              <a:t>Action: If the membership is valid then membership expiry date is updated and the annual membership bill is printed, otherwise an error message is displayed.</a:t>
            </a:r>
            <a:r>
              <a:rPr b="1" lang="en-US"/>
              <a:t> </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p180"/>
          <p:cNvSpPr txBox="1"/>
          <p:nvPr>
            <p:ph idx="1" type="body"/>
          </p:nvPr>
        </p:nvSpPr>
        <p:spPr>
          <a:xfrm>
            <a:off x="457200" y="762001"/>
            <a:ext cx="8229600" cy="55626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280"/>
              <a:buNone/>
            </a:pPr>
            <a:r>
              <a:rPr b="1" lang="en-US" sz="2400"/>
              <a:t>Cancel membership option-:</a:t>
            </a:r>
            <a:endParaRPr/>
          </a:p>
          <a:p>
            <a:pPr indent="-273050" lvl="0" marL="273050" rtl="0" algn="l">
              <a:lnSpc>
                <a:spcPct val="100000"/>
              </a:lnSpc>
              <a:spcBef>
                <a:spcPts val="480"/>
              </a:spcBef>
              <a:spcAft>
                <a:spcPts val="0"/>
              </a:spcAft>
              <a:buSzPts val="2280"/>
              <a:buChar char="⚫"/>
            </a:pPr>
            <a:r>
              <a:rPr b="1" lang="en-US" sz="2400"/>
              <a:t> Decision: If the 'cancel membership' option is selected, then the software asks for member's name and his membership number. </a:t>
            </a:r>
            <a:endParaRPr/>
          </a:p>
          <a:p>
            <a:pPr indent="-273050" lvl="0" marL="273050" rtl="0" algn="l">
              <a:lnSpc>
                <a:spcPct val="100000"/>
              </a:lnSpc>
              <a:spcBef>
                <a:spcPts val="480"/>
              </a:spcBef>
              <a:spcAft>
                <a:spcPts val="0"/>
              </a:spcAft>
              <a:buSzPts val="2280"/>
              <a:buChar char="⚫"/>
            </a:pPr>
            <a:r>
              <a:rPr b="1" lang="en-US" sz="2400"/>
              <a:t>Action: The membership is cancelled, a cheque for the balance amount due to the member is printed and finally the membership record is deleted from the database. </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9" name="Shape 1419"/>
        <p:cNvGrpSpPr/>
        <p:nvPr/>
      </p:nvGrpSpPr>
      <p:grpSpPr>
        <a:xfrm>
          <a:off x="0" y="0"/>
          <a:ext cx="0" cy="0"/>
          <a:chOff x="0" y="0"/>
          <a:chExt cx="0" cy="0"/>
        </a:xfrm>
      </p:grpSpPr>
      <p:sp>
        <p:nvSpPr>
          <p:cNvPr id="1420" name="Google Shape;1420;p181"/>
          <p:cNvSpPr txBox="1"/>
          <p:nvPr>
            <p:ph idx="1" type="body"/>
          </p:nvPr>
        </p:nvSpPr>
        <p:spPr>
          <a:xfrm>
            <a:off x="457200" y="1066801"/>
            <a:ext cx="8229600" cy="52578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None/>
            </a:pPr>
            <a:r>
              <a:rPr lang="en-US"/>
              <a:t>				Decision table </a:t>
            </a:r>
            <a:endParaRPr/>
          </a:p>
          <a:p>
            <a:pPr indent="-273050" lvl="0" marL="273050" rtl="0" algn="l">
              <a:lnSpc>
                <a:spcPct val="100000"/>
              </a:lnSpc>
              <a:spcBef>
                <a:spcPts val="520"/>
              </a:spcBef>
              <a:spcAft>
                <a:spcPts val="0"/>
              </a:spcAft>
              <a:buSzPts val="2470"/>
              <a:buNone/>
            </a:pPr>
            <a:r>
              <a:rPr lang="en-US"/>
              <a:t>	A decision table is used to represent the complex processing logic in a tabular or a matrix form. The upper rows of the table specify the variables or conditions to be evaluated. The lower rows of the table specify the actions to be taken when the corresponding conditions are satisfied. A column in a table is called a </a:t>
            </a:r>
            <a:r>
              <a:rPr i="1" lang="en-US"/>
              <a:t>rule. A rule implies that if a condition is true, then the corresponding action is to be executed. </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4" name="Shape 1424"/>
        <p:cNvGrpSpPr/>
        <p:nvPr/>
      </p:nvGrpSpPr>
      <p:grpSpPr>
        <a:xfrm>
          <a:off x="0" y="0"/>
          <a:ext cx="0" cy="0"/>
          <a:chOff x="0" y="0"/>
          <a:chExt cx="0" cy="0"/>
        </a:xfrm>
      </p:grpSpPr>
      <p:pic>
        <p:nvPicPr>
          <p:cNvPr id="1425" name="Google Shape;1425;p182"/>
          <p:cNvPicPr preferRelativeResize="0"/>
          <p:nvPr>
            <p:ph idx="1" type="body"/>
          </p:nvPr>
        </p:nvPicPr>
        <p:blipFill rotWithShape="1">
          <a:blip r:embed="rId3">
            <a:alphaModFix/>
          </a:blip>
          <a:srcRect b="0" l="0" r="0" t="0"/>
          <a:stretch/>
        </p:blipFill>
        <p:spPr>
          <a:xfrm>
            <a:off x="0" y="609600"/>
            <a:ext cx="8367712" cy="5638799"/>
          </a:xfrm>
          <a:prstGeom prst="rect">
            <a:avLst/>
          </a:prstGeom>
          <a:noFill/>
          <a:ln>
            <a:noFill/>
          </a:ln>
        </p:spPr>
      </p:pic>
      <p:sp>
        <p:nvSpPr>
          <p:cNvPr id="1426" name="Google Shape;1426;p182"/>
          <p:cNvSpPr/>
          <p:nvPr/>
        </p:nvSpPr>
        <p:spPr>
          <a:xfrm>
            <a:off x="2819400" y="533400"/>
            <a:ext cx="3429000"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Decision table for LMS </a:t>
            </a:r>
            <a:endParaRPr b="1" i="0" sz="1800" u="none" cap="none" strike="noStrike">
              <a:solidFill>
                <a:schemeClr val="dk1"/>
              </a:solidFill>
              <a:latin typeface="Arial"/>
              <a:ea typeface="Arial"/>
              <a:cs typeface="Arial"/>
              <a:sym typeface="Arial"/>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sp>
        <p:nvSpPr>
          <p:cNvPr id="1431" name="Google Shape;1431;p183"/>
          <p:cNvSpPr txBox="1"/>
          <p:nvPr>
            <p:ph type="title"/>
          </p:nvPr>
        </p:nvSpPr>
        <p:spPr>
          <a:xfrm>
            <a:off x="304800" y="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sz="4400"/>
              <a:t>Decision Table versus Decision Tree</a:t>
            </a:r>
            <a:endParaRPr sz="4400"/>
          </a:p>
        </p:txBody>
      </p:sp>
      <p:sp>
        <p:nvSpPr>
          <p:cNvPr id="1432" name="Google Shape;1432;p183"/>
          <p:cNvSpPr txBox="1"/>
          <p:nvPr>
            <p:ph idx="1" type="body"/>
          </p:nvPr>
        </p:nvSpPr>
        <p:spPr>
          <a:xfrm>
            <a:off x="457200" y="1371601"/>
            <a:ext cx="8229600" cy="49530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Readability :</a:t>
            </a:r>
            <a:endParaRPr/>
          </a:p>
          <a:p>
            <a:pPr indent="-273050" lvl="0" marL="273050" rtl="0" algn="l">
              <a:lnSpc>
                <a:spcPct val="100000"/>
              </a:lnSpc>
              <a:spcBef>
                <a:spcPts val="520"/>
              </a:spcBef>
              <a:spcAft>
                <a:spcPts val="0"/>
              </a:spcAft>
              <a:buSzPts val="2470"/>
              <a:buNone/>
            </a:pPr>
            <a:r>
              <a:t/>
            </a:r>
            <a:endParaRPr/>
          </a:p>
          <a:p>
            <a:pPr indent="-273050" lvl="0" marL="273050" rtl="0" algn="l">
              <a:lnSpc>
                <a:spcPct val="100000"/>
              </a:lnSpc>
              <a:spcBef>
                <a:spcPts val="520"/>
              </a:spcBef>
              <a:spcAft>
                <a:spcPts val="0"/>
              </a:spcAft>
              <a:buSzPts val="2470"/>
              <a:buChar char="⚫"/>
            </a:pPr>
            <a:r>
              <a:rPr lang="en-US"/>
              <a:t>Explicit representation of the order of the Decision Making :</a:t>
            </a:r>
            <a:endParaRPr/>
          </a:p>
          <a:p>
            <a:pPr indent="-273050" lvl="0" marL="273050" rtl="0" algn="l">
              <a:lnSpc>
                <a:spcPct val="100000"/>
              </a:lnSpc>
              <a:spcBef>
                <a:spcPts val="520"/>
              </a:spcBef>
              <a:spcAft>
                <a:spcPts val="0"/>
              </a:spcAft>
              <a:buSzPts val="2470"/>
              <a:buNone/>
            </a:pPr>
            <a:r>
              <a:t/>
            </a:r>
            <a:endParaRPr/>
          </a:p>
          <a:p>
            <a:pPr indent="-273050" lvl="0" marL="273050" rtl="0" algn="l">
              <a:lnSpc>
                <a:spcPct val="100000"/>
              </a:lnSpc>
              <a:spcBef>
                <a:spcPts val="520"/>
              </a:spcBef>
              <a:spcAft>
                <a:spcPts val="0"/>
              </a:spcAft>
              <a:buSzPts val="2470"/>
              <a:buChar char="⚫"/>
            </a:pPr>
            <a:r>
              <a:rPr lang="en-US"/>
              <a:t>Representing very complex decision logic :</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p184"/>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Organization of the SRS</a:t>
            </a:r>
            <a:endParaRPr/>
          </a:p>
        </p:txBody>
      </p:sp>
      <p:sp>
        <p:nvSpPr>
          <p:cNvPr id="1438" name="Google Shape;1438;p184"/>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Introduction :</a:t>
            </a:r>
            <a:endParaRPr/>
          </a:p>
          <a:p>
            <a:pPr indent="-246062" lvl="1" marL="639763" rtl="0" algn="l">
              <a:lnSpc>
                <a:spcPct val="100000"/>
              </a:lnSpc>
              <a:spcBef>
                <a:spcPts val="480"/>
              </a:spcBef>
              <a:spcAft>
                <a:spcPts val="0"/>
              </a:spcAft>
              <a:buSzPts val="2040"/>
              <a:buChar char="⚫"/>
            </a:pPr>
            <a:r>
              <a:rPr lang="en-US"/>
              <a:t>Purpose</a:t>
            </a:r>
            <a:endParaRPr/>
          </a:p>
          <a:p>
            <a:pPr indent="-246062" lvl="1" marL="639763" rtl="0" algn="l">
              <a:lnSpc>
                <a:spcPct val="100000"/>
              </a:lnSpc>
              <a:spcBef>
                <a:spcPts val="480"/>
              </a:spcBef>
              <a:spcAft>
                <a:spcPts val="0"/>
              </a:spcAft>
              <a:buSzPts val="2040"/>
              <a:buChar char="⚫"/>
            </a:pPr>
            <a:r>
              <a:rPr lang="en-US"/>
              <a:t>Overview</a:t>
            </a:r>
            <a:endParaRPr/>
          </a:p>
          <a:p>
            <a:pPr indent="-246062" lvl="1" marL="639763" rtl="0" algn="l">
              <a:lnSpc>
                <a:spcPct val="100000"/>
              </a:lnSpc>
              <a:spcBef>
                <a:spcPts val="480"/>
              </a:spcBef>
              <a:spcAft>
                <a:spcPts val="0"/>
              </a:spcAft>
              <a:buSzPts val="2040"/>
              <a:buChar char="⚫"/>
            </a:pPr>
            <a:r>
              <a:rPr lang="en-US"/>
              <a:t>Environmental Characteristics</a:t>
            </a:r>
            <a:endParaRPr/>
          </a:p>
          <a:p>
            <a:pPr indent="-246062" lvl="2" marL="914400" rtl="0" algn="l">
              <a:lnSpc>
                <a:spcPct val="100000"/>
              </a:lnSpc>
              <a:spcBef>
                <a:spcPts val="420"/>
              </a:spcBef>
              <a:spcAft>
                <a:spcPts val="0"/>
              </a:spcAft>
              <a:buSzPts val="1470"/>
              <a:buChar char="⚫"/>
            </a:pPr>
            <a:r>
              <a:rPr lang="en-US"/>
              <a:t>Hardware</a:t>
            </a:r>
            <a:endParaRPr/>
          </a:p>
          <a:p>
            <a:pPr indent="-246062" lvl="2" marL="914400" rtl="0" algn="l">
              <a:lnSpc>
                <a:spcPct val="100000"/>
              </a:lnSpc>
              <a:spcBef>
                <a:spcPts val="420"/>
              </a:spcBef>
              <a:spcAft>
                <a:spcPts val="0"/>
              </a:spcAft>
              <a:buSzPts val="1470"/>
              <a:buChar char="⚫"/>
            </a:pPr>
            <a:r>
              <a:rPr lang="en-US"/>
              <a:t>Peripherals</a:t>
            </a:r>
            <a:endParaRPr/>
          </a:p>
          <a:p>
            <a:pPr indent="-246062" lvl="2" marL="914400" rtl="0" algn="l">
              <a:lnSpc>
                <a:spcPct val="100000"/>
              </a:lnSpc>
              <a:spcBef>
                <a:spcPts val="420"/>
              </a:spcBef>
              <a:spcAft>
                <a:spcPts val="0"/>
              </a:spcAft>
              <a:buSzPts val="1470"/>
              <a:buChar char="⚫"/>
            </a:pPr>
            <a:r>
              <a:rPr lang="en-US"/>
              <a:t>People</a:t>
            </a:r>
            <a:endParaRPr/>
          </a:p>
          <a:p>
            <a:pPr indent="-273050" lvl="0" marL="273050" rtl="0" algn="l">
              <a:lnSpc>
                <a:spcPct val="100000"/>
              </a:lnSpc>
              <a:spcBef>
                <a:spcPts val="520"/>
              </a:spcBef>
              <a:spcAft>
                <a:spcPts val="0"/>
              </a:spcAft>
              <a:buSzPts val="2470"/>
              <a:buChar char="⚫"/>
            </a:pPr>
            <a:r>
              <a:rPr lang="en-US"/>
              <a:t>Goal Of implementation :</a:t>
            </a:r>
            <a:endParaRPr/>
          </a:p>
          <a:p>
            <a:pPr indent="-152718" lvl="2" marL="914400" rtl="0" algn="l">
              <a:lnSpc>
                <a:spcPct val="100000"/>
              </a:lnSpc>
              <a:spcBef>
                <a:spcPts val="420"/>
              </a:spcBef>
              <a:spcAft>
                <a:spcPts val="0"/>
              </a:spcAft>
              <a:buSzPts val="1470"/>
              <a:buNone/>
            </a:pPr>
            <a:r>
              <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185"/>
          <p:cNvSpPr txBox="1"/>
          <p:nvPr>
            <p:ph idx="1" type="body"/>
          </p:nvPr>
        </p:nvSpPr>
        <p:spPr>
          <a:xfrm>
            <a:off x="304800" y="0"/>
            <a:ext cx="8229600" cy="59436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Functional Requirements:</a:t>
            </a:r>
            <a:endParaRPr/>
          </a:p>
          <a:p>
            <a:pPr indent="-246062" lvl="1" marL="639763" rtl="0" algn="l">
              <a:lnSpc>
                <a:spcPct val="100000"/>
              </a:lnSpc>
              <a:spcBef>
                <a:spcPts val="480"/>
              </a:spcBef>
              <a:spcAft>
                <a:spcPts val="0"/>
              </a:spcAft>
              <a:buSzPts val="2040"/>
              <a:buChar char="⚫"/>
            </a:pPr>
            <a:r>
              <a:rPr lang="en-US"/>
              <a:t>User class 1 :</a:t>
            </a:r>
            <a:endParaRPr/>
          </a:p>
          <a:p>
            <a:pPr indent="-246062" lvl="2" marL="914400" rtl="0" algn="l">
              <a:lnSpc>
                <a:spcPct val="100000"/>
              </a:lnSpc>
              <a:spcBef>
                <a:spcPts val="420"/>
              </a:spcBef>
              <a:spcAft>
                <a:spcPts val="0"/>
              </a:spcAft>
              <a:buSzPts val="1470"/>
              <a:buChar char="⚫"/>
            </a:pPr>
            <a:r>
              <a:rPr lang="en-US"/>
              <a:t>Functional  Requirement 1.1</a:t>
            </a:r>
            <a:endParaRPr/>
          </a:p>
          <a:p>
            <a:pPr indent="-246062" lvl="2" marL="914400" rtl="0" algn="l">
              <a:lnSpc>
                <a:spcPct val="100000"/>
              </a:lnSpc>
              <a:spcBef>
                <a:spcPts val="420"/>
              </a:spcBef>
              <a:spcAft>
                <a:spcPts val="0"/>
              </a:spcAft>
              <a:buSzPts val="1470"/>
              <a:buChar char="⚫"/>
            </a:pPr>
            <a:r>
              <a:rPr lang="en-US"/>
              <a:t>Functional  Requirement 1.2</a:t>
            </a:r>
            <a:endParaRPr/>
          </a:p>
          <a:p>
            <a:pPr indent="-246062" lvl="1" marL="639763" rtl="0" algn="l">
              <a:lnSpc>
                <a:spcPct val="100000"/>
              </a:lnSpc>
              <a:spcBef>
                <a:spcPts val="480"/>
              </a:spcBef>
              <a:spcAft>
                <a:spcPts val="0"/>
              </a:spcAft>
              <a:buSzPts val="2040"/>
              <a:buChar char="⚫"/>
            </a:pPr>
            <a:r>
              <a:rPr lang="en-US"/>
              <a:t> User Class 2 :</a:t>
            </a:r>
            <a:endParaRPr/>
          </a:p>
          <a:p>
            <a:pPr indent="-246062" lvl="2" marL="914400" rtl="0" algn="l">
              <a:lnSpc>
                <a:spcPct val="100000"/>
              </a:lnSpc>
              <a:spcBef>
                <a:spcPts val="420"/>
              </a:spcBef>
              <a:spcAft>
                <a:spcPts val="0"/>
              </a:spcAft>
              <a:buSzPts val="1470"/>
              <a:buChar char="⚫"/>
            </a:pPr>
            <a:r>
              <a:rPr lang="en-US"/>
              <a:t>Functional Requirement 2.1</a:t>
            </a:r>
            <a:endParaRPr/>
          </a:p>
          <a:p>
            <a:pPr indent="-246062" lvl="2" marL="914400" rtl="0" algn="l">
              <a:lnSpc>
                <a:spcPct val="100000"/>
              </a:lnSpc>
              <a:spcBef>
                <a:spcPts val="420"/>
              </a:spcBef>
              <a:spcAft>
                <a:spcPts val="0"/>
              </a:spcAft>
              <a:buSzPts val="1470"/>
              <a:buChar char="⚫"/>
            </a:pPr>
            <a:r>
              <a:rPr lang="en-US"/>
              <a:t>Functional Requirement 2.2</a:t>
            </a:r>
            <a:endParaRPr/>
          </a:p>
          <a:p>
            <a:pPr indent="-273050" lvl="0" marL="273050" rtl="0" algn="l">
              <a:lnSpc>
                <a:spcPct val="100000"/>
              </a:lnSpc>
              <a:spcBef>
                <a:spcPts val="520"/>
              </a:spcBef>
              <a:spcAft>
                <a:spcPts val="0"/>
              </a:spcAft>
              <a:buSzPts val="2470"/>
              <a:buChar char="⚫"/>
            </a:pPr>
            <a:r>
              <a:rPr lang="en-US"/>
              <a:t>Non-functional Requirements :</a:t>
            </a:r>
            <a:endParaRPr/>
          </a:p>
          <a:p>
            <a:pPr indent="-246062" lvl="1" marL="639763" rtl="0" algn="l">
              <a:lnSpc>
                <a:spcPct val="100000"/>
              </a:lnSpc>
              <a:spcBef>
                <a:spcPts val="480"/>
              </a:spcBef>
              <a:spcAft>
                <a:spcPts val="0"/>
              </a:spcAft>
              <a:buSzPts val="2040"/>
              <a:buChar char="⚫"/>
            </a:pPr>
            <a:r>
              <a:rPr lang="en-US"/>
              <a:t>External Interface</a:t>
            </a:r>
            <a:endParaRPr/>
          </a:p>
          <a:p>
            <a:pPr indent="-246062" lvl="1" marL="639763" rtl="0" algn="l">
              <a:lnSpc>
                <a:spcPct val="100000"/>
              </a:lnSpc>
              <a:spcBef>
                <a:spcPts val="480"/>
              </a:spcBef>
              <a:spcAft>
                <a:spcPts val="0"/>
              </a:spcAft>
              <a:buSzPts val="2040"/>
              <a:buChar char="⚫"/>
            </a:pPr>
            <a:r>
              <a:rPr lang="en-US"/>
              <a:t>User Interface</a:t>
            </a:r>
            <a:endParaRPr/>
          </a:p>
          <a:p>
            <a:pPr indent="-246062" lvl="1" marL="639763" rtl="0" algn="l">
              <a:lnSpc>
                <a:spcPct val="100000"/>
              </a:lnSpc>
              <a:spcBef>
                <a:spcPts val="480"/>
              </a:spcBef>
              <a:spcAft>
                <a:spcPts val="0"/>
              </a:spcAft>
              <a:buSzPts val="2040"/>
              <a:buChar char="⚫"/>
            </a:pPr>
            <a:r>
              <a:rPr lang="en-US"/>
              <a:t>Software Interface</a:t>
            </a:r>
            <a:endParaRPr/>
          </a:p>
          <a:p>
            <a:pPr indent="-246062" lvl="1" marL="639763" rtl="0" algn="l">
              <a:lnSpc>
                <a:spcPct val="100000"/>
              </a:lnSpc>
              <a:spcBef>
                <a:spcPts val="480"/>
              </a:spcBef>
              <a:spcAft>
                <a:spcPts val="0"/>
              </a:spcAft>
              <a:buSzPts val="2040"/>
              <a:buChar char="⚫"/>
            </a:pPr>
            <a:r>
              <a:rPr lang="en-US"/>
              <a:t>Communication Interface</a:t>
            </a:r>
            <a:endParaRPr/>
          </a:p>
          <a:p>
            <a:pPr indent="-273050" lvl="0" marL="273050" rtl="0" algn="l">
              <a:lnSpc>
                <a:spcPct val="100000"/>
              </a:lnSpc>
              <a:spcBef>
                <a:spcPts val="520"/>
              </a:spcBef>
              <a:spcAft>
                <a:spcPts val="0"/>
              </a:spcAft>
              <a:buSzPts val="2470"/>
              <a:buChar char="⚫"/>
            </a:pPr>
            <a:r>
              <a:rPr lang="en-US"/>
              <a:t>Behavioral Description ::</a:t>
            </a:r>
            <a:endParaRPr/>
          </a:p>
          <a:p>
            <a:pPr indent="-246062" lvl="1" marL="639763" rtl="0" algn="l">
              <a:lnSpc>
                <a:spcPct val="100000"/>
              </a:lnSpc>
              <a:spcBef>
                <a:spcPts val="480"/>
              </a:spcBef>
              <a:spcAft>
                <a:spcPts val="0"/>
              </a:spcAft>
              <a:buSzPts val="2040"/>
              <a:buChar char="⚫"/>
            </a:pPr>
            <a:r>
              <a:rPr lang="en-US"/>
              <a:t>System States</a:t>
            </a:r>
            <a:endParaRPr/>
          </a:p>
          <a:p>
            <a:pPr indent="-246062" lvl="1" marL="639763" rtl="0" algn="l">
              <a:lnSpc>
                <a:spcPct val="100000"/>
              </a:lnSpc>
              <a:spcBef>
                <a:spcPts val="480"/>
              </a:spcBef>
              <a:spcAft>
                <a:spcPts val="0"/>
              </a:spcAft>
              <a:buSzPts val="2040"/>
              <a:buChar char="⚫"/>
            </a:pPr>
            <a:r>
              <a:rPr lang="en-US"/>
              <a:t>Event &amp; Action</a:t>
            </a:r>
            <a:endParaRPr/>
          </a:p>
          <a:p>
            <a:pPr indent="-116522" lvl="1" marL="639763" rtl="0" algn="l">
              <a:lnSpc>
                <a:spcPct val="100000"/>
              </a:lnSpc>
              <a:spcBef>
                <a:spcPts val="480"/>
              </a:spcBef>
              <a:spcAft>
                <a:spcPts val="0"/>
              </a:spcAft>
              <a:buSzPts val="2040"/>
              <a:buNone/>
            </a:pPr>
            <a:r>
              <a:t/>
            </a:r>
            <a:endParaRPr/>
          </a:p>
          <a:p>
            <a:pPr indent="-152718" lvl="2" marL="914400" rtl="0" algn="l">
              <a:lnSpc>
                <a:spcPct val="100000"/>
              </a:lnSpc>
              <a:spcBef>
                <a:spcPts val="420"/>
              </a:spcBef>
              <a:spcAft>
                <a:spcPts val="0"/>
              </a:spcAft>
              <a:buSzPts val="147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2"/>
          <p:cNvSpPr txBox="1"/>
          <p:nvPr>
            <p:ph type="title"/>
          </p:nvPr>
        </p:nvSpPr>
        <p:spPr>
          <a:xfrm>
            <a:off x="381000" y="304800"/>
            <a:ext cx="8305800" cy="1112838"/>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Apply Engineering approach:</a:t>
            </a:r>
            <a:endParaRPr/>
          </a:p>
        </p:txBody>
      </p:sp>
      <p:sp>
        <p:nvSpPr>
          <p:cNvPr id="312" name="Google Shape;312;p42"/>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Planning &amp; control even more important in software development.</a:t>
            </a:r>
            <a:endParaRPr/>
          </a:p>
          <a:p>
            <a:pPr indent="-246062" lvl="1" marL="639763" rtl="0" algn="l">
              <a:lnSpc>
                <a:spcPct val="100000"/>
              </a:lnSpc>
              <a:spcBef>
                <a:spcPts val="480"/>
              </a:spcBef>
              <a:spcAft>
                <a:spcPts val="0"/>
              </a:spcAft>
              <a:buSzPts val="2040"/>
              <a:buChar char="⚫"/>
            </a:pPr>
            <a:r>
              <a:rPr lang="en-US"/>
              <a:t>Attemp of estimate cost/effort</a:t>
            </a:r>
            <a:endParaRPr/>
          </a:p>
          <a:p>
            <a:pPr indent="-246062" lvl="1" marL="639763" rtl="0" algn="l">
              <a:lnSpc>
                <a:spcPct val="100000"/>
              </a:lnSpc>
              <a:spcBef>
                <a:spcPts val="480"/>
              </a:spcBef>
              <a:spcAft>
                <a:spcPts val="0"/>
              </a:spcAft>
              <a:buSzPts val="2040"/>
              <a:buChar char="⚫"/>
            </a:pPr>
            <a:r>
              <a:rPr lang="en-US"/>
              <a:t>Plan &amp; schedule work</a:t>
            </a:r>
            <a:endParaRPr/>
          </a:p>
          <a:p>
            <a:pPr indent="-246062" lvl="1" marL="639763" rtl="0" algn="l">
              <a:lnSpc>
                <a:spcPct val="100000"/>
              </a:lnSpc>
              <a:spcBef>
                <a:spcPts val="480"/>
              </a:spcBef>
              <a:spcAft>
                <a:spcPts val="0"/>
              </a:spcAft>
              <a:buSzPts val="2040"/>
              <a:buChar char="⚫"/>
            </a:pPr>
            <a:r>
              <a:rPr lang="en-US"/>
              <a:t>Involve user in defining requirements</a:t>
            </a:r>
            <a:endParaRPr/>
          </a:p>
          <a:p>
            <a:pPr indent="-246062" lvl="1" marL="639763" rtl="0" algn="l">
              <a:lnSpc>
                <a:spcPct val="100000"/>
              </a:lnSpc>
              <a:spcBef>
                <a:spcPts val="480"/>
              </a:spcBef>
              <a:spcAft>
                <a:spcPts val="0"/>
              </a:spcAft>
              <a:buSzPts val="2040"/>
              <a:buChar char="⚫"/>
            </a:pPr>
            <a:r>
              <a:rPr lang="en-US"/>
              <a:t>Identify stages in development</a:t>
            </a:r>
            <a:endParaRPr/>
          </a:p>
          <a:p>
            <a:pPr indent="-246062" lvl="1" marL="639763" rtl="0" algn="l">
              <a:lnSpc>
                <a:spcPct val="100000"/>
              </a:lnSpc>
              <a:spcBef>
                <a:spcPts val="480"/>
              </a:spcBef>
              <a:spcAft>
                <a:spcPts val="0"/>
              </a:spcAft>
              <a:buSzPts val="2040"/>
              <a:buChar char="⚫"/>
            </a:pPr>
            <a:r>
              <a:rPr lang="en-US"/>
              <a:t>Define clear milestones so that progress can be measured</a:t>
            </a:r>
            <a:endParaRPr/>
          </a:p>
          <a:p>
            <a:pPr indent="-246061" lvl="1" marL="639763" rtl="0" algn="l">
              <a:lnSpc>
                <a:spcPct val="100000"/>
              </a:lnSpc>
              <a:spcBef>
                <a:spcPts val="480"/>
              </a:spcBef>
              <a:spcAft>
                <a:spcPts val="0"/>
              </a:spcAft>
              <a:buSzPts val="2040"/>
              <a:buFont typeface="Noto Sans Symbols"/>
              <a:buNone/>
            </a:pPr>
            <a:r>
              <a:t/>
            </a:r>
            <a:endParaRPr/>
          </a:p>
        </p:txBody>
      </p:sp>
      <p:pic>
        <p:nvPicPr>
          <p:cNvPr descr="dadar sign..JPG" id="313" name="Google Shape;313;p42"/>
          <p:cNvPicPr preferRelativeResize="0"/>
          <p:nvPr/>
        </p:nvPicPr>
        <p:blipFill rotWithShape="1">
          <a:blip r:embed="rId3">
            <a:alphaModFix/>
          </a:blip>
          <a:srcRect b="0" l="0" r="0" t="0"/>
          <a:stretch/>
        </p:blipFill>
        <p:spPr>
          <a:xfrm>
            <a:off x="7947025" y="6096000"/>
            <a:ext cx="1196975" cy="762000"/>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186"/>
          <p:cNvSpPr txBox="1"/>
          <p:nvPr>
            <p:ph idx="1" type="body"/>
          </p:nvPr>
        </p:nvSpPr>
        <p:spPr>
          <a:xfrm>
            <a:off x="457200" y="838201"/>
            <a:ext cx="8229600" cy="54864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None/>
            </a:pPr>
            <a:r>
              <a:rPr lang="en-US"/>
              <a:t>SRS Prototype Outline</a:t>
            </a:r>
            <a:endParaRPr/>
          </a:p>
          <a:p>
            <a:pPr indent="-273050" lvl="0" marL="273050" rtl="0" algn="l">
              <a:lnSpc>
                <a:spcPct val="100000"/>
              </a:lnSpc>
              <a:spcBef>
                <a:spcPts val="520"/>
              </a:spcBef>
              <a:spcAft>
                <a:spcPts val="0"/>
              </a:spcAft>
              <a:buSzPts val="2470"/>
              <a:buNone/>
            </a:pPr>
            <a:r>
              <a:rPr lang="en-US"/>
              <a:t>[ IEEE SRS Standard ]</a:t>
            </a:r>
            <a:endParaRPr/>
          </a:p>
          <a:p>
            <a:pPr indent="-273050" lvl="0" marL="273050" rtl="0" algn="l">
              <a:lnSpc>
                <a:spcPct val="100000"/>
              </a:lnSpc>
              <a:spcBef>
                <a:spcPts val="520"/>
              </a:spcBef>
              <a:spcAft>
                <a:spcPts val="0"/>
              </a:spcAft>
              <a:buSzPts val="2470"/>
              <a:buChar char="⚫"/>
            </a:pPr>
            <a:r>
              <a:rPr lang="en-US"/>
              <a:t>1. Introduction</a:t>
            </a:r>
            <a:endParaRPr/>
          </a:p>
          <a:p>
            <a:pPr indent="-246062" lvl="1" marL="639763" rtl="0" algn="l">
              <a:lnSpc>
                <a:spcPct val="100000"/>
              </a:lnSpc>
              <a:spcBef>
                <a:spcPts val="480"/>
              </a:spcBef>
              <a:spcAft>
                <a:spcPts val="0"/>
              </a:spcAft>
              <a:buSzPts val="2040"/>
              <a:buChar char="⚫"/>
            </a:pPr>
            <a:r>
              <a:rPr lang="en-US"/>
              <a:t>1.1 Purpose</a:t>
            </a:r>
            <a:endParaRPr/>
          </a:p>
          <a:p>
            <a:pPr indent="-246062" lvl="1" marL="639763" rtl="0" algn="l">
              <a:lnSpc>
                <a:spcPct val="100000"/>
              </a:lnSpc>
              <a:spcBef>
                <a:spcPts val="480"/>
              </a:spcBef>
              <a:spcAft>
                <a:spcPts val="0"/>
              </a:spcAft>
              <a:buSzPts val="2040"/>
              <a:buChar char="⚫"/>
            </a:pPr>
            <a:r>
              <a:rPr lang="en-US"/>
              <a:t>1.2 Scope</a:t>
            </a:r>
            <a:endParaRPr/>
          </a:p>
          <a:p>
            <a:pPr indent="-246062" lvl="1" marL="639763" rtl="0" algn="l">
              <a:lnSpc>
                <a:spcPct val="100000"/>
              </a:lnSpc>
              <a:spcBef>
                <a:spcPts val="480"/>
              </a:spcBef>
              <a:spcAft>
                <a:spcPts val="0"/>
              </a:spcAft>
              <a:buSzPts val="2040"/>
              <a:buChar char="⚫"/>
            </a:pPr>
            <a:r>
              <a:rPr lang="en-US"/>
              <a:t>1.3 Definitions, Acronyms and Abbreviations</a:t>
            </a:r>
            <a:endParaRPr/>
          </a:p>
          <a:p>
            <a:pPr indent="-246062" lvl="1" marL="639763" rtl="0" algn="l">
              <a:lnSpc>
                <a:spcPct val="100000"/>
              </a:lnSpc>
              <a:spcBef>
                <a:spcPts val="480"/>
              </a:spcBef>
              <a:spcAft>
                <a:spcPts val="0"/>
              </a:spcAft>
              <a:buSzPts val="2040"/>
              <a:buChar char="⚫"/>
            </a:pPr>
            <a:r>
              <a:rPr lang="en-US"/>
              <a:t>1.4 References</a:t>
            </a:r>
            <a:endParaRPr/>
          </a:p>
          <a:p>
            <a:pPr indent="-246062" lvl="1" marL="639763" rtl="0" algn="l">
              <a:lnSpc>
                <a:spcPct val="100000"/>
              </a:lnSpc>
              <a:spcBef>
                <a:spcPts val="480"/>
              </a:spcBef>
              <a:spcAft>
                <a:spcPts val="0"/>
              </a:spcAft>
              <a:buSzPts val="2040"/>
              <a:buChar char="⚫"/>
            </a:pPr>
            <a:r>
              <a:rPr lang="en-US"/>
              <a:t>1.5 Overview</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sp>
        <p:nvSpPr>
          <p:cNvPr id="1453" name="Google Shape;1453;p187"/>
          <p:cNvSpPr txBox="1"/>
          <p:nvPr>
            <p:ph idx="1" type="body"/>
          </p:nvPr>
        </p:nvSpPr>
        <p:spPr>
          <a:xfrm>
            <a:off x="457200" y="914401"/>
            <a:ext cx="8229600" cy="54102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280"/>
              <a:buChar char="⚫"/>
            </a:pPr>
            <a:r>
              <a:rPr lang="en-US" sz="2400"/>
              <a:t>Purpose</a:t>
            </a:r>
            <a:endParaRPr/>
          </a:p>
          <a:p>
            <a:pPr indent="-246063" lvl="1" marL="639763" rtl="0" algn="l">
              <a:lnSpc>
                <a:spcPct val="100000"/>
              </a:lnSpc>
              <a:spcBef>
                <a:spcPts val="440"/>
              </a:spcBef>
              <a:spcAft>
                <a:spcPts val="0"/>
              </a:spcAft>
              <a:buSzPts val="1870"/>
              <a:buChar char="⚫"/>
            </a:pPr>
            <a:r>
              <a:rPr lang="en-US" sz="2200"/>
              <a:t>– delineate the purpose of the particular SRS</a:t>
            </a:r>
            <a:endParaRPr/>
          </a:p>
          <a:p>
            <a:pPr indent="-246063" lvl="1" marL="639763" rtl="0" algn="l">
              <a:lnSpc>
                <a:spcPct val="100000"/>
              </a:lnSpc>
              <a:spcBef>
                <a:spcPts val="440"/>
              </a:spcBef>
              <a:spcAft>
                <a:spcPts val="0"/>
              </a:spcAft>
              <a:buSzPts val="1870"/>
              <a:buChar char="⚫"/>
            </a:pPr>
            <a:r>
              <a:rPr lang="en-US" sz="2200"/>
              <a:t>– specify the intended audience for the SRS</a:t>
            </a:r>
            <a:endParaRPr/>
          </a:p>
          <a:p>
            <a:pPr indent="-273050" lvl="0" marL="273050" rtl="0" algn="l">
              <a:lnSpc>
                <a:spcPct val="100000"/>
              </a:lnSpc>
              <a:spcBef>
                <a:spcPts val="480"/>
              </a:spcBef>
              <a:spcAft>
                <a:spcPts val="0"/>
              </a:spcAft>
              <a:buSzPts val="2280"/>
              <a:buChar char="⚫"/>
            </a:pPr>
            <a:r>
              <a:rPr lang="en-US" sz="2400"/>
              <a:t>Scope</a:t>
            </a:r>
            <a:endParaRPr/>
          </a:p>
          <a:p>
            <a:pPr indent="-246063" lvl="1" marL="639763" rtl="0" algn="l">
              <a:lnSpc>
                <a:spcPct val="100000"/>
              </a:lnSpc>
              <a:spcBef>
                <a:spcPts val="440"/>
              </a:spcBef>
              <a:spcAft>
                <a:spcPts val="0"/>
              </a:spcAft>
              <a:buSzPts val="1870"/>
              <a:buChar char="⚫"/>
            </a:pPr>
            <a:r>
              <a:rPr lang="en-US" sz="2200"/>
              <a:t>– identify the SW products to be produced by name</a:t>
            </a:r>
            <a:endParaRPr/>
          </a:p>
          <a:p>
            <a:pPr indent="-246063" lvl="1" marL="639763" rtl="0" algn="l">
              <a:lnSpc>
                <a:spcPct val="100000"/>
              </a:lnSpc>
              <a:spcBef>
                <a:spcPts val="440"/>
              </a:spcBef>
              <a:spcAft>
                <a:spcPts val="0"/>
              </a:spcAft>
              <a:buSzPts val="1870"/>
              <a:buChar char="⚫"/>
            </a:pPr>
            <a:r>
              <a:rPr lang="en-US" sz="2200"/>
              <a:t>– explain what the SW product will do, and if</a:t>
            </a:r>
            <a:endParaRPr/>
          </a:p>
          <a:p>
            <a:pPr indent="-246063" lvl="1" marL="639763" rtl="0" algn="l">
              <a:lnSpc>
                <a:spcPct val="100000"/>
              </a:lnSpc>
              <a:spcBef>
                <a:spcPts val="440"/>
              </a:spcBef>
              <a:spcAft>
                <a:spcPts val="0"/>
              </a:spcAft>
              <a:buSzPts val="1870"/>
              <a:buChar char="⚫"/>
            </a:pPr>
            <a:r>
              <a:rPr lang="en-US" sz="2200"/>
              <a:t>necessary, what it will not do</a:t>
            </a:r>
            <a:endParaRPr/>
          </a:p>
          <a:p>
            <a:pPr indent="-246063" lvl="1" marL="639763" rtl="0" algn="l">
              <a:lnSpc>
                <a:spcPct val="100000"/>
              </a:lnSpc>
              <a:spcBef>
                <a:spcPts val="440"/>
              </a:spcBef>
              <a:spcAft>
                <a:spcPts val="0"/>
              </a:spcAft>
              <a:buSzPts val="1870"/>
              <a:buChar char="⚫"/>
            </a:pPr>
            <a:r>
              <a:rPr lang="en-US" sz="2200"/>
              <a:t>– describe the application of the SW being specified. ie.</a:t>
            </a:r>
            <a:endParaRPr/>
          </a:p>
          <a:p>
            <a:pPr indent="-246063" lvl="1" marL="639763" rtl="0" algn="l">
              <a:lnSpc>
                <a:spcPct val="100000"/>
              </a:lnSpc>
              <a:spcBef>
                <a:spcPts val="440"/>
              </a:spcBef>
              <a:spcAft>
                <a:spcPts val="0"/>
              </a:spcAft>
              <a:buSzPts val="1870"/>
              <a:buChar char="⚫"/>
            </a:pPr>
            <a:r>
              <a:rPr lang="en-US" sz="2200"/>
              <a:t>benefits, objectives, goals as precisely as possible</a:t>
            </a:r>
            <a:endParaRPr/>
          </a:p>
          <a:p>
            <a:pPr indent="-273050" lvl="0" marL="273050" rtl="0" algn="l">
              <a:lnSpc>
                <a:spcPct val="100000"/>
              </a:lnSpc>
              <a:spcBef>
                <a:spcPts val="480"/>
              </a:spcBef>
              <a:spcAft>
                <a:spcPts val="0"/>
              </a:spcAft>
              <a:buSzPts val="2280"/>
              <a:buChar char="⚫"/>
            </a:pPr>
            <a:r>
              <a:rPr lang="en-US" sz="2400"/>
              <a:t>Overview</a:t>
            </a:r>
            <a:endParaRPr/>
          </a:p>
          <a:p>
            <a:pPr indent="-246063" lvl="1" marL="639763" rtl="0" algn="l">
              <a:lnSpc>
                <a:spcPct val="100000"/>
              </a:lnSpc>
              <a:spcBef>
                <a:spcPts val="440"/>
              </a:spcBef>
              <a:spcAft>
                <a:spcPts val="0"/>
              </a:spcAft>
              <a:buSzPts val="1870"/>
              <a:buChar char="⚫"/>
            </a:pPr>
            <a:r>
              <a:rPr lang="en-US" sz="2200"/>
              <a:t>– describe what the rest of the SRS contains</a:t>
            </a:r>
            <a:endParaRPr/>
          </a:p>
          <a:p>
            <a:pPr indent="-246063" lvl="1" marL="639763" rtl="0" algn="l">
              <a:lnSpc>
                <a:spcPct val="100000"/>
              </a:lnSpc>
              <a:spcBef>
                <a:spcPts val="440"/>
              </a:spcBef>
              <a:spcAft>
                <a:spcPts val="0"/>
              </a:spcAft>
              <a:buSzPts val="1870"/>
              <a:buChar char="⚫"/>
            </a:pPr>
            <a:r>
              <a:rPr lang="en-US" sz="2200"/>
              <a:t>– how the SRS is organized</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188"/>
          <p:cNvSpPr txBox="1"/>
          <p:nvPr>
            <p:ph idx="1" type="body"/>
          </p:nvPr>
        </p:nvSpPr>
        <p:spPr>
          <a:xfrm>
            <a:off x="457200" y="990601"/>
            <a:ext cx="8229600" cy="53340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2. General description</a:t>
            </a:r>
            <a:endParaRPr/>
          </a:p>
          <a:p>
            <a:pPr indent="-246062" lvl="1" marL="639763" rtl="0" algn="l">
              <a:lnSpc>
                <a:spcPct val="100000"/>
              </a:lnSpc>
              <a:spcBef>
                <a:spcPts val="480"/>
              </a:spcBef>
              <a:spcAft>
                <a:spcPts val="0"/>
              </a:spcAft>
              <a:buSzPts val="2040"/>
              <a:buChar char="⚫"/>
            </a:pPr>
            <a:r>
              <a:rPr lang="en-US"/>
              <a:t>2.1 Product perspective</a:t>
            </a:r>
            <a:endParaRPr/>
          </a:p>
          <a:p>
            <a:pPr indent="-246062" lvl="1" marL="639763" rtl="0" algn="l">
              <a:lnSpc>
                <a:spcPct val="100000"/>
              </a:lnSpc>
              <a:spcBef>
                <a:spcPts val="480"/>
              </a:spcBef>
              <a:spcAft>
                <a:spcPts val="0"/>
              </a:spcAft>
              <a:buSzPts val="2040"/>
              <a:buChar char="⚫"/>
            </a:pPr>
            <a:r>
              <a:rPr lang="en-US"/>
              <a:t>2.2 Product function summary</a:t>
            </a:r>
            <a:endParaRPr/>
          </a:p>
          <a:p>
            <a:pPr indent="-246062" lvl="1" marL="639763" rtl="0" algn="l">
              <a:lnSpc>
                <a:spcPct val="100000"/>
              </a:lnSpc>
              <a:spcBef>
                <a:spcPts val="480"/>
              </a:spcBef>
              <a:spcAft>
                <a:spcPts val="0"/>
              </a:spcAft>
              <a:buSzPts val="2040"/>
              <a:buChar char="⚫"/>
            </a:pPr>
            <a:r>
              <a:rPr lang="en-US"/>
              <a:t>2.3 User characteristics</a:t>
            </a:r>
            <a:endParaRPr/>
          </a:p>
          <a:p>
            <a:pPr indent="-246062" lvl="1" marL="639763" rtl="0" algn="l">
              <a:lnSpc>
                <a:spcPct val="100000"/>
              </a:lnSpc>
              <a:spcBef>
                <a:spcPts val="480"/>
              </a:spcBef>
              <a:spcAft>
                <a:spcPts val="0"/>
              </a:spcAft>
              <a:buSzPts val="2040"/>
              <a:buChar char="⚫"/>
            </a:pPr>
            <a:r>
              <a:rPr lang="en-US"/>
              <a:t>2.4 General constraints</a:t>
            </a:r>
            <a:endParaRPr/>
          </a:p>
          <a:p>
            <a:pPr indent="-246062" lvl="1" marL="639763" rtl="0" algn="l">
              <a:lnSpc>
                <a:spcPct val="100000"/>
              </a:lnSpc>
              <a:spcBef>
                <a:spcPts val="480"/>
              </a:spcBef>
              <a:spcAft>
                <a:spcPts val="0"/>
              </a:spcAft>
              <a:buSzPts val="2040"/>
              <a:buChar char="⚫"/>
            </a:pPr>
            <a:r>
              <a:rPr lang="en-US"/>
              <a:t>2.5 Assumptions and dependencies</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189"/>
          <p:cNvSpPr txBox="1"/>
          <p:nvPr>
            <p:ph idx="1" type="body"/>
          </p:nvPr>
        </p:nvSpPr>
        <p:spPr>
          <a:xfrm>
            <a:off x="457200" y="990601"/>
            <a:ext cx="8229600" cy="53340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280"/>
              <a:buChar char="⚫"/>
            </a:pPr>
            <a:r>
              <a:rPr lang="en-US" sz="2400"/>
              <a:t>Product Perspective</a:t>
            </a:r>
            <a:endParaRPr/>
          </a:p>
          <a:p>
            <a:pPr indent="-246063" lvl="1" marL="639763" rtl="0" algn="l">
              <a:lnSpc>
                <a:spcPct val="100000"/>
              </a:lnSpc>
              <a:spcBef>
                <a:spcPts val="440"/>
              </a:spcBef>
              <a:spcAft>
                <a:spcPts val="0"/>
              </a:spcAft>
              <a:buSzPts val="1870"/>
              <a:buChar char="⚫"/>
            </a:pPr>
            <a:r>
              <a:rPr lang="en-US" sz="2200"/>
              <a:t> State whether the product is independent and totally</a:t>
            </a:r>
            <a:endParaRPr/>
          </a:p>
          <a:p>
            <a:pPr indent="-246063" lvl="1" marL="639763" rtl="0" algn="l">
              <a:lnSpc>
                <a:spcPct val="100000"/>
              </a:lnSpc>
              <a:spcBef>
                <a:spcPts val="440"/>
              </a:spcBef>
              <a:spcAft>
                <a:spcPts val="0"/>
              </a:spcAft>
              <a:buSzPts val="1870"/>
              <a:buChar char="⚫"/>
            </a:pPr>
            <a:r>
              <a:rPr lang="en-US" sz="2200"/>
              <a:t>self contained</a:t>
            </a:r>
            <a:endParaRPr/>
          </a:p>
          <a:p>
            <a:pPr indent="-246063" lvl="1" marL="639763" rtl="0" algn="l">
              <a:lnSpc>
                <a:spcPct val="100000"/>
              </a:lnSpc>
              <a:spcBef>
                <a:spcPts val="440"/>
              </a:spcBef>
              <a:spcAft>
                <a:spcPts val="0"/>
              </a:spcAft>
              <a:buSzPts val="1870"/>
              <a:buChar char="⚫"/>
            </a:pPr>
            <a:r>
              <a:rPr lang="en-US" sz="2200"/>
              <a:t> If the product is component of a larger system then:</a:t>
            </a:r>
            <a:endParaRPr/>
          </a:p>
          <a:p>
            <a:pPr indent="-246063" lvl="1" marL="639763" rtl="0" algn="l">
              <a:lnSpc>
                <a:spcPct val="100000"/>
              </a:lnSpc>
              <a:spcBef>
                <a:spcPts val="440"/>
              </a:spcBef>
              <a:spcAft>
                <a:spcPts val="0"/>
              </a:spcAft>
              <a:buSzPts val="1870"/>
              <a:buChar char="⚫"/>
            </a:pPr>
            <a:r>
              <a:rPr lang="en-US" sz="2200"/>
              <a:t>– describe the functions of each component of the</a:t>
            </a:r>
            <a:endParaRPr/>
          </a:p>
          <a:p>
            <a:pPr indent="-246061" lvl="1" marL="639763" rtl="0" algn="l">
              <a:lnSpc>
                <a:spcPct val="100000"/>
              </a:lnSpc>
              <a:spcBef>
                <a:spcPts val="440"/>
              </a:spcBef>
              <a:spcAft>
                <a:spcPts val="0"/>
              </a:spcAft>
              <a:buSzPts val="1870"/>
              <a:buNone/>
            </a:pPr>
            <a:r>
              <a:rPr lang="en-US" sz="2200"/>
              <a:t>larger system and identify interfaces</a:t>
            </a:r>
            <a:endParaRPr/>
          </a:p>
          <a:p>
            <a:pPr indent="-246063" lvl="1" marL="639763" rtl="0" algn="l">
              <a:lnSpc>
                <a:spcPct val="100000"/>
              </a:lnSpc>
              <a:spcBef>
                <a:spcPts val="440"/>
              </a:spcBef>
              <a:spcAft>
                <a:spcPts val="0"/>
              </a:spcAft>
              <a:buSzPts val="1870"/>
              <a:buChar char="⚫"/>
            </a:pPr>
            <a:r>
              <a:rPr lang="en-US" sz="2200"/>
              <a:t>– overview of the principal external interfaces of this</a:t>
            </a:r>
            <a:endParaRPr/>
          </a:p>
          <a:p>
            <a:pPr indent="-273050" lvl="0" marL="273050" rtl="0" algn="l">
              <a:lnSpc>
                <a:spcPct val="100000"/>
              </a:lnSpc>
              <a:spcBef>
                <a:spcPts val="480"/>
              </a:spcBef>
              <a:spcAft>
                <a:spcPts val="0"/>
              </a:spcAft>
              <a:buSzPts val="2280"/>
              <a:buNone/>
            </a:pPr>
            <a:r>
              <a:rPr lang="en-US" sz="2400"/>
              <a:t>		product</a:t>
            </a:r>
            <a:endParaRPr/>
          </a:p>
          <a:p>
            <a:pPr indent="-246063" lvl="1" marL="639763" rtl="0" algn="l">
              <a:lnSpc>
                <a:spcPct val="100000"/>
              </a:lnSpc>
              <a:spcBef>
                <a:spcPts val="440"/>
              </a:spcBef>
              <a:spcAft>
                <a:spcPts val="0"/>
              </a:spcAft>
              <a:buSzPts val="1870"/>
              <a:buChar char="⚫"/>
            </a:pPr>
            <a:r>
              <a:rPr lang="en-US" sz="2200"/>
              <a:t>– overview of HW and peripheral equipment to be</a:t>
            </a:r>
            <a:endParaRPr/>
          </a:p>
          <a:p>
            <a:pPr indent="-273050" lvl="0" marL="273050" rtl="0" algn="l">
              <a:lnSpc>
                <a:spcPct val="100000"/>
              </a:lnSpc>
              <a:spcBef>
                <a:spcPts val="480"/>
              </a:spcBef>
              <a:spcAft>
                <a:spcPts val="0"/>
              </a:spcAft>
              <a:buSzPts val="2280"/>
              <a:buNone/>
            </a:pPr>
            <a:r>
              <a:rPr lang="en-US" sz="2400"/>
              <a:t>	used</a:t>
            </a:r>
            <a:endParaRPr/>
          </a:p>
          <a:p>
            <a:pPr indent="-246063" lvl="1" marL="639763" rtl="0" algn="l">
              <a:lnSpc>
                <a:spcPct val="100000"/>
              </a:lnSpc>
              <a:spcBef>
                <a:spcPts val="440"/>
              </a:spcBef>
              <a:spcAft>
                <a:spcPts val="0"/>
              </a:spcAft>
              <a:buSzPts val="1870"/>
              <a:buChar char="⚫"/>
            </a:pPr>
            <a:r>
              <a:rPr lang="en-US" sz="2200"/>
              <a:t> Give a block diagram showing the major components</a:t>
            </a:r>
            <a:endParaRPr/>
          </a:p>
          <a:p>
            <a:pPr indent="-273050" lvl="0" marL="273050" rtl="0" algn="l">
              <a:lnSpc>
                <a:spcPct val="100000"/>
              </a:lnSpc>
              <a:spcBef>
                <a:spcPts val="480"/>
              </a:spcBef>
              <a:spcAft>
                <a:spcPts val="0"/>
              </a:spcAft>
              <a:buSzPts val="2280"/>
              <a:buNone/>
            </a:pPr>
            <a:r>
              <a:rPr lang="en-US" sz="2400"/>
              <a:t>	of the product, interconnections, and external interfaces.</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sp>
        <p:nvSpPr>
          <p:cNvPr id="1468" name="Google Shape;1468;p190"/>
          <p:cNvSpPr txBox="1"/>
          <p:nvPr>
            <p:ph idx="1" type="body"/>
          </p:nvPr>
        </p:nvSpPr>
        <p:spPr>
          <a:xfrm>
            <a:off x="457200" y="533401"/>
            <a:ext cx="8229600" cy="57912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Product Functions</a:t>
            </a:r>
            <a:endParaRPr/>
          </a:p>
          <a:p>
            <a:pPr indent="-246062" lvl="1" marL="639763" rtl="0" algn="l">
              <a:lnSpc>
                <a:spcPct val="100000"/>
              </a:lnSpc>
              <a:spcBef>
                <a:spcPts val="480"/>
              </a:spcBef>
              <a:spcAft>
                <a:spcPts val="0"/>
              </a:spcAft>
              <a:buSzPts val="2040"/>
              <a:buChar char="⚫"/>
            </a:pPr>
            <a:r>
              <a:rPr lang="en-US"/>
              <a:t> Provide a summary of functions the SW will</a:t>
            </a:r>
            <a:endParaRPr/>
          </a:p>
          <a:p>
            <a:pPr indent="-273050" lvl="0" marL="273050" rtl="0" algn="l">
              <a:lnSpc>
                <a:spcPct val="100000"/>
              </a:lnSpc>
              <a:spcBef>
                <a:spcPts val="520"/>
              </a:spcBef>
              <a:spcAft>
                <a:spcPts val="0"/>
              </a:spcAft>
              <a:buSzPts val="2470"/>
              <a:buNone/>
            </a:pPr>
            <a:r>
              <a:rPr lang="en-US"/>
              <a:t>		perform</a:t>
            </a:r>
            <a:endParaRPr/>
          </a:p>
          <a:p>
            <a:pPr indent="-246062" lvl="1" marL="639763" rtl="0" algn="l">
              <a:lnSpc>
                <a:spcPct val="100000"/>
              </a:lnSpc>
              <a:spcBef>
                <a:spcPts val="480"/>
              </a:spcBef>
              <a:spcAft>
                <a:spcPts val="0"/>
              </a:spcAft>
              <a:buSzPts val="2040"/>
              <a:buChar char="⚫"/>
            </a:pPr>
            <a:r>
              <a:rPr lang="en-US"/>
              <a:t> The functions should be organized in such a way</a:t>
            </a:r>
            <a:endParaRPr/>
          </a:p>
          <a:p>
            <a:pPr indent="-273050" lvl="0" marL="273050" rtl="0" algn="l">
              <a:lnSpc>
                <a:spcPct val="100000"/>
              </a:lnSpc>
              <a:spcBef>
                <a:spcPts val="520"/>
              </a:spcBef>
              <a:spcAft>
                <a:spcPts val="0"/>
              </a:spcAft>
              <a:buSzPts val="2470"/>
              <a:buNone/>
            </a:pPr>
            <a:r>
              <a:rPr lang="en-US"/>
              <a:t>		that they are understandable by the user</a:t>
            </a:r>
            <a:endParaRPr/>
          </a:p>
          <a:p>
            <a:pPr indent="-246062" lvl="1" marL="639763" rtl="0" algn="l">
              <a:lnSpc>
                <a:spcPct val="100000"/>
              </a:lnSpc>
              <a:spcBef>
                <a:spcPts val="480"/>
              </a:spcBef>
              <a:spcAft>
                <a:spcPts val="0"/>
              </a:spcAft>
              <a:buSzPts val="2040"/>
              <a:buChar char="⚫"/>
            </a:pPr>
            <a:r>
              <a:rPr lang="en-US"/>
              <a:t>User Characteristics</a:t>
            </a:r>
            <a:endParaRPr/>
          </a:p>
          <a:p>
            <a:pPr indent="-246061" lvl="1" marL="639763" rtl="0" algn="l">
              <a:lnSpc>
                <a:spcPct val="100000"/>
              </a:lnSpc>
              <a:spcBef>
                <a:spcPts val="480"/>
              </a:spcBef>
              <a:spcAft>
                <a:spcPts val="0"/>
              </a:spcAft>
              <a:buSzPts val="2040"/>
              <a:buNone/>
            </a:pPr>
            <a:r>
              <a:rPr lang="en-US"/>
              <a:t> Describe the general characteristics of the eventual</a:t>
            </a:r>
            <a:endParaRPr/>
          </a:p>
          <a:p>
            <a:pPr indent="-273050" lvl="0" marL="273050" rtl="0" algn="l">
              <a:lnSpc>
                <a:spcPct val="100000"/>
              </a:lnSpc>
              <a:spcBef>
                <a:spcPts val="520"/>
              </a:spcBef>
              <a:spcAft>
                <a:spcPts val="0"/>
              </a:spcAft>
              <a:buSzPts val="2470"/>
              <a:buNone/>
            </a:pPr>
            <a:r>
              <a:rPr lang="en-US"/>
              <a:t>	   users of the product. (such as educational level,</a:t>
            </a:r>
            <a:endParaRPr/>
          </a:p>
          <a:p>
            <a:pPr indent="-246061" lvl="1" marL="639763" rtl="0" algn="l">
              <a:lnSpc>
                <a:spcPct val="100000"/>
              </a:lnSpc>
              <a:spcBef>
                <a:spcPts val="480"/>
              </a:spcBef>
              <a:spcAft>
                <a:spcPts val="0"/>
              </a:spcAft>
              <a:buSzPts val="2040"/>
              <a:buNone/>
            </a:pPr>
            <a:r>
              <a:rPr lang="en-US"/>
              <a:t>  experience and technical expertise )</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191"/>
          <p:cNvSpPr txBox="1"/>
          <p:nvPr>
            <p:ph idx="1" type="body"/>
          </p:nvPr>
        </p:nvSpPr>
        <p:spPr>
          <a:xfrm>
            <a:off x="457200" y="914401"/>
            <a:ext cx="8229600" cy="54102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General Constraints</a:t>
            </a:r>
            <a:endParaRPr/>
          </a:p>
          <a:p>
            <a:pPr indent="-246062" lvl="1" marL="639763" rtl="0" algn="l">
              <a:lnSpc>
                <a:spcPct val="100000"/>
              </a:lnSpc>
              <a:spcBef>
                <a:spcPts val="480"/>
              </a:spcBef>
              <a:spcAft>
                <a:spcPts val="0"/>
              </a:spcAft>
              <a:buSzPts val="2040"/>
              <a:buChar char="⚫"/>
            </a:pPr>
            <a:r>
              <a:rPr lang="en-US"/>
              <a:t> Regulatory policies</a:t>
            </a:r>
            <a:endParaRPr/>
          </a:p>
          <a:p>
            <a:pPr indent="-246062" lvl="1" marL="639763" rtl="0" algn="l">
              <a:lnSpc>
                <a:spcPct val="100000"/>
              </a:lnSpc>
              <a:spcBef>
                <a:spcPts val="480"/>
              </a:spcBef>
              <a:spcAft>
                <a:spcPts val="0"/>
              </a:spcAft>
              <a:buSzPts val="2040"/>
              <a:buChar char="⚫"/>
            </a:pPr>
            <a:r>
              <a:rPr lang="en-US"/>
              <a:t> HW limitations</a:t>
            </a:r>
            <a:endParaRPr/>
          </a:p>
          <a:p>
            <a:pPr indent="-246062" lvl="1" marL="639763" rtl="0" algn="l">
              <a:lnSpc>
                <a:spcPct val="100000"/>
              </a:lnSpc>
              <a:spcBef>
                <a:spcPts val="480"/>
              </a:spcBef>
              <a:spcAft>
                <a:spcPts val="0"/>
              </a:spcAft>
              <a:buSzPts val="2040"/>
              <a:buChar char="⚫"/>
            </a:pPr>
            <a:r>
              <a:rPr lang="en-US"/>
              <a:t> Interfaces to other applications</a:t>
            </a:r>
            <a:endParaRPr/>
          </a:p>
          <a:p>
            <a:pPr indent="-246062" lvl="1" marL="639763" rtl="0" algn="l">
              <a:lnSpc>
                <a:spcPct val="100000"/>
              </a:lnSpc>
              <a:spcBef>
                <a:spcPts val="480"/>
              </a:spcBef>
              <a:spcAft>
                <a:spcPts val="0"/>
              </a:spcAft>
              <a:buSzPts val="2040"/>
              <a:buChar char="⚫"/>
            </a:pPr>
            <a:r>
              <a:rPr lang="en-US"/>
              <a:t> Parallel operation</a:t>
            </a:r>
            <a:endParaRPr/>
          </a:p>
          <a:p>
            <a:pPr indent="-246062" lvl="1" marL="639763" rtl="0" algn="l">
              <a:lnSpc>
                <a:spcPct val="100000"/>
              </a:lnSpc>
              <a:spcBef>
                <a:spcPts val="480"/>
              </a:spcBef>
              <a:spcAft>
                <a:spcPts val="0"/>
              </a:spcAft>
              <a:buSzPts val="2040"/>
              <a:buChar char="⚫"/>
            </a:pPr>
            <a:r>
              <a:rPr lang="en-US"/>
              <a:t> Audit functions</a:t>
            </a:r>
            <a:endParaRPr/>
          </a:p>
          <a:p>
            <a:pPr indent="-246062" lvl="1" marL="639763" rtl="0" algn="l">
              <a:lnSpc>
                <a:spcPct val="100000"/>
              </a:lnSpc>
              <a:spcBef>
                <a:spcPts val="480"/>
              </a:spcBef>
              <a:spcAft>
                <a:spcPts val="0"/>
              </a:spcAft>
              <a:buSzPts val="2040"/>
              <a:buChar char="⚫"/>
            </a:pPr>
            <a:r>
              <a:rPr lang="en-US"/>
              <a:t> Control functions</a:t>
            </a:r>
            <a:endParaRPr/>
          </a:p>
          <a:p>
            <a:pPr indent="-246062" lvl="1" marL="639763" rtl="0" algn="l">
              <a:lnSpc>
                <a:spcPct val="100000"/>
              </a:lnSpc>
              <a:spcBef>
                <a:spcPts val="480"/>
              </a:spcBef>
              <a:spcAft>
                <a:spcPts val="0"/>
              </a:spcAft>
              <a:buSzPts val="2040"/>
              <a:buChar char="⚫"/>
            </a:pPr>
            <a:r>
              <a:rPr lang="en-US"/>
              <a:t> Criticality of the application</a:t>
            </a:r>
            <a:endParaRPr/>
          </a:p>
          <a:p>
            <a:pPr indent="-246062" lvl="1" marL="639763" rtl="0" algn="l">
              <a:lnSpc>
                <a:spcPct val="100000"/>
              </a:lnSpc>
              <a:spcBef>
                <a:spcPts val="480"/>
              </a:spcBef>
              <a:spcAft>
                <a:spcPts val="0"/>
              </a:spcAft>
              <a:buSzPts val="2040"/>
              <a:buChar char="⚫"/>
            </a:pPr>
            <a:r>
              <a:rPr lang="en-US"/>
              <a:t> Safety and security considerations</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7" name="Shape 1477"/>
        <p:cNvGrpSpPr/>
        <p:nvPr/>
      </p:nvGrpSpPr>
      <p:grpSpPr>
        <a:xfrm>
          <a:off x="0" y="0"/>
          <a:ext cx="0" cy="0"/>
          <a:chOff x="0" y="0"/>
          <a:chExt cx="0" cy="0"/>
        </a:xfrm>
      </p:grpSpPr>
      <p:sp>
        <p:nvSpPr>
          <p:cNvPr id="1478" name="Google Shape;1478;p192"/>
          <p:cNvSpPr txBox="1"/>
          <p:nvPr>
            <p:ph idx="1" type="body"/>
          </p:nvPr>
        </p:nvSpPr>
        <p:spPr>
          <a:xfrm>
            <a:off x="457200" y="838201"/>
            <a:ext cx="8229600" cy="54864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3. Specific Requirements</a:t>
            </a:r>
            <a:endParaRPr/>
          </a:p>
          <a:p>
            <a:pPr indent="-246062" lvl="1" marL="639763" rtl="0" algn="l">
              <a:lnSpc>
                <a:spcPct val="100000"/>
              </a:lnSpc>
              <a:spcBef>
                <a:spcPts val="480"/>
              </a:spcBef>
              <a:spcAft>
                <a:spcPts val="0"/>
              </a:spcAft>
              <a:buSzPts val="2040"/>
              <a:buChar char="⚫"/>
            </a:pPr>
            <a:r>
              <a:rPr lang="en-US"/>
              <a:t>- Functional requirements</a:t>
            </a:r>
            <a:endParaRPr/>
          </a:p>
          <a:p>
            <a:pPr indent="-246062" lvl="1" marL="639763" rtl="0" algn="l">
              <a:lnSpc>
                <a:spcPct val="100000"/>
              </a:lnSpc>
              <a:spcBef>
                <a:spcPts val="480"/>
              </a:spcBef>
              <a:spcAft>
                <a:spcPts val="0"/>
              </a:spcAft>
              <a:buSzPts val="2040"/>
              <a:buChar char="⚫"/>
            </a:pPr>
            <a:r>
              <a:rPr lang="en-US"/>
              <a:t>- External interface requirements</a:t>
            </a:r>
            <a:endParaRPr/>
          </a:p>
          <a:p>
            <a:pPr indent="-246062" lvl="1" marL="639763" rtl="0" algn="l">
              <a:lnSpc>
                <a:spcPct val="100000"/>
              </a:lnSpc>
              <a:spcBef>
                <a:spcPts val="480"/>
              </a:spcBef>
              <a:spcAft>
                <a:spcPts val="0"/>
              </a:spcAft>
              <a:buSzPts val="2040"/>
              <a:buChar char="⚫"/>
            </a:pPr>
            <a:r>
              <a:rPr lang="en-US"/>
              <a:t>- Performance requirements</a:t>
            </a:r>
            <a:endParaRPr/>
          </a:p>
          <a:p>
            <a:pPr indent="-246062" lvl="1" marL="639763" rtl="0" algn="l">
              <a:lnSpc>
                <a:spcPct val="100000"/>
              </a:lnSpc>
              <a:spcBef>
                <a:spcPts val="480"/>
              </a:spcBef>
              <a:spcAft>
                <a:spcPts val="0"/>
              </a:spcAft>
              <a:buSzPts val="2040"/>
              <a:buChar char="⚫"/>
            </a:pPr>
            <a:r>
              <a:rPr lang="en-US"/>
              <a:t>- Design constraints</a:t>
            </a:r>
            <a:endParaRPr/>
          </a:p>
          <a:p>
            <a:pPr indent="-246062" lvl="1" marL="639763" rtl="0" algn="l">
              <a:lnSpc>
                <a:spcPct val="100000"/>
              </a:lnSpc>
              <a:spcBef>
                <a:spcPts val="480"/>
              </a:spcBef>
              <a:spcAft>
                <a:spcPts val="0"/>
              </a:spcAft>
              <a:buSzPts val="2040"/>
              <a:buChar char="⚫"/>
            </a:pPr>
            <a:r>
              <a:rPr lang="en-US"/>
              <a:t>- Attributes eg. security, availability,</a:t>
            </a:r>
            <a:endParaRPr/>
          </a:p>
          <a:p>
            <a:pPr indent="-273050" lvl="0" marL="273050" rtl="0" algn="l">
              <a:lnSpc>
                <a:spcPct val="100000"/>
              </a:lnSpc>
              <a:spcBef>
                <a:spcPts val="520"/>
              </a:spcBef>
              <a:spcAft>
                <a:spcPts val="0"/>
              </a:spcAft>
              <a:buSzPts val="2470"/>
              <a:buNone/>
            </a:pPr>
            <a:r>
              <a:rPr lang="en-US"/>
              <a:t>		maintainability, transferability/conversion</a:t>
            </a:r>
            <a:endParaRPr/>
          </a:p>
          <a:p>
            <a:pPr indent="-246062" lvl="1" marL="639763" rtl="0" algn="l">
              <a:lnSpc>
                <a:spcPct val="100000"/>
              </a:lnSpc>
              <a:spcBef>
                <a:spcPts val="480"/>
              </a:spcBef>
              <a:spcAft>
                <a:spcPts val="0"/>
              </a:spcAft>
              <a:buSzPts val="2040"/>
              <a:buChar char="⚫"/>
            </a:pPr>
            <a:r>
              <a:rPr lang="en-US"/>
              <a:t>- Other requirements</a:t>
            </a:r>
            <a:endParaRPr/>
          </a:p>
          <a:p>
            <a:pPr indent="-246062" lvl="1" marL="639763" rtl="0" algn="l">
              <a:lnSpc>
                <a:spcPct val="100000"/>
              </a:lnSpc>
              <a:spcBef>
                <a:spcPts val="480"/>
              </a:spcBef>
              <a:spcAft>
                <a:spcPts val="0"/>
              </a:spcAft>
              <a:buSzPts val="2040"/>
              <a:buChar char="⚫"/>
            </a:pPr>
            <a:r>
              <a:rPr lang="en-US"/>
              <a:t>Appendices</a:t>
            </a:r>
            <a:endParaRPr/>
          </a:p>
          <a:p>
            <a:pPr indent="-246062" lvl="1" marL="639763" rtl="0" algn="l">
              <a:lnSpc>
                <a:spcPct val="100000"/>
              </a:lnSpc>
              <a:spcBef>
                <a:spcPts val="480"/>
              </a:spcBef>
              <a:spcAft>
                <a:spcPts val="0"/>
              </a:spcAft>
              <a:buSzPts val="2040"/>
              <a:buChar char="⚫"/>
            </a:pPr>
            <a:r>
              <a:rPr lang="en-US"/>
              <a:t>Index</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2" name="Shape 1482"/>
        <p:cNvGrpSpPr/>
        <p:nvPr/>
      </p:nvGrpSpPr>
      <p:grpSpPr>
        <a:xfrm>
          <a:off x="0" y="0"/>
          <a:ext cx="0" cy="0"/>
          <a:chOff x="0" y="0"/>
          <a:chExt cx="0" cy="0"/>
        </a:xfrm>
      </p:grpSpPr>
      <p:sp>
        <p:nvSpPr>
          <p:cNvPr id="1483" name="Google Shape;1483;p193"/>
          <p:cNvSpPr txBox="1"/>
          <p:nvPr>
            <p:ph idx="1" type="body"/>
          </p:nvPr>
        </p:nvSpPr>
        <p:spPr>
          <a:xfrm>
            <a:off x="457200" y="762001"/>
            <a:ext cx="8229600" cy="55626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Functional Requirements</a:t>
            </a:r>
            <a:endParaRPr/>
          </a:p>
          <a:p>
            <a:pPr indent="-246062" lvl="1" marL="639763" rtl="0" algn="l">
              <a:lnSpc>
                <a:spcPct val="100000"/>
              </a:lnSpc>
              <a:spcBef>
                <a:spcPts val="480"/>
              </a:spcBef>
              <a:spcAft>
                <a:spcPts val="0"/>
              </a:spcAft>
              <a:buSzPts val="2040"/>
              <a:buChar char="⚫"/>
            </a:pPr>
            <a:r>
              <a:rPr lang="en-US"/>
              <a:t>Introduction</a:t>
            </a:r>
            <a:endParaRPr/>
          </a:p>
          <a:p>
            <a:pPr indent="-246062" lvl="1" marL="639763" rtl="0" algn="l">
              <a:lnSpc>
                <a:spcPct val="100000"/>
              </a:lnSpc>
              <a:spcBef>
                <a:spcPts val="480"/>
              </a:spcBef>
              <a:spcAft>
                <a:spcPts val="0"/>
              </a:spcAft>
              <a:buSzPts val="2040"/>
              <a:buChar char="⚫"/>
            </a:pPr>
            <a:r>
              <a:rPr lang="en-US"/>
              <a:t>– describe purpose of the function and the</a:t>
            </a:r>
            <a:endParaRPr/>
          </a:p>
          <a:p>
            <a:pPr indent="-246061" lvl="1" marL="639763" rtl="0" algn="l">
              <a:lnSpc>
                <a:spcPct val="100000"/>
              </a:lnSpc>
              <a:spcBef>
                <a:spcPts val="480"/>
              </a:spcBef>
              <a:spcAft>
                <a:spcPts val="0"/>
              </a:spcAft>
              <a:buSzPts val="2040"/>
              <a:buNone/>
            </a:pPr>
            <a:r>
              <a:rPr lang="en-US"/>
              <a:t>approaches and techniques employed</a:t>
            </a:r>
            <a:endParaRPr/>
          </a:p>
          <a:p>
            <a:pPr indent="-246062" lvl="1" marL="639763" rtl="0" algn="l">
              <a:lnSpc>
                <a:spcPct val="100000"/>
              </a:lnSpc>
              <a:spcBef>
                <a:spcPts val="480"/>
              </a:spcBef>
              <a:spcAft>
                <a:spcPts val="0"/>
              </a:spcAft>
              <a:buSzPts val="2040"/>
              <a:buChar char="⚫"/>
            </a:pPr>
            <a:r>
              <a:rPr lang="en-US"/>
              <a:t>Inputs and Outputs</a:t>
            </a:r>
            <a:endParaRPr/>
          </a:p>
          <a:p>
            <a:pPr indent="-246062" lvl="2" marL="914400" rtl="0" algn="l">
              <a:lnSpc>
                <a:spcPct val="100000"/>
              </a:lnSpc>
              <a:spcBef>
                <a:spcPts val="420"/>
              </a:spcBef>
              <a:spcAft>
                <a:spcPts val="0"/>
              </a:spcAft>
              <a:buSzPts val="1470"/>
              <a:buChar char="⚫"/>
            </a:pPr>
            <a:r>
              <a:rPr lang="en-US"/>
              <a:t>– sources of inputs and destination of outputs</a:t>
            </a:r>
            <a:endParaRPr/>
          </a:p>
          <a:p>
            <a:pPr indent="-246062" lvl="2" marL="914400" rtl="0" algn="l">
              <a:lnSpc>
                <a:spcPct val="100000"/>
              </a:lnSpc>
              <a:spcBef>
                <a:spcPts val="420"/>
              </a:spcBef>
              <a:spcAft>
                <a:spcPts val="0"/>
              </a:spcAft>
              <a:buSzPts val="1470"/>
              <a:buChar char="⚫"/>
            </a:pPr>
            <a:r>
              <a:rPr lang="en-US"/>
              <a:t>– quantities, units of measure, ranges of valid</a:t>
            </a:r>
            <a:endParaRPr/>
          </a:p>
          <a:p>
            <a:pPr indent="-246062" lvl="2" marL="914400" rtl="0" algn="l">
              <a:lnSpc>
                <a:spcPct val="100000"/>
              </a:lnSpc>
              <a:spcBef>
                <a:spcPts val="420"/>
              </a:spcBef>
              <a:spcAft>
                <a:spcPts val="0"/>
              </a:spcAft>
              <a:buSzPts val="1470"/>
              <a:buChar char="⚫"/>
            </a:pPr>
            <a:r>
              <a:rPr lang="en-US"/>
              <a:t>inputs and outputs</a:t>
            </a:r>
            <a:endParaRPr/>
          </a:p>
          <a:p>
            <a:pPr indent="-246062" lvl="2" marL="914400" rtl="0" algn="l">
              <a:lnSpc>
                <a:spcPct val="100000"/>
              </a:lnSpc>
              <a:spcBef>
                <a:spcPts val="420"/>
              </a:spcBef>
              <a:spcAft>
                <a:spcPts val="0"/>
              </a:spcAft>
              <a:buSzPts val="1470"/>
              <a:buChar char="⚫"/>
            </a:pPr>
            <a:r>
              <a:rPr lang="en-US"/>
              <a:t>– timing</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7" name="Shape 1487"/>
        <p:cNvGrpSpPr/>
        <p:nvPr/>
      </p:nvGrpSpPr>
      <p:grpSpPr>
        <a:xfrm>
          <a:off x="0" y="0"/>
          <a:ext cx="0" cy="0"/>
          <a:chOff x="0" y="0"/>
          <a:chExt cx="0" cy="0"/>
        </a:xfrm>
      </p:grpSpPr>
      <p:sp>
        <p:nvSpPr>
          <p:cNvPr id="1488" name="Google Shape;1488;p194"/>
          <p:cNvSpPr txBox="1"/>
          <p:nvPr>
            <p:ph idx="1" type="body"/>
          </p:nvPr>
        </p:nvSpPr>
        <p:spPr>
          <a:xfrm>
            <a:off x="457200" y="762001"/>
            <a:ext cx="8229600" cy="55626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Processing</a:t>
            </a:r>
            <a:endParaRPr/>
          </a:p>
          <a:p>
            <a:pPr indent="-246062" lvl="1" marL="639763" rtl="0" algn="l">
              <a:lnSpc>
                <a:spcPct val="100000"/>
              </a:lnSpc>
              <a:spcBef>
                <a:spcPts val="480"/>
              </a:spcBef>
              <a:spcAft>
                <a:spcPts val="0"/>
              </a:spcAft>
              <a:buSzPts val="2040"/>
              <a:buChar char="⚫"/>
            </a:pPr>
            <a:r>
              <a:rPr lang="en-US"/>
              <a:t>– validation of input data</a:t>
            </a:r>
            <a:endParaRPr/>
          </a:p>
          <a:p>
            <a:pPr indent="-246062" lvl="1" marL="639763" rtl="0" algn="l">
              <a:lnSpc>
                <a:spcPct val="100000"/>
              </a:lnSpc>
              <a:spcBef>
                <a:spcPts val="480"/>
              </a:spcBef>
              <a:spcAft>
                <a:spcPts val="0"/>
              </a:spcAft>
              <a:buSzPts val="2040"/>
              <a:buChar char="⚫"/>
            </a:pPr>
            <a:r>
              <a:rPr lang="en-US"/>
              <a:t>– exact sequence of operations</a:t>
            </a:r>
            <a:endParaRPr/>
          </a:p>
          <a:p>
            <a:pPr indent="-246062" lvl="1" marL="639763" rtl="0" algn="l">
              <a:lnSpc>
                <a:spcPct val="100000"/>
              </a:lnSpc>
              <a:spcBef>
                <a:spcPts val="480"/>
              </a:spcBef>
              <a:spcAft>
                <a:spcPts val="0"/>
              </a:spcAft>
              <a:buSzPts val="2040"/>
              <a:buChar char="⚫"/>
            </a:pPr>
            <a:r>
              <a:rPr lang="en-US"/>
              <a:t>– responses to abnormal situations</a:t>
            </a:r>
            <a:endParaRPr/>
          </a:p>
          <a:p>
            <a:pPr indent="-246062" lvl="1" marL="639763" rtl="0" algn="l">
              <a:lnSpc>
                <a:spcPct val="100000"/>
              </a:lnSpc>
              <a:spcBef>
                <a:spcPts val="480"/>
              </a:spcBef>
              <a:spcAft>
                <a:spcPts val="0"/>
              </a:spcAft>
              <a:buSzPts val="2040"/>
              <a:buChar char="⚫"/>
            </a:pPr>
            <a:r>
              <a:rPr lang="en-US"/>
              <a:t>– any methods (eg. equations, algorithms) to be</a:t>
            </a:r>
            <a:endParaRPr/>
          </a:p>
          <a:p>
            <a:pPr indent="-246062" lvl="1" marL="639763" rtl="0" algn="l">
              <a:lnSpc>
                <a:spcPct val="100000"/>
              </a:lnSpc>
              <a:spcBef>
                <a:spcPts val="480"/>
              </a:spcBef>
              <a:spcAft>
                <a:spcPts val="0"/>
              </a:spcAft>
              <a:buSzPts val="2040"/>
              <a:buChar char="⚫"/>
            </a:pPr>
            <a:r>
              <a:rPr lang="en-US"/>
              <a:t>used to transform inputs to outputs</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p195"/>
          <p:cNvSpPr txBox="1"/>
          <p:nvPr>
            <p:ph idx="1" type="body"/>
          </p:nvPr>
        </p:nvSpPr>
        <p:spPr>
          <a:xfrm>
            <a:off x="457200" y="304801"/>
            <a:ext cx="8229600" cy="60198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External Interface Requirements</a:t>
            </a:r>
            <a:endParaRPr/>
          </a:p>
          <a:p>
            <a:pPr indent="-246062" lvl="1" marL="639763" rtl="0" algn="l">
              <a:lnSpc>
                <a:spcPct val="100000"/>
              </a:lnSpc>
              <a:spcBef>
                <a:spcPts val="480"/>
              </a:spcBef>
              <a:spcAft>
                <a:spcPts val="0"/>
              </a:spcAft>
              <a:buSzPts val="2040"/>
              <a:buChar char="⚫"/>
            </a:pPr>
            <a:r>
              <a:rPr lang="en-US"/>
              <a:t>Hardware interfaces</a:t>
            </a:r>
            <a:endParaRPr/>
          </a:p>
          <a:p>
            <a:pPr indent="-246062" lvl="1" marL="639763" rtl="0" algn="l">
              <a:lnSpc>
                <a:spcPct val="100000"/>
              </a:lnSpc>
              <a:spcBef>
                <a:spcPts val="480"/>
              </a:spcBef>
              <a:spcAft>
                <a:spcPts val="0"/>
              </a:spcAft>
              <a:buSzPts val="2040"/>
              <a:buChar char="⚫"/>
            </a:pPr>
            <a:r>
              <a:rPr lang="en-US"/>
              <a:t> Software interfaces</a:t>
            </a:r>
            <a:endParaRPr/>
          </a:p>
          <a:p>
            <a:pPr indent="-246062" lvl="1" marL="639763" rtl="0" algn="l">
              <a:lnSpc>
                <a:spcPct val="100000"/>
              </a:lnSpc>
              <a:spcBef>
                <a:spcPts val="480"/>
              </a:spcBef>
              <a:spcAft>
                <a:spcPts val="0"/>
              </a:spcAft>
              <a:buSzPts val="2040"/>
              <a:buChar char="⚫"/>
            </a:pPr>
            <a:r>
              <a:rPr lang="en-US"/>
              <a:t> Communications interfaces</a:t>
            </a:r>
            <a:endParaRPr/>
          </a:p>
          <a:p>
            <a:pPr indent="-246062" lvl="1" marL="639763" rtl="0" algn="l">
              <a:lnSpc>
                <a:spcPct val="100000"/>
              </a:lnSpc>
              <a:spcBef>
                <a:spcPts val="480"/>
              </a:spcBef>
              <a:spcAft>
                <a:spcPts val="0"/>
              </a:spcAft>
              <a:buSzPts val="2040"/>
              <a:buChar char="⚫"/>
            </a:pPr>
            <a:r>
              <a:rPr lang="en-US"/>
              <a:t> Other requirements</a:t>
            </a:r>
            <a:endParaRPr/>
          </a:p>
          <a:p>
            <a:pPr indent="-246062" lvl="2" marL="914400" rtl="0" algn="l">
              <a:lnSpc>
                <a:spcPct val="100000"/>
              </a:lnSpc>
              <a:spcBef>
                <a:spcPts val="420"/>
              </a:spcBef>
              <a:spcAft>
                <a:spcPts val="0"/>
              </a:spcAft>
              <a:buSzPts val="1470"/>
              <a:buChar char="⚫"/>
            </a:pPr>
            <a:r>
              <a:rPr lang="en-US"/>
              <a:t>– database: frequency of use, accessing capabilities,</a:t>
            </a:r>
            <a:endParaRPr/>
          </a:p>
          <a:p>
            <a:pPr indent="-246062" lvl="2" marL="914400" rtl="0" algn="l">
              <a:lnSpc>
                <a:spcPct val="100000"/>
              </a:lnSpc>
              <a:spcBef>
                <a:spcPts val="420"/>
              </a:spcBef>
              <a:spcAft>
                <a:spcPts val="0"/>
              </a:spcAft>
              <a:buSzPts val="1470"/>
              <a:buNone/>
            </a:pPr>
            <a:r>
              <a:rPr lang="en-US"/>
              <a:t>  static and dynamic organization, retention</a:t>
            </a:r>
            <a:endParaRPr/>
          </a:p>
          <a:p>
            <a:pPr indent="-246062" lvl="2" marL="914400" rtl="0" algn="l">
              <a:lnSpc>
                <a:spcPct val="100000"/>
              </a:lnSpc>
              <a:spcBef>
                <a:spcPts val="420"/>
              </a:spcBef>
              <a:spcAft>
                <a:spcPts val="0"/>
              </a:spcAft>
              <a:buSzPts val="1470"/>
              <a:buNone/>
            </a:pPr>
            <a:r>
              <a:rPr lang="en-US"/>
              <a:t>  requirements for data</a:t>
            </a:r>
            <a:endParaRPr/>
          </a:p>
          <a:p>
            <a:pPr indent="-246062" lvl="1" marL="639763" rtl="0" algn="l">
              <a:lnSpc>
                <a:spcPct val="100000"/>
              </a:lnSpc>
              <a:spcBef>
                <a:spcPts val="480"/>
              </a:spcBef>
              <a:spcAft>
                <a:spcPts val="0"/>
              </a:spcAft>
              <a:buSzPts val="2040"/>
              <a:buChar char="⚫"/>
            </a:pPr>
            <a:r>
              <a:rPr lang="en-US"/>
              <a:t>– operations: periods of interactive and unattended</a:t>
            </a:r>
            <a:endParaRPr/>
          </a:p>
          <a:p>
            <a:pPr indent="-246061" lvl="1" marL="639763" rtl="0" algn="l">
              <a:lnSpc>
                <a:spcPct val="100000"/>
              </a:lnSpc>
              <a:spcBef>
                <a:spcPts val="480"/>
              </a:spcBef>
              <a:spcAft>
                <a:spcPts val="0"/>
              </a:spcAft>
              <a:buSzPts val="2040"/>
              <a:buNone/>
            </a:pPr>
            <a:r>
              <a:rPr lang="en-US"/>
              <a:t>		operations, backup, recovery operations</a:t>
            </a:r>
            <a:endParaRPr/>
          </a:p>
          <a:p>
            <a:pPr indent="-246062" lvl="1" marL="639763" rtl="0" algn="l">
              <a:lnSpc>
                <a:spcPct val="100000"/>
              </a:lnSpc>
              <a:spcBef>
                <a:spcPts val="480"/>
              </a:spcBef>
              <a:spcAft>
                <a:spcPts val="0"/>
              </a:spcAft>
              <a:buSzPts val="2040"/>
              <a:buChar char="⚫"/>
            </a:pPr>
            <a:r>
              <a:rPr lang="en-US"/>
              <a:t>– site adaptation requirements</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3"/>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Apply Engineering approach:</a:t>
            </a:r>
            <a:endParaRPr/>
          </a:p>
        </p:txBody>
      </p:sp>
      <p:sp>
        <p:nvSpPr>
          <p:cNvPr id="319" name="Google Shape;319;p43"/>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Schedule reviews both for control &amp; quality</a:t>
            </a:r>
            <a:endParaRPr/>
          </a:p>
          <a:p>
            <a:pPr indent="-273050" lvl="0" marL="273050" rtl="0" algn="l">
              <a:lnSpc>
                <a:spcPct val="100000"/>
              </a:lnSpc>
              <a:spcBef>
                <a:spcPts val="520"/>
              </a:spcBef>
              <a:spcAft>
                <a:spcPts val="0"/>
              </a:spcAft>
              <a:buSzPts val="2470"/>
              <a:buChar char="⚫"/>
            </a:pPr>
            <a:r>
              <a:rPr lang="en-US"/>
              <a:t>Define deliverables</a:t>
            </a:r>
            <a:endParaRPr/>
          </a:p>
          <a:p>
            <a:pPr indent="-273050" lvl="0" marL="273050" rtl="0" algn="l">
              <a:lnSpc>
                <a:spcPct val="100000"/>
              </a:lnSpc>
              <a:spcBef>
                <a:spcPts val="520"/>
              </a:spcBef>
              <a:spcAft>
                <a:spcPts val="0"/>
              </a:spcAft>
              <a:buSzPts val="2470"/>
              <a:buChar char="⚫"/>
            </a:pPr>
            <a:r>
              <a:rPr lang="en-US"/>
              <a:t>Plan extensive testing</a:t>
            </a:r>
            <a:endParaRPr/>
          </a:p>
          <a:p>
            <a:pPr indent="-273050" lvl="0" marL="273050" rtl="0" algn="l">
              <a:lnSpc>
                <a:spcPct val="100000"/>
              </a:lnSpc>
              <a:spcBef>
                <a:spcPts val="520"/>
              </a:spcBef>
              <a:spcAft>
                <a:spcPts val="0"/>
              </a:spcAft>
              <a:buSzPts val="2470"/>
              <a:buFont typeface="Noto Sans Symbols"/>
              <a:buNone/>
            </a:pPr>
            <a:r>
              <a:t/>
            </a:r>
            <a:endParaRPr/>
          </a:p>
        </p:txBody>
      </p:sp>
      <p:pic>
        <p:nvPicPr>
          <p:cNvPr descr="dadar sign..JPG" id="320" name="Google Shape;320;p43"/>
          <p:cNvPicPr preferRelativeResize="0"/>
          <p:nvPr/>
        </p:nvPicPr>
        <p:blipFill rotWithShape="1">
          <a:blip r:embed="rId3">
            <a:alphaModFix/>
          </a:blip>
          <a:srcRect b="0" l="0" r="0" t="0"/>
          <a:stretch/>
        </p:blipFill>
        <p:spPr>
          <a:xfrm>
            <a:off x="7947025" y="6096000"/>
            <a:ext cx="1196975" cy="762000"/>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7" name="Shape 1497"/>
        <p:cNvGrpSpPr/>
        <p:nvPr/>
      </p:nvGrpSpPr>
      <p:grpSpPr>
        <a:xfrm>
          <a:off x="0" y="0"/>
          <a:ext cx="0" cy="0"/>
          <a:chOff x="0" y="0"/>
          <a:chExt cx="0" cy="0"/>
        </a:xfrm>
      </p:grpSpPr>
      <p:sp>
        <p:nvSpPr>
          <p:cNvPr id="1498" name="Google Shape;1498;p196"/>
          <p:cNvSpPr txBox="1"/>
          <p:nvPr>
            <p:ph idx="1" type="body"/>
          </p:nvPr>
        </p:nvSpPr>
        <p:spPr>
          <a:xfrm>
            <a:off x="457200" y="457201"/>
            <a:ext cx="8229600" cy="58674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660"/>
              <a:buChar char="⚫"/>
            </a:pPr>
            <a:r>
              <a:rPr lang="en-US" sz="2800"/>
              <a:t>Appendices</a:t>
            </a:r>
            <a:endParaRPr/>
          </a:p>
          <a:p>
            <a:pPr indent="-246061" lvl="1" marL="639763" rtl="0" algn="l">
              <a:lnSpc>
                <a:spcPct val="100000"/>
              </a:lnSpc>
              <a:spcBef>
                <a:spcPts val="560"/>
              </a:spcBef>
              <a:spcAft>
                <a:spcPts val="0"/>
              </a:spcAft>
              <a:buSzPts val="2380"/>
              <a:buChar char="⚫"/>
            </a:pPr>
            <a:r>
              <a:rPr lang="en-US" sz="2800"/>
              <a:t>Not always necessary</a:t>
            </a:r>
            <a:endParaRPr/>
          </a:p>
          <a:p>
            <a:pPr indent="-246061" lvl="1" marL="639763" rtl="0" algn="l">
              <a:lnSpc>
                <a:spcPct val="100000"/>
              </a:lnSpc>
              <a:spcBef>
                <a:spcPts val="560"/>
              </a:spcBef>
              <a:spcAft>
                <a:spcPts val="0"/>
              </a:spcAft>
              <a:buSzPts val="2380"/>
              <a:buChar char="⚫"/>
            </a:pPr>
            <a:r>
              <a:rPr lang="en-US" sz="2800"/>
              <a:t>It may include:</a:t>
            </a:r>
            <a:endParaRPr/>
          </a:p>
          <a:p>
            <a:pPr indent="-246062" lvl="2" marL="914400" rtl="0" algn="l">
              <a:lnSpc>
                <a:spcPct val="100000"/>
              </a:lnSpc>
              <a:spcBef>
                <a:spcPts val="480"/>
              </a:spcBef>
              <a:spcAft>
                <a:spcPts val="0"/>
              </a:spcAft>
              <a:buSzPts val="1680"/>
              <a:buChar char="⚫"/>
            </a:pPr>
            <a:r>
              <a:rPr lang="en-US" sz="2400"/>
              <a:t>– sample I/O formats</a:t>
            </a:r>
            <a:endParaRPr/>
          </a:p>
          <a:p>
            <a:pPr indent="-246062" lvl="2" marL="914400" rtl="0" algn="l">
              <a:lnSpc>
                <a:spcPct val="100000"/>
              </a:lnSpc>
              <a:spcBef>
                <a:spcPts val="480"/>
              </a:spcBef>
              <a:spcAft>
                <a:spcPts val="0"/>
              </a:spcAft>
              <a:buSzPts val="1680"/>
              <a:buChar char="⚫"/>
            </a:pPr>
            <a:r>
              <a:rPr lang="en-US" sz="2400"/>
              <a:t>– DFD, ERD documents</a:t>
            </a:r>
            <a:endParaRPr/>
          </a:p>
          <a:p>
            <a:pPr indent="-246062" lvl="2" marL="914400" rtl="0" algn="l">
              <a:lnSpc>
                <a:spcPct val="100000"/>
              </a:lnSpc>
              <a:spcBef>
                <a:spcPts val="480"/>
              </a:spcBef>
              <a:spcAft>
                <a:spcPts val="0"/>
              </a:spcAft>
              <a:buSzPts val="1680"/>
              <a:buChar char="⚫"/>
            </a:pPr>
            <a:r>
              <a:rPr lang="en-US" sz="2400"/>
              <a:t>– results of user surveys, cost analysis studies</a:t>
            </a:r>
            <a:endParaRPr/>
          </a:p>
          <a:p>
            <a:pPr indent="-246062" lvl="2" marL="914400" rtl="0" algn="l">
              <a:lnSpc>
                <a:spcPct val="100000"/>
              </a:lnSpc>
              <a:spcBef>
                <a:spcPts val="480"/>
              </a:spcBef>
              <a:spcAft>
                <a:spcPts val="0"/>
              </a:spcAft>
              <a:buSzPts val="1680"/>
              <a:buChar char="⚫"/>
            </a:pPr>
            <a:r>
              <a:rPr lang="en-US" sz="2400"/>
              <a:t>– supporting documents to help readers of SRS</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2" name="Shape 1502"/>
        <p:cNvGrpSpPr/>
        <p:nvPr/>
      </p:nvGrpSpPr>
      <p:grpSpPr>
        <a:xfrm>
          <a:off x="0" y="0"/>
          <a:ext cx="0" cy="0"/>
          <a:chOff x="0" y="0"/>
          <a:chExt cx="0" cy="0"/>
        </a:xfrm>
      </p:grpSpPr>
      <p:sp>
        <p:nvSpPr>
          <p:cNvPr id="1503" name="Google Shape;1503;p197"/>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	     Software Design</a:t>
            </a:r>
            <a:endParaRPr/>
          </a:p>
        </p:txBody>
      </p:sp>
      <p:sp>
        <p:nvSpPr>
          <p:cNvPr id="1504" name="Google Shape;1504;p197"/>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The activities carried out during the design phase transform the SRS document into the design Document</a:t>
            </a:r>
            <a:endParaRPr/>
          </a:p>
          <a:p>
            <a:pPr indent="-116204" lvl="0" marL="273050" rtl="0" algn="l">
              <a:lnSpc>
                <a:spcPct val="100000"/>
              </a:lnSpc>
              <a:spcBef>
                <a:spcPts val="520"/>
              </a:spcBef>
              <a:spcAft>
                <a:spcPts val="0"/>
              </a:spcAft>
              <a:buSzPts val="2470"/>
              <a:buNone/>
            </a:pPr>
            <a:r>
              <a:t/>
            </a:r>
            <a:endParaRPr/>
          </a:p>
          <a:p>
            <a:pPr indent="-273050" lvl="0" marL="273050" rtl="0" algn="l">
              <a:lnSpc>
                <a:spcPct val="100000"/>
              </a:lnSpc>
              <a:spcBef>
                <a:spcPts val="520"/>
              </a:spcBef>
              <a:spcAft>
                <a:spcPts val="0"/>
              </a:spcAft>
              <a:buSzPts val="2470"/>
              <a:buNone/>
            </a:pPr>
            <a:r>
              <a:t/>
            </a:r>
            <a:endParaRPr/>
          </a:p>
        </p:txBody>
      </p:sp>
      <p:sp>
        <p:nvSpPr>
          <p:cNvPr id="1505" name="Google Shape;1505;p197"/>
          <p:cNvSpPr/>
          <p:nvPr/>
        </p:nvSpPr>
        <p:spPr>
          <a:xfrm>
            <a:off x="914400" y="3810000"/>
            <a:ext cx="1905000" cy="1143000"/>
          </a:xfrm>
          <a:prstGeom prst="roundRect">
            <a:avLst>
              <a:gd fmla="val 16667" name="adj"/>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SRS DOCUMENT</a:t>
            </a:r>
            <a:endParaRPr b="0" i="0" sz="1800" u="none" cap="none" strike="noStrike">
              <a:solidFill>
                <a:schemeClr val="lt1"/>
              </a:solidFill>
              <a:latin typeface="Arial"/>
              <a:ea typeface="Arial"/>
              <a:cs typeface="Arial"/>
              <a:sym typeface="Arial"/>
            </a:endParaRPr>
          </a:p>
        </p:txBody>
      </p:sp>
      <p:cxnSp>
        <p:nvCxnSpPr>
          <p:cNvPr id="1506" name="Google Shape;1506;p197"/>
          <p:cNvCxnSpPr/>
          <p:nvPr/>
        </p:nvCxnSpPr>
        <p:spPr>
          <a:xfrm>
            <a:off x="2971800" y="4267200"/>
            <a:ext cx="2438400" cy="1588"/>
          </a:xfrm>
          <a:prstGeom prst="straightConnector1">
            <a:avLst/>
          </a:prstGeom>
          <a:noFill/>
          <a:ln cap="flat" cmpd="sng" w="9525">
            <a:solidFill>
              <a:srgbClr val="075192"/>
            </a:solidFill>
            <a:prstDash val="solid"/>
            <a:round/>
            <a:headEnd len="sm" w="sm" type="none"/>
            <a:tailEnd len="med" w="med" type="stealth"/>
          </a:ln>
        </p:spPr>
      </p:cxnSp>
      <p:sp>
        <p:nvSpPr>
          <p:cNvPr id="1507" name="Google Shape;1507;p197"/>
          <p:cNvSpPr/>
          <p:nvPr/>
        </p:nvSpPr>
        <p:spPr>
          <a:xfrm>
            <a:off x="5791200" y="3810000"/>
            <a:ext cx="2133600" cy="1143000"/>
          </a:xfrm>
          <a:prstGeom prst="roundRect">
            <a:avLst>
              <a:gd fmla="val 16667" name="adj"/>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Design Document</a:t>
            </a:r>
            <a:endParaRPr b="0" i="0" sz="1800" u="none" cap="none" strike="noStrike">
              <a:solidFill>
                <a:schemeClr val="lt1"/>
              </a:solidFill>
              <a:latin typeface="Arial"/>
              <a:ea typeface="Arial"/>
              <a:cs typeface="Arial"/>
              <a:sym typeface="Arial"/>
            </a:endParaRPr>
          </a:p>
        </p:txBody>
      </p:sp>
      <p:sp>
        <p:nvSpPr>
          <p:cNvPr id="1508" name="Google Shape;1508;p197"/>
          <p:cNvSpPr txBox="1"/>
          <p:nvPr/>
        </p:nvSpPr>
        <p:spPr>
          <a:xfrm>
            <a:off x="3200400" y="3810000"/>
            <a:ext cx="180049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Design Process</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198"/>
          <p:cNvSpPr txBox="1"/>
          <p:nvPr>
            <p:ph idx="1" type="body"/>
          </p:nvPr>
        </p:nvSpPr>
        <p:spPr>
          <a:xfrm>
            <a:off x="457200" y="457201"/>
            <a:ext cx="8229600" cy="58674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None/>
            </a:pPr>
            <a:r>
              <a:rPr lang="en-US"/>
              <a:t>		</a:t>
            </a:r>
            <a:r>
              <a:rPr lang="en-US" sz="3200">
                <a:solidFill>
                  <a:srgbClr val="7030A0"/>
                </a:solidFill>
              </a:rPr>
              <a:t>Software design and its activities </a:t>
            </a:r>
            <a:endParaRPr>
              <a:solidFill>
                <a:srgbClr val="7030A0"/>
              </a:solidFill>
            </a:endParaRPr>
          </a:p>
          <a:p>
            <a:pPr indent="-273050" lvl="0" marL="273050" rtl="0" algn="l">
              <a:lnSpc>
                <a:spcPct val="100000"/>
              </a:lnSpc>
              <a:spcBef>
                <a:spcPts val="520"/>
              </a:spcBef>
              <a:spcAft>
                <a:spcPts val="0"/>
              </a:spcAft>
              <a:buSzPts val="2470"/>
              <a:buChar char="⚫"/>
            </a:pPr>
            <a:r>
              <a:rPr lang="en-US"/>
              <a:t>Software design deals with transforming the customer requirements, as described in the SRS document, into a form (a set of documents) that is suitable for implementation in a programming language. A good software design is seldom arrived by using a single step procedure but rather through several iterations through a series of steps. Design activities can be broadly classified into two important parts: </a:t>
            </a:r>
            <a:endParaRPr/>
          </a:p>
          <a:p>
            <a:pPr indent="-116204" lvl="0" marL="273050" rtl="0" algn="l">
              <a:lnSpc>
                <a:spcPct val="100000"/>
              </a:lnSpc>
              <a:spcBef>
                <a:spcPts val="520"/>
              </a:spcBef>
              <a:spcAft>
                <a:spcPts val="0"/>
              </a:spcAft>
              <a:buSzPts val="2470"/>
              <a:buNone/>
            </a:pPr>
            <a:r>
              <a:t/>
            </a:r>
            <a:endParaRPr/>
          </a:p>
          <a:p>
            <a:pPr indent="-273050" lvl="0" marL="273050" rtl="0" algn="l">
              <a:lnSpc>
                <a:spcPct val="100000"/>
              </a:lnSpc>
              <a:spcBef>
                <a:spcPts val="520"/>
              </a:spcBef>
              <a:spcAft>
                <a:spcPts val="0"/>
              </a:spcAft>
              <a:buSzPts val="2470"/>
              <a:buChar char="⚫"/>
            </a:pPr>
            <a:r>
              <a:rPr lang="en-US"/>
              <a:t>Preliminary (or high-level) design and </a:t>
            </a:r>
            <a:endParaRPr/>
          </a:p>
          <a:p>
            <a:pPr indent="-116204" lvl="0" marL="273050" rtl="0" algn="l">
              <a:lnSpc>
                <a:spcPct val="100000"/>
              </a:lnSpc>
              <a:spcBef>
                <a:spcPts val="520"/>
              </a:spcBef>
              <a:spcAft>
                <a:spcPts val="0"/>
              </a:spcAft>
              <a:buSzPts val="2470"/>
              <a:buNone/>
            </a:pPr>
            <a:r>
              <a:t/>
            </a:r>
            <a:endParaRPr/>
          </a:p>
          <a:p>
            <a:pPr indent="-273050" lvl="0" marL="273050" rtl="0" algn="l">
              <a:lnSpc>
                <a:spcPct val="100000"/>
              </a:lnSpc>
              <a:spcBef>
                <a:spcPts val="520"/>
              </a:spcBef>
              <a:spcAft>
                <a:spcPts val="0"/>
              </a:spcAft>
              <a:buSzPts val="2470"/>
              <a:buChar char="⚫"/>
            </a:pPr>
            <a:r>
              <a:rPr lang="en-US"/>
              <a:t>Detailed design </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sp>
        <p:nvSpPr>
          <p:cNvPr id="1518" name="Google Shape;1518;p199"/>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Items to be Design…</a:t>
            </a:r>
            <a:endParaRPr/>
          </a:p>
        </p:txBody>
      </p:sp>
      <p:sp>
        <p:nvSpPr>
          <p:cNvPr id="1519" name="Google Shape;1519;p199"/>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Different modules required to implement the solution.</a:t>
            </a:r>
            <a:endParaRPr/>
          </a:p>
          <a:p>
            <a:pPr indent="-273050" lvl="0" marL="273050" rtl="0" algn="l">
              <a:lnSpc>
                <a:spcPct val="100000"/>
              </a:lnSpc>
              <a:spcBef>
                <a:spcPts val="520"/>
              </a:spcBef>
              <a:spcAft>
                <a:spcPts val="0"/>
              </a:spcAft>
              <a:buSzPts val="2470"/>
              <a:buChar char="⚫"/>
            </a:pPr>
            <a:r>
              <a:rPr lang="en-US"/>
              <a:t>Control relationship  among the identified modules</a:t>
            </a:r>
            <a:endParaRPr/>
          </a:p>
          <a:p>
            <a:pPr indent="-273050" lvl="0" marL="273050" rtl="0" algn="l">
              <a:lnSpc>
                <a:spcPct val="100000"/>
              </a:lnSpc>
              <a:spcBef>
                <a:spcPts val="520"/>
              </a:spcBef>
              <a:spcAft>
                <a:spcPts val="0"/>
              </a:spcAft>
              <a:buSzPts val="2470"/>
              <a:buChar char="⚫"/>
            </a:pPr>
            <a:r>
              <a:rPr lang="en-US"/>
              <a:t>Interface among different module</a:t>
            </a:r>
            <a:endParaRPr/>
          </a:p>
          <a:p>
            <a:pPr indent="-273050" lvl="0" marL="273050" rtl="0" algn="l">
              <a:lnSpc>
                <a:spcPct val="100000"/>
              </a:lnSpc>
              <a:spcBef>
                <a:spcPts val="520"/>
              </a:spcBef>
              <a:spcAft>
                <a:spcPts val="0"/>
              </a:spcAft>
              <a:buSzPts val="2470"/>
              <a:buChar char="⚫"/>
            </a:pPr>
            <a:r>
              <a:rPr lang="en-US"/>
              <a:t>Data structure of different modules</a:t>
            </a:r>
            <a:endParaRPr/>
          </a:p>
          <a:p>
            <a:pPr indent="-273050" lvl="0" marL="273050" rtl="0" algn="l">
              <a:lnSpc>
                <a:spcPct val="100000"/>
              </a:lnSpc>
              <a:spcBef>
                <a:spcPts val="520"/>
              </a:spcBef>
              <a:spcAft>
                <a:spcPts val="0"/>
              </a:spcAft>
              <a:buSzPts val="2470"/>
              <a:buChar char="⚫"/>
            </a:pPr>
            <a:r>
              <a:rPr lang="en-US"/>
              <a:t>Algorithm required to implement individual module.</a:t>
            </a:r>
            <a:endParaRPr/>
          </a:p>
          <a:p>
            <a:pPr indent="-116204" lvl="0" marL="273050" rtl="0" algn="l">
              <a:lnSpc>
                <a:spcPct val="100000"/>
              </a:lnSpc>
              <a:spcBef>
                <a:spcPts val="520"/>
              </a:spcBef>
              <a:spcAft>
                <a:spcPts val="0"/>
              </a:spcAft>
              <a:buSzPts val="2470"/>
              <a:buNone/>
            </a:pPr>
            <a:r>
              <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3" name="Shape 1523"/>
        <p:cNvGrpSpPr/>
        <p:nvPr/>
      </p:nvGrpSpPr>
      <p:grpSpPr>
        <a:xfrm>
          <a:off x="0" y="0"/>
          <a:ext cx="0" cy="0"/>
          <a:chOff x="0" y="0"/>
          <a:chExt cx="0" cy="0"/>
        </a:xfrm>
      </p:grpSpPr>
      <p:sp>
        <p:nvSpPr>
          <p:cNvPr id="1524" name="Google Shape;1524;p200"/>
          <p:cNvSpPr txBox="1"/>
          <p:nvPr>
            <p:ph type="title"/>
          </p:nvPr>
        </p:nvSpPr>
        <p:spPr>
          <a:xfrm>
            <a:off x="381000" y="38100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sz="4000"/>
              <a:t>Characteristics of a good software design…</a:t>
            </a:r>
            <a:endParaRPr sz="4000"/>
          </a:p>
        </p:txBody>
      </p:sp>
      <p:sp>
        <p:nvSpPr>
          <p:cNvPr id="1525" name="Google Shape;1525;p200"/>
          <p:cNvSpPr txBox="1"/>
          <p:nvPr>
            <p:ph idx="1" type="body"/>
          </p:nvPr>
        </p:nvSpPr>
        <p:spPr>
          <a:xfrm>
            <a:off x="457200" y="1600200"/>
            <a:ext cx="8229600" cy="4389437"/>
          </a:xfrm>
          <a:prstGeom prst="rect">
            <a:avLst/>
          </a:prstGeom>
          <a:noFill/>
          <a:ln>
            <a:noFill/>
          </a:ln>
        </p:spPr>
        <p:txBody>
          <a:bodyPr anchorCtr="0" anchor="t" bIns="45700" lIns="91425" spcFirstLastPara="1" rIns="91425" wrap="square" tIns="45700">
            <a:noAutofit/>
          </a:bodyPr>
          <a:lstStyle/>
          <a:p>
            <a:pPr indent="-116204" lvl="0" marL="273050" rtl="0" algn="l">
              <a:lnSpc>
                <a:spcPct val="100000"/>
              </a:lnSpc>
              <a:spcBef>
                <a:spcPts val="0"/>
              </a:spcBef>
              <a:spcAft>
                <a:spcPts val="0"/>
              </a:spcAft>
              <a:buSzPts val="2470"/>
              <a:buNone/>
            </a:pPr>
            <a:r>
              <a:t/>
            </a:r>
            <a:endParaRPr/>
          </a:p>
          <a:p>
            <a:pPr indent="-273050" lvl="0" marL="273050" rtl="0" algn="l">
              <a:lnSpc>
                <a:spcPct val="100000"/>
              </a:lnSpc>
              <a:spcBef>
                <a:spcPts val="520"/>
              </a:spcBef>
              <a:spcAft>
                <a:spcPts val="0"/>
              </a:spcAft>
              <a:buSzPts val="2470"/>
              <a:buChar char="⚫"/>
            </a:pPr>
            <a:r>
              <a:rPr b="1" lang="en-US">
                <a:solidFill>
                  <a:srgbClr val="7030A0"/>
                </a:solidFill>
              </a:rPr>
              <a:t>Correctness</a:t>
            </a:r>
            <a:r>
              <a:rPr lang="en-US"/>
              <a:t>: A good design should correctly implement all the functionalities identified in the SRS document. </a:t>
            </a:r>
            <a:endParaRPr/>
          </a:p>
          <a:p>
            <a:pPr indent="-273050" lvl="0" marL="273050" rtl="0" algn="l">
              <a:lnSpc>
                <a:spcPct val="100000"/>
              </a:lnSpc>
              <a:spcBef>
                <a:spcPts val="520"/>
              </a:spcBef>
              <a:spcAft>
                <a:spcPts val="0"/>
              </a:spcAft>
              <a:buSzPts val="2470"/>
              <a:buChar char="⚫"/>
            </a:pPr>
            <a:r>
              <a:rPr b="1" lang="en-US">
                <a:solidFill>
                  <a:srgbClr val="7030A0"/>
                </a:solidFill>
              </a:rPr>
              <a:t>Understandability</a:t>
            </a:r>
            <a:r>
              <a:rPr b="1" lang="en-US"/>
              <a:t>: </a:t>
            </a:r>
            <a:r>
              <a:rPr lang="en-US"/>
              <a:t>A good design is easily understandable. </a:t>
            </a:r>
            <a:endParaRPr/>
          </a:p>
          <a:p>
            <a:pPr indent="-273050" lvl="0" marL="273050" rtl="0" algn="l">
              <a:lnSpc>
                <a:spcPct val="100000"/>
              </a:lnSpc>
              <a:spcBef>
                <a:spcPts val="520"/>
              </a:spcBef>
              <a:spcAft>
                <a:spcPts val="0"/>
              </a:spcAft>
              <a:buSzPts val="2470"/>
              <a:buChar char="⚫"/>
            </a:pPr>
            <a:r>
              <a:rPr b="1" lang="en-US">
                <a:solidFill>
                  <a:srgbClr val="7030A0"/>
                </a:solidFill>
              </a:rPr>
              <a:t>Efficiency</a:t>
            </a:r>
            <a:r>
              <a:rPr lang="en-US">
                <a:solidFill>
                  <a:srgbClr val="7030A0"/>
                </a:solidFill>
              </a:rPr>
              <a:t>: </a:t>
            </a:r>
            <a:r>
              <a:rPr lang="en-US"/>
              <a:t>It should be efficient. </a:t>
            </a:r>
            <a:endParaRPr/>
          </a:p>
          <a:p>
            <a:pPr indent="-273050" lvl="0" marL="273050" rtl="0" algn="l">
              <a:lnSpc>
                <a:spcPct val="100000"/>
              </a:lnSpc>
              <a:spcBef>
                <a:spcPts val="520"/>
              </a:spcBef>
              <a:spcAft>
                <a:spcPts val="0"/>
              </a:spcAft>
              <a:buSzPts val="2470"/>
              <a:buChar char="⚫"/>
            </a:pPr>
            <a:r>
              <a:rPr b="1" lang="en-US">
                <a:solidFill>
                  <a:srgbClr val="7030A0"/>
                </a:solidFill>
              </a:rPr>
              <a:t>Maintainability</a:t>
            </a:r>
            <a:r>
              <a:rPr b="1" lang="en-US"/>
              <a:t>: </a:t>
            </a:r>
            <a:r>
              <a:rPr lang="en-US"/>
              <a:t>It should be easily enable to change. </a:t>
            </a:r>
            <a:endParaRPr/>
          </a:p>
          <a:p>
            <a:pPr indent="-273050" lvl="0" marL="273050" rtl="0" algn="l">
              <a:lnSpc>
                <a:spcPct val="100000"/>
              </a:lnSpc>
              <a:spcBef>
                <a:spcPts val="520"/>
              </a:spcBef>
              <a:spcAft>
                <a:spcPts val="0"/>
              </a:spcAft>
              <a:buSzPts val="2470"/>
              <a:buNone/>
            </a:pPr>
            <a:r>
              <a:t/>
            </a:r>
            <a:endParaRPr b="1"/>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201"/>
          <p:cNvSpPr txBox="1"/>
          <p:nvPr>
            <p:ph idx="1" type="body"/>
          </p:nvPr>
        </p:nvSpPr>
        <p:spPr>
          <a:xfrm>
            <a:off x="457200" y="304801"/>
            <a:ext cx="8229600" cy="60198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660"/>
              <a:buNone/>
            </a:pPr>
            <a:r>
              <a:rPr lang="en-US" sz="2800">
                <a:solidFill>
                  <a:srgbClr val="7030A0"/>
                </a:solidFill>
              </a:rPr>
              <a:t>Features of a design document </a:t>
            </a:r>
            <a:endParaRPr/>
          </a:p>
          <a:p>
            <a:pPr indent="-273050" lvl="0" marL="273050" rtl="0" algn="l">
              <a:lnSpc>
                <a:spcPct val="100000"/>
              </a:lnSpc>
              <a:spcBef>
                <a:spcPts val="520"/>
              </a:spcBef>
              <a:spcAft>
                <a:spcPts val="0"/>
              </a:spcAft>
              <a:buSzPts val="2470"/>
              <a:buNone/>
            </a:pPr>
            <a:r>
              <a:rPr lang="en-US">
                <a:solidFill>
                  <a:srgbClr val="C00000"/>
                </a:solidFill>
              </a:rPr>
              <a:t>In order to facilitate understandability, the design should have the following features: </a:t>
            </a:r>
            <a:endParaRPr/>
          </a:p>
          <a:p>
            <a:pPr indent="-116204" lvl="0" marL="273050" rtl="0" algn="l">
              <a:lnSpc>
                <a:spcPct val="100000"/>
              </a:lnSpc>
              <a:spcBef>
                <a:spcPts val="520"/>
              </a:spcBef>
              <a:spcAft>
                <a:spcPts val="0"/>
              </a:spcAft>
              <a:buSzPts val="2470"/>
              <a:buNone/>
            </a:pPr>
            <a:r>
              <a:t/>
            </a:r>
            <a:endParaRPr>
              <a:solidFill>
                <a:srgbClr val="C00000"/>
              </a:solidFill>
            </a:endParaRPr>
          </a:p>
          <a:p>
            <a:pPr indent="-273050" lvl="0" marL="273050" rtl="0" algn="l">
              <a:lnSpc>
                <a:spcPct val="100000"/>
              </a:lnSpc>
              <a:spcBef>
                <a:spcPts val="520"/>
              </a:spcBef>
              <a:spcAft>
                <a:spcPts val="0"/>
              </a:spcAft>
              <a:buSzPts val="2470"/>
              <a:buChar char="⚫"/>
            </a:pPr>
            <a:r>
              <a:rPr lang="en-US">
                <a:solidFill>
                  <a:srgbClr val="C00000"/>
                </a:solidFill>
              </a:rPr>
              <a:t>It should use consistent and meaningful names for various design components. </a:t>
            </a:r>
            <a:endParaRPr/>
          </a:p>
          <a:p>
            <a:pPr indent="-116204" lvl="0" marL="273050" rtl="0" algn="l">
              <a:lnSpc>
                <a:spcPct val="100000"/>
              </a:lnSpc>
              <a:spcBef>
                <a:spcPts val="520"/>
              </a:spcBef>
              <a:spcAft>
                <a:spcPts val="0"/>
              </a:spcAft>
              <a:buSzPts val="2470"/>
              <a:buNone/>
            </a:pPr>
            <a:r>
              <a:t/>
            </a:r>
            <a:endParaRPr>
              <a:solidFill>
                <a:srgbClr val="C00000"/>
              </a:solidFill>
            </a:endParaRPr>
          </a:p>
          <a:p>
            <a:pPr indent="-273050" lvl="0" marL="273050" rtl="0" algn="l">
              <a:lnSpc>
                <a:spcPct val="100000"/>
              </a:lnSpc>
              <a:spcBef>
                <a:spcPts val="520"/>
              </a:spcBef>
              <a:spcAft>
                <a:spcPts val="0"/>
              </a:spcAft>
              <a:buSzPts val="2470"/>
              <a:buChar char="⚫"/>
            </a:pPr>
            <a:r>
              <a:rPr lang="en-US">
                <a:solidFill>
                  <a:srgbClr val="C00000"/>
                </a:solidFill>
              </a:rPr>
              <a:t>The design should be modular. The term modularity means that it should use a cleanly decomposed set of modules. </a:t>
            </a:r>
            <a:endParaRPr/>
          </a:p>
          <a:p>
            <a:pPr indent="-116204" lvl="0" marL="273050" rtl="0" algn="l">
              <a:lnSpc>
                <a:spcPct val="100000"/>
              </a:lnSpc>
              <a:spcBef>
                <a:spcPts val="520"/>
              </a:spcBef>
              <a:spcAft>
                <a:spcPts val="0"/>
              </a:spcAft>
              <a:buSzPts val="2470"/>
              <a:buNone/>
            </a:pPr>
            <a:r>
              <a:t/>
            </a:r>
            <a:endParaRPr>
              <a:solidFill>
                <a:srgbClr val="C00000"/>
              </a:solidFill>
            </a:endParaRPr>
          </a:p>
          <a:p>
            <a:pPr indent="-273050" lvl="0" marL="273050" rtl="0" algn="l">
              <a:lnSpc>
                <a:spcPct val="100000"/>
              </a:lnSpc>
              <a:spcBef>
                <a:spcPts val="520"/>
              </a:spcBef>
              <a:spcAft>
                <a:spcPts val="0"/>
              </a:spcAft>
              <a:buSzPts val="2470"/>
              <a:buChar char="⚫"/>
            </a:pPr>
            <a:r>
              <a:rPr lang="en-US">
                <a:solidFill>
                  <a:srgbClr val="C00000"/>
                </a:solidFill>
              </a:rPr>
              <a:t>It should neatly arrange the modules in a hierarchy, e.g. in a tree-like diagram. </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4" name="Shape 1534"/>
        <p:cNvGrpSpPr/>
        <p:nvPr/>
      </p:nvGrpSpPr>
      <p:grpSpPr>
        <a:xfrm>
          <a:off x="0" y="0"/>
          <a:ext cx="0" cy="0"/>
          <a:chOff x="0" y="0"/>
          <a:chExt cx="0" cy="0"/>
        </a:xfrm>
      </p:grpSpPr>
      <p:sp>
        <p:nvSpPr>
          <p:cNvPr id="1535" name="Google Shape;1535;p202"/>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Classification of Design Phase</a:t>
            </a:r>
            <a:endParaRPr/>
          </a:p>
        </p:txBody>
      </p:sp>
      <p:sp>
        <p:nvSpPr>
          <p:cNvPr id="1536" name="Google Shape;1536;p202"/>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Through high level design, a problem is decomposed into a set of modules identified, and also the interfaces among various modules identified.</a:t>
            </a:r>
            <a:endParaRPr/>
          </a:p>
          <a:p>
            <a:pPr indent="-273050" lvl="0" marL="273050" rtl="0" algn="l">
              <a:lnSpc>
                <a:spcPct val="100000"/>
              </a:lnSpc>
              <a:spcBef>
                <a:spcPts val="520"/>
              </a:spcBef>
              <a:spcAft>
                <a:spcPts val="0"/>
              </a:spcAft>
              <a:buSzPts val="2470"/>
              <a:buNone/>
            </a:pPr>
            <a:r>
              <a:t/>
            </a:r>
            <a:endParaRPr/>
          </a:p>
          <a:p>
            <a:pPr indent="-273050" lvl="0" marL="273050" rtl="0" algn="l">
              <a:lnSpc>
                <a:spcPct val="100000"/>
              </a:lnSpc>
              <a:spcBef>
                <a:spcPts val="520"/>
              </a:spcBef>
              <a:spcAft>
                <a:spcPts val="0"/>
              </a:spcAft>
              <a:buSzPts val="2470"/>
              <a:buChar char="⚫"/>
            </a:pPr>
            <a:r>
              <a:rPr lang="en-US"/>
              <a:t>During detailed design , each module is examined carefully to design its data structures and the algorithm.</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0" name="Shape 1540"/>
        <p:cNvGrpSpPr/>
        <p:nvPr/>
      </p:nvGrpSpPr>
      <p:grpSpPr>
        <a:xfrm>
          <a:off x="0" y="0"/>
          <a:ext cx="0" cy="0"/>
          <a:chOff x="0" y="0"/>
          <a:chExt cx="0" cy="0"/>
        </a:xfrm>
      </p:grpSpPr>
      <p:sp>
        <p:nvSpPr>
          <p:cNvPr id="1541" name="Google Shape;1541;p203"/>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Modularity &amp; Layered </a:t>
            </a:r>
            <a:endParaRPr/>
          </a:p>
        </p:txBody>
      </p:sp>
      <p:sp>
        <p:nvSpPr>
          <p:cNvPr id="1542" name="Google Shape;1542;p203"/>
          <p:cNvSpPr txBox="1"/>
          <p:nvPr>
            <p:ph idx="1" type="body"/>
          </p:nvPr>
        </p:nvSpPr>
        <p:spPr>
          <a:xfrm>
            <a:off x="381000" y="1981200"/>
            <a:ext cx="8229600" cy="4389437"/>
          </a:xfrm>
          <a:prstGeom prst="rect">
            <a:avLst/>
          </a:prstGeom>
          <a:solidFill>
            <a:schemeClr val="lt1"/>
          </a:solid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solidFill>
                  <a:srgbClr val="C00000"/>
                </a:solidFill>
              </a:rPr>
              <a:t>A DESIGN SOLUTION IS UNDERSTANDABLE IF IT IS MODULAR &amp; THE MODULES ARE ARRANGED IN LAYERS .</a:t>
            </a:r>
            <a:endParaRPr/>
          </a:p>
          <a:p>
            <a:pPr indent="-273050" lvl="0" marL="273050" rtl="0" algn="l">
              <a:lnSpc>
                <a:spcPct val="100000"/>
              </a:lnSpc>
              <a:spcBef>
                <a:spcPts val="560"/>
              </a:spcBef>
              <a:spcAft>
                <a:spcPts val="0"/>
              </a:spcAft>
              <a:buSzPts val="2660"/>
              <a:buChar char="⚫"/>
            </a:pPr>
            <a:r>
              <a:rPr lang="en-US" sz="2800">
                <a:solidFill>
                  <a:srgbClr val="0B5394"/>
                </a:solidFill>
              </a:rPr>
              <a:t>Modularity</a:t>
            </a:r>
            <a:r>
              <a:rPr lang="en-US">
                <a:solidFill>
                  <a:srgbClr val="C00000"/>
                </a:solidFill>
              </a:rPr>
              <a:t> : it implies that the problem has been decomposed into a set of modules.</a:t>
            </a:r>
            <a:endParaRPr/>
          </a:p>
          <a:p>
            <a:pPr indent="-246062" lvl="1" marL="639763" rtl="0" algn="l">
              <a:lnSpc>
                <a:spcPct val="100000"/>
              </a:lnSpc>
              <a:spcBef>
                <a:spcPts val="480"/>
              </a:spcBef>
              <a:spcAft>
                <a:spcPts val="0"/>
              </a:spcAft>
              <a:buSzPts val="2040"/>
              <a:buChar char="⚫"/>
            </a:pPr>
            <a:r>
              <a:rPr lang="en-US">
                <a:solidFill>
                  <a:srgbClr val="C00000"/>
                </a:solidFill>
              </a:rPr>
              <a:t>Decomposition of a problem into modules facilitates taking  advantage of Divide &amp; Conquer.</a:t>
            </a:r>
            <a:endParaRPr/>
          </a:p>
          <a:p>
            <a:pPr indent="-246062" lvl="1" marL="639763" rtl="0" algn="l">
              <a:lnSpc>
                <a:spcPct val="100000"/>
              </a:lnSpc>
              <a:spcBef>
                <a:spcPts val="480"/>
              </a:spcBef>
              <a:spcAft>
                <a:spcPts val="0"/>
              </a:spcAft>
              <a:buSzPts val="2040"/>
              <a:buChar char="⚫"/>
            </a:pPr>
            <a:r>
              <a:rPr lang="en-US">
                <a:solidFill>
                  <a:srgbClr val="C00000"/>
                </a:solidFill>
              </a:rPr>
              <a:t>A design solution is considered to be highly modular , if the different modules in the solution have high cohesion and their inter-module coupling are low</a:t>
            </a:r>
            <a:endParaRPr>
              <a:solidFill>
                <a:srgbClr val="C00000"/>
              </a:solidFill>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6" name="Shape 1546"/>
        <p:cNvGrpSpPr/>
        <p:nvPr/>
      </p:nvGrpSpPr>
      <p:grpSpPr>
        <a:xfrm>
          <a:off x="0" y="0"/>
          <a:ext cx="0" cy="0"/>
          <a:chOff x="0" y="0"/>
          <a:chExt cx="0" cy="0"/>
        </a:xfrm>
      </p:grpSpPr>
      <p:sp>
        <p:nvSpPr>
          <p:cNvPr id="1547" name="Google Shape;1547;p204"/>
          <p:cNvSpPr/>
          <p:nvPr/>
        </p:nvSpPr>
        <p:spPr>
          <a:xfrm>
            <a:off x="1524000" y="1524000"/>
            <a:ext cx="1219200" cy="685800"/>
          </a:xfrm>
          <a:prstGeom prst="roundRect">
            <a:avLst>
              <a:gd fmla="val 16667" name="adj"/>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M 1</a:t>
            </a:r>
            <a:endParaRPr b="0" i="0" sz="1800" u="none" cap="none" strike="noStrike">
              <a:solidFill>
                <a:schemeClr val="lt1"/>
              </a:solidFill>
              <a:latin typeface="Arial"/>
              <a:ea typeface="Arial"/>
              <a:cs typeface="Arial"/>
              <a:sym typeface="Arial"/>
            </a:endParaRPr>
          </a:p>
        </p:txBody>
      </p:sp>
      <p:sp>
        <p:nvSpPr>
          <p:cNvPr id="1548" name="Google Shape;1548;p204"/>
          <p:cNvSpPr/>
          <p:nvPr/>
        </p:nvSpPr>
        <p:spPr>
          <a:xfrm>
            <a:off x="1600200" y="3429000"/>
            <a:ext cx="1219200" cy="685800"/>
          </a:xfrm>
          <a:prstGeom prst="roundRect">
            <a:avLst>
              <a:gd fmla="val 16667" name="adj"/>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M 3</a:t>
            </a:r>
            <a:endParaRPr b="0" i="0" sz="1800" u="none" cap="none" strike="noStrike">
              <a:solidFill>
                <a:schemeClr val="lt1"/>
              </a:solidFill>
              <a:latin typeface="Arial"/>
              <a:ea typeface="Arial"/>
              <a:cs typeface="Arial"/>
              <a:sym typeface="Arial"/>
            </a:endParaRPr>
          </a:p>
        </p:txBody>
      </p:sp>
      <p:sp>
        <p:nvSpPr>
          <p:cNvPr id="1549" name="Google Shape;1549;p204"/>
          <p:cNvSpPr/>
          <p:nvPr/>
        </p:nvSpPr>
        <p:spPr>
          <a:xfrm>
            <a:off x="152400" y="3429000"/>
            <a:ext cx="1219200" cy="685800"/>
          </a:xfrm>
          <a:prstGeom prst="roundRect">
            <a:avLst>
              <a:gd fmla="val 16667" name="adj"/>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M 2</a:t>
            </a:r>
            <a:endParaRPr b="0" i="0" sz="1800" u="none" cap="none" strike="noStrike">
              <a:solidFill>
                <a:schemeClr val="lt1"/>
              </a:solidFill>
              <a:latin typeface="Arial"/>
              <a:ea typeface="Arial"/>
              <a:cs typeface="Arial"/>
              <a:sym typeface="Arial"/>
            </a:endParaRPr>
          </a:p>
        </p:txBody>
      </p:sp>
      <p:sp>
        <p:nvSpPr>
          <p:cNvPr id="1550" name="Google Shape;1550;p204"/>
          <p:cNvSpPr/>
          <p:nvPr/>
        </p:nvSpPr>
        <p:spPr>
          <a:xfrm>
            <a:off x="3048000" y="3429000"/>
            <a:ext cx="1219200" cy="685800"/>
          </a:xfrm>
          <a:prstGeom prst="roundRect">
            <a:avLst>
              <a:gd fmla="val 16667" name="adj"/>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M 4</a:t>
            </a:r>
            <a:endParaRPr b="0" i="0" sz="1800" u="none" cap="none" strike="noStrike">
              <a:solidFill>
                <a:schemeClr val="lt1"/>
              </a:solidFill>
              <a:latin typeface="Arial"/>
              <a:ea typeface="Arial"/>
              <a:cs typeface="Arial"/>
              <a:sym typeface="Arial"/>
            </a:endParaRPr>
          </a:p>
        </p:txBody>
      </p:sp>
      <p:sp>
        <p:nvSpPr>
          <p:cNvPr id="1551" name="Google Shape;1551;p204"/>
          <p:cNvSpPr/>
          <p:nvPr/>
        </p:nvSpPr>
        <p:spPr>
          <a:xfrm>
            <a:off x="3048000" y="4800600"/>
            <a:ext cx="1219200" cy="685800"/>
          </a:xfrm>
          <a:prstGeom prst="roundRect">
            <a:avLst>
              <a:gd fmla="val 16667" name="adj"/>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M5</a:t>
            </a:r>
            <a:endParaRPr b="0" i="0" sz="1800" u="none" cap="none" strike="noStrike">
              <a:solidFill>
                <a:schemeClr val="lt1"/>
              </a:solidFill>
              <a:latin typeface="Arial"/>
              <a:ea typeface="Arial"/>
              <a:cs typeface="Arial"/>
              <a:sym typeface="Arial"/>
            </a:endParaRPr>
          </a:p>
        </p:txBody>
      </p:sp>
      <p:cxnSp>
        <p:nvCxnSpPr>
          <p:cNvPr id="1552" name="Google Shape;1552;p204"/>
          <p:cNvCxnSpPr>
            <a:stCxn id="1549" idx="0"/>
            <a:endCxn id="1549" idx="0"/>
          </p:cNvCxnSpPr>
          <p:nvPr/>
        </p:nvCxnSpPr>
        <p:spPr>
          <a:xfrm>
            <a:off x="762000" y="3429000"/>
            <a:ext cx="0" cy="0"/>
          </a:xfrm>
          <a:prstGeom prst="straightConnector1">
            <a:avLst/>
          </a:prstGeom>
          <a:noFill/>
          <a:ln cap="flat" cmpd="sng" w="9525">
            <a:solidFill>
              <a:srgbClr val="075192"/>
            </a:solidFill>
            <a:prstDash val="solid"/>
            <a:round/>
            <a:headEnd len="sm" w="sm" type="none"/>
            <a:tailEnd len="med" w="med" type="stealth"/>
          </a:ln>
        </p:spPr>
      </p:cxnSp>
      <p:cxnSp>
        <p:nvCxnSpPr>
          <p:cNvPr id="1553" name="Google Shape;1553;p204"/>
          <p:cNvCxnSpPr/>
          <p:nvPr/>
        </p:nvCxnSpPr>
        <p:spPr>
          <a:xfrm rot="5400000">
            <a:off x="533400" y="2286000"/>
            <a:ext cx="1066800" cy="1066800"/>
          </a:xfrm>
          <a:prstGeom prst="straightConnector1">
            <a:avLst/>
          </a:prstGeom>
          <a:noFill/>
          <a:ln cap="flat" cmpd="sng" w="9525">
            <a:solidFill>
              <a:srgbClr val="075192"/>
            </a:solidFill>
            <a:prstDash val="solid"/>
            <a:round/>
            <a:headEnd len="sm" w="sm" type="none"/>
            <a:tailEnd len="med" w="med" type="stealth"/>
          </a:ln>
        </p:spPr>
      </p:cxnSp>
      <p:cxnSp>
        <p:nvCxnSpPr>
          <p:cNvPr id="1554" name="Google Shape;1554;p204"/>
          <p:cNvCxnSpPr/>
          <p:nvPr/>
        </p:nvCxnSpPr>
        <p:spPr>
          <a:xfrm rot="5400000">
            <a:off x="1600200" y="2743200"/>
            <a:ext cx="762000" cy="1588"/>
          </a:xfrm>
          <a:prstGeom prst="straightConnector1">
            <a:avLst/>
          </a:prstGeom>
          <a:noFill/>
          <a:ln cap="flat" cmpd="sng" w="9525">
            <a:solidFill>
              <a:srgbClr val="075192"/>
            </a:solidFill>
            <a:prstDash val="solid"/>
            <a:round/>
            <a:headEnd len="sm" w="sm" type="none"/>
            <a:tailEnd len="med" w="med" type="stealth"/>
          </a:ln>
        </p:spPr>
      </p:cxnSp>
      <p:cxnSp>
        <p:nvCxnSpPr>
          <p:cNvPr id="1555" name="Google Shape;1555;p204"/>
          <p:cNvCxnSpPr/>
          <p:nvPr/>
        </p:nvCxnSpPr>
        <p:spPr>
          <a:xfrm>
            <a:off x="2209800" y="2286000"/>
            <a:ext cx="1143000" cy="838200"/>
          </a:xfrm>
          <a:prstGeom prst="straightConnector1">
            <a:avLst/>
          </a:prstGeom>
          <a:noFill/>
          <a:ln cap="flat" cmpd="sng" w="9525">
            <a:solidFill>
              <a:srgbClr val="075192"/>
            </a:solidFill>
            <a:prstDash val="solid"/>
            <a:round/>
            <a:headEnd len="sm" w="sm" type="none"/>
            <a:tailEnd len="med" w="med" type="stealth"/>
          </a:ln>
        </p:spPr>
      </p:cxnSp>
      <p:cxnSp>
        <p:nvCxnSpPr>
          <p:cNvPr id="1556" name="Google Shape;1556;p204"/>
          <p:cNvCxnSpPr/>
          <p:nvPr/>
        </p:nvCxnSpPr>
        <p:spPr>
          <a:xfrm rot="5400000">
            <a:off x="3314700" y="4381500"/>
            <a:ext cx="381000" cy="1588"/>
          </a:xfrm>
          <a:prstGeom prst="straightConnector1">
            <a:avLst/>
          </a:prstGeom>
          <a:noFill/>
          <a:ln cap="flat" cmpd="sng" w="9525">
            <a:solidFill>
              <a:srgbClr val="075192"/>
            </a:solidFill>
            <a:prstDash val="solid"/>
            <a:round/>
            <a:headEnd len="sm" w="sm" type="none"/>
            <a:tailEnd len="med" w="med" type="stealth"/>
          </a:ln>
        </p:spPr>
      </p:cxnSp>
      <p:sp>
        <p:nvSpPr>
          <p:cNvPr id="1557" name="Google Shape;1557;p204"/>
          <p:cNvSpPr txBox="1"/>
          <p:nvPr/>
        </p:nvSpPr>
        <p:spPr>
          <a:xfrm>
            <a:off x="304800" y="5562600"/>
            <a:ext cx="36576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A modular &amp; hierarchical Design</a:t>
            </a:r>
            <a:endParaRPr b="0" i="0" sz="1800" u="none" cap="none" strike="noStrike">
              <a:solidFill>
                <a:schemeClr val="dk1"/>
              </a:solidFill>
              <a:latin typeface="Arial"/>
              <a:ea typeface="Arial"/>
              <a:cs typeface="Arial"/>
              <a:sym typeface="Arial"/>
            </a:endParaRPr>
          </a:p>
        </p:txBody>
      </p:sp>
      <p:sp>
        <p:nvSpPr>
          <p:cNvPr id="1558" name="Google Shape;1558;p204"/>
          <p:cNvSpPr/>
          <p:nvPr/>
        </p:nvSpPr>
        <p:spPr>
          <a:xfrm>
            <a:off x="6172200" y="1600200"/>
            <a:ext cx="1219200" cy="685800"/>
          </a:xfrm>
          <a:prstGeom prst="roundRect">
            <a:avLst>
              <a:gd fmla="val 16667" name="adj"/>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M 1</a:t>
            </a:r>
            <a:endParaRPr b="0" i="0" sz="1800" u="none" cap="none" strike="noStrike">
              <a:solidFill>
                <a:schemeClr val="lt1"/>
              </a:solidFill>
              <a:latin typeface="Arial"/>
              <a:ea typeface="Arial"/>
              <a:cs typeface="Arial"/>
              <a:sym typeface="Arial"/>
            </a:endParaRPr>
          </a:p>
        </p:txBody>
      </p:sp>
      <p:sp>
        <p:nvSpPr>
          <p:cNvPr id="1559" name="Google Shape;1559;p204"/>
          <p:cNvSpPr/>
          <p:nvPr/>
        </p:nvSpPr>
        <p:spPr>
          <a:xfrm>
            <a:off x="6248400" y="3505200"/>
            <a:ext cx="1219200" cy="685800"/>
          </a:xfrm>
          <a:prstGeom prst="roundRect">
            <a:avLst>
              <a:gd fmla="val 16667" name="adj"/>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M3</a:t>
            </a:r>
            <a:endParaRPr b="0" i="0" sz="1800" u="none" cap="none" strike="noStrike">
              <a:solidFill>
                <a:schemeClr val="lt1"/>
              </a:solidFill>
              <a:latin typeface="Arial"/>
              <a:ea typeface="Arial"/>
              <a:cs typeface="Arial"/>
              <a:sym typeface="Arial"/>
            </a:endParaRPr>
          </a:p>
        </p:txBody>
      </p:sp>
      <p:sp>
        <p:nvSpPr>
          <p:cNvPr id="1560" name="Google Shape;1560;p204"/>
          <p:cNvSpPr/>
          <p:nvPr/>
        </p:nvSpPr>
        <p:spPr>
          <a:xfrm>
            <a:off x="4800600" y="3505200"/>
            <a:ext cx="1219200" cy="685800"/>
          </a:xfrm>
          <a:prstGeom prst="roundRect">
            <a:avLst>
              <a:gd fmla="val 16667" name="adj"/>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M2</a:t>
            </a:r>
            <a:endParaRPr b="0" i="0" sz="1800" u="none" cap="none" strike="noStrike">
              <a:solidFill>
                <a:schemeClr val="lt1"/>
              </a:solidFill>
              <a:latin typeface="Arial"/>
              <a:ea typeface="Arial"/>
              <a:cs typeface="Arial"/>
              <a:sym typeface="Arial"/>
            </a:endParaRPr>
          </a:p>
        </p:txBody>
      </p:sp>
      <p:sp>
        <p:nvSpPr>
          <p:cNvPr id="1561" name="Google Shape;1561;p204"/>
          <p:cNvSpPr/>
          <p:nvPr/>
        </p:nvSpPr>
        <p:spPr>
          <a:xfrm>
            <a:off x="7696200" y="3505200"/>
            <a:ext cx="1219200" cy="685800"/>
          </a:xfrm>
          <a:prstGeom prst="roundRect">
            <a:avLst>
              <a:gd fmla="val 16667" name="adj"/>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M4</a:t>
            </a:r>
            <a:endParaRPr b="0" i="0" sz="1800" u="none" cap="none" strike="noStrike">
              <a:solidFill>
                <a:schemeClr val="lt1"/>
              </a:solidFill>
              <a:latin typeface="Arial"/>
              <a:ea typeface="Arial"/>
              <a:cs typeface="Arial"/>
              <a:sym typeface="Arial"/>
            </a:endParaRPr>
          </a:p>
        </p:txBody>
      </p:sp>
      <p:sp>
        <p:nvSpPr>
          <p:cNvPr id="1562" name="Google Shape;1562;p204"/>
          <p:cNvSpPr/>
          <p:nvPr/>
        </p:nvSpPr>
        <p:spPr>
          <a:xfrm>
            <a:off x="7696200" y="4876800"/>
            <a:ext cx="1219200" cy="685800"/>
          </a:xfrm>
          <a:prstGeom prst="roundRect">
            <a:avLst>
              <a:gd fmla="val 16667" name="adj"/>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M 5</a:t>
            </a:r>
            <a:endParaRPr b="0" i="0" sz="1800" u="none" cap="none" strike="noStrike">
              <a:solidFill>
                <a:schemeClr val="lt1"/>
              </a:solidFill>
              <a:latin typeface="Arial"/>
              <a:ea typeface="Arial"/>
              <a:cs typeface="Arial"/>
              <a:sym typeface="Arial"/>
            </a:endParaRPr>
          </a:p>
        </p:txBody>
      </p:sp>
      <p:cxnSp>
        <p:nvCxnSpPr>
          <p:cNvPr id="1563" name="Google Shape;1563;p204"/>
          <p:cNvCxnSpPr>
            <a:stCxn id="1560" idx="0"/>
            <a:endCxn id="1560" idx="0"/>
          </p:cNvCxnSpPr>
          <p:nvPr/>
        </p:nvCxnSpPr>
        <p:spPr>
          <a:xfrm>
            <a:off x="5410200" y="3505200"/>
            <a:ext cx="0" cy="0"/>
          </a:xfrm>
          <a:prstGeom prst="straightConnector1">
            <a:avLst/>
          </a:prstGeom>
          <a:noFill/>
          <a:ln cap="flat" cmpd="sng" w="9525">
            <a:solidFill>
              <a:srgbClr val="075192"/>
            </a:solidFill>
            <a:prstDash val="solid"/>
            <a:round/>
            <a:headEnd len="sm" w="sm" type="none"/>
            <a:tailEnd len="med" w="med" type="stealth"/>
          </a:ln>
        </p:spPr>
      </p:cxnSp>
      <p:cxnSp>
        <p:nvCxnSpPr>
          <p:cNvPr id="1564" name="Google Shape;1564;p204"/>
          <p:cNvCxnSpPr/>
          <p:nvPr/>
        </p:nvCxnSpPr>
        <p:spPr>
          <a:xfrm rot="5400000">
            <a:off x="5181600" y="2362200"/>
            <a:ext cx="1066800" cy="1066800"/>
          </a:xfrm>
          <a:prstGeom prst="straightConnector1">
            <a:avLst/>
          </a:prstGeom>
          <a:noFill/>
          <a:ln cap="flat" cmpd="sng" w="9525">
            <a:solidFill>
              <a:srgbClr val="075192"/>
            </a:solidFill>
            <a:prstDash val="solid"/>
            <a:round/>
            <a:headEnd len="sm" w="sm" type="none"/>
            <a:tailEnd len="med" w="med" type="stealth"/>
          </a:ln>
        </p:spPr>
      </p:cxnSp>
      <p:cxnSp>
        <p:nvCxnSpPr>
          <p:cNvPr id="1565" name="Google Shape;1565;p204"/>
          <p:cNvCxnSpPr/>
          <p:nvPr/>
        </p:nvCxnSpPr>
        <p:spPr>
          <a:xfrm rot="5400000">
            <a:off x="6248400" y="2819400"/>
            <a:ext cx="762000" cy="1588"/>
          </a:xfrm>
          <a:prstGeom prst="straightConnector1">
            <a:avLst/>
          </a:prstGeom>
          <a:noFill/>
          <a:ln cap="flat" cmpd="sng" w="9525">
            <a:solidFill>
              <a:srgbClr val="075192"/>
            </a:solidFill>
            <a:prstDash val="solid"/>
            <a:round/>
            <a:headEnd len="sm" w="sm" type="none"/>
            <a:tailEnd len="med" w="med" type="stealth"/>
          </a:ln>
        </p:spPr>
      </p:cxnSp>
      <p:cxnSp>
        <p:nvCxnSpPr>
          <p:cNvPr id="1566" name="Google Shape;1566;p204"/>
          <p:cNvCxnSpPr/>
          <p:nvPr/>
        </p:nvCxnSpPr>
        <p:spPr>
          <a:xfrm>
            <a:off x="6858000" y="2362200"/>
            <a:ext cx="1143000" cy="838200"/>
          </a:xfrm>
          <a:prstGeom prst="straightConnector1">
            <a:avLst/>
          </a:prstGeom>
          <a:noFill/>
          <a:ln cap="flat" cmpd="sng" w="9525">
            <a:solidFill>
              <a:srgbClr val="075192"/>
            </a:solidFill>
            <a:prstDash val="solid"/>
            <a:round/>
            <a:headEnd len="sm" w="sm" type="none"/>
            <a:tailEnd len="med" w="med" type="stealth"/>
          </a:ln>
        </p:spPr>
      </p:cxnSp>
      <p:cxnSp>
        <p:nvCxnSpPr>
          <p:cNvPr id="1567" name="Google Shape;1567;p204"/>
          <p:cNvCxnSpPr/>
          <p:nvPr/>
        </p:nvCxnSpPr>
        <p:spPr>
          <a:xfrm rot="5400000">
            <a:off x="7962900" y="4457700"/>
            <a:ext cx="381000" cy="1588"/>
          </a:xfrm>
          <a:prstGeom prst="straightConnector1">
            <a:avLst/>
          </a:prstGeom>
          <a:noFill/>
          <a:ln cap="flat" cmpd="sng" w="9525">
            <a:solidFill>
              <a:srgbClr val="075192"/>
            </a:solidFill>
            <a:prstDash val="solid"/>
            <a:round/>
            <a:headEnd len="sm" w="sm" type="none"/>
            <a:tailEnd len="med" w="med" type="stealth"/>
          </a:ln>
        </p:spPr>
      </p:cxnSp>
      <p:cxnSp>
        <p:nvCxnSpPr>
          <p:cNvPr id="1568" name="Google Shape;1568;p204"/>
          <p:cNvCxnSpPr/>
          <p:nvPr/>
        </p:nvCxnSpPr>
        <p:spPr>
          <a:xfrm>
            <a:off x="5410200" y="4343400"/>
            <a:ext cx="2133600" cy="914400"/>
          </a:xfrm>
          <a:prstGeom prst="straightConnector1">
            <a:avLst/>
          </a:prstGeom>
          <a:noFill/>
          <a:ln cap="flat" cmpd="sng" w="12700">
            <a:solidFill>
              <a:srgbClr val="075192"/>
            </a:solidFill>
            <a:prstDash val="dash"/>
            <a:round/>
            <a:headEnd len="med" w="med" type="stealth"/>
            <a:tailEnd len="med" w="med" type="stealth"/>
          </a:ln>
        </p:spPr>
      </p:cxnSp>
      <p:cxnSp>
        <p:nvCxnSpPr>
          <p:cNvPr id="1569" name="Google Shape;1569;p204"/>
          <p:cNvCxnSpPr/>
          <p:nvPr/>
        </p:nvCxnSpPr>
        <p:spPr>
          <a:xfrm>
            <a:off x="6705600" y="4267200"/>
            <a:ext cx="685800" cy="609600"/>
          </a:xfrm>
          <a:prstGeom prst="straightConnector1">
            <a:avLst/>
          </a:prstGeom>
          <a:noFill/>
          <a:ln cap="flat" cmpd="sng" w="12700">
            <a:solidFill>
              <a:srgbClr val="075192"/>
            </a:solidFill>
            <a:prstDash val="dash"/>
            <a:round/>
            <a:headEnd len="med" w="med" type="stealth"/>
            <a:tailEnd len="med" w="med" type="stealth"/>
          </a:ln>
        </p:spPr>
      </p:cxnSp>
      <p:cxnSp>
        <p:nvCxnSpPr>
          <p:cNvPr id="1570" name="Google Shape;1570;p204"/>
          <p:cNvCxnSpPr/>
          <p:nvPr/>
        </p:nvCxnSpPr>
        <p:spPr>
          <a:xfrm rot="5400000">
            <a:off x="8230394" y="4495006"/>
            <a:ext cx="457200" cy="1588"/>
          </a:xfrm>
          <a:prstGeom prst="straightConnector1">
            <a:avLst/>
          </a:prstGeom>
          <a:noFill/>
          <a:ln cap="flat" cmpd="sng" w="12700">
            <a:solidFill>
              <a:srgbClr val="075192"/>
            </a:solidFill>
            <a:prstDash val="dash"/>
            <a:round/>
            <a:headEnd len="med" w="med" type="stealth"/>
            <a:tailEnd len="med" w="med" type="stealth"/>
          </a:ln>
        </p:spPr>
      </p:cxnSp>
      <p:cxnSp>
        <p:nvCxnSpPr>
          <p:cNvPr id="1571" name="Google Shape;1571;p204"/>
          <p:cNvCxnSpPr/>
          <p:nvPr/>
        </p:nvCxnSpPr>
        <p:spPr>
          <a:xfrm flipH="1" rot="-5400000">
            <a:off x="6248400" y="3352800"/>
            <a:ext cx="2438400" cy="457200"/>
          </a:xfrm>
          <a:prstGeom prst="straightConnector1">
            <a:avLst/>
          </a:prstGeom>
          <a:noFill/>
          <a:ln cap="flat" cmpd="sng" w="12700">
            <a:solidFill>
              <a:srgbClr val="075192"/>
            </a:solidFill>
            <a:prstDash val="dash"/>
            <a:round/>
            <a:headEnd len="med" w="med" type="stealth"/>
            <a:tailEnd len="med" w="med" type="stealth"/>
          </a:ln>
        </p:spPr>
      </p:cxnSp>
      <p:cxnSp>
        <p:nvCxnSpPr>
          <p:cNvPr id="1572" name="Google Shape;1572;p204"/>
          <p:cNvCxnSpPr/>
          <p:nvPr/>
        </p:nvCxnSpPr>
        <p:spPr>
          <a:xfrm rot="5400000">
            <a:off x="5638800" y="2667000"/>
            <a:ext cx="914400" cy="609600"/>
          </a:xfrm>
          <a:prstGeom prst="straightConnector1">
            <a:avLst/>
          </a:prstGeom>
          <a:noFill/>
          <a:ln cap="flat" cmpd="sng" w="12700">
            <a:solidFill>
              <a:srgbClr val="075192"/>
            </a:solidFill>
            <a:prstDash val="dash"/>
            <a:round/>
            <a:headEnd len="med" w="med" type="stealth"/>
            <a:tailEnd len="med" w="med" type="stealth"/>
          </a:ln>
        </p:spPr>
      </p:cxnSp>
      <p:cxnSp>
        <p:nvCxnSpPr>
          <p:cNvPr id="1573" name="Google Shape;1573;p204"/>
          <p:cNvCxnSpPr/>
          <p:nvPr/>
        </p:nvCxnSpPr>
        <p:spPr>
          <a:xfrm flipH="1" rot="-5400000">
            <a:off x="6477000" y="2819400"/>
            <a:ext cx="914400" cy="304800"/>
          </a:xfrm>
          <a:prstGeom prst="straightConnector1">
            <a:avLst/>
          </a:prstGeom>
          <a:noFill/>
          <a:ln cap="flat" cmpd="sng" w="12700">
            <a:solidFill>
              <a:srgbClr val="075192"/>
            </a:solidFill>
            <a:prstDash val="dash"/>
            <a:round/>
            <a:headEnd len="med" w="med" type="stealth"/>
            <a:tailEnd len="med" w="med" type="stealth"/>
          </a:ln>
        </p:spPr>
      </p:cxnSp>
      <p:cxnSp>
        <p:nvCxnSpPr>
          <p:cNvPr id="1574" name="Google Shape;1574;p204"/>
          <p:cNvCxnSpPr/>
          <p:nvPr/>
        </p:nvCxnSpPr>
        <p:spPr>
          <a:xfrm flipH="1" rot="-5400000">
            <a:off x="7353300" y="2476500"/>
            <a:ext cx="1066800" cy="685800"/>
          </a:xfrm>
          <a:prstGeom prst="straightConnector1">
            <a:avLst/>
          </a:prstGeom>
          <a:noFill/>
          <a:ln cap="flat" cmpd="sng" w="12700">
            <a:solidFill>
              <a:srgbClr val="075192"/>
            </a:solidFill>
            <a:prstDash val="dash"/>
            <a:round/>
            <a:headEnd len="med" w="med" type="stealth"/>
            <a:tailEnd len="med" w="med" type="stealth"/>
          </a:ln>
        </p:spPr>
      </p:cxnSp>
      <p:sp>
        <p:nvSpPr>
          <p:cNvPr id="1575" name="Google Shape;1575;p204"/>
          <p:cNvSpPr txBox="1"/>
          <p:nvPr/>
        </p:nvSpPr>
        <p:spPr>
          <a:xfrm>
            <a:off x="4419600" y="5638800"/>
            <a:ext cx="48768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A design solution exhibiting poor modularity &amp; hierarchy</a:t>
            </a:r>
            <a:endParaRPr b="0" i="0" sz="1800" u="none" cap="none" strike="noStrike">
              <a:solidFill>
                <a:schemeClr val="dk1"/>
              </a:solidFill>
              <a:latin typeface="Arial"/>
              <a:ea typeface="Arial"/>
              <a:cs typeface="Arial"/>
              <a:sym typeface="Arial"/>
            </a:endParaRPr>
          </a:p>
        </p:txBody>
      </p:sp>
      <p:cxnSp>
        <p:nvCxnSpPr>
          <p:cNvPr id="1576" name="Google Shape;1576;p204"/>
          <p:cNvCxnSpPr/>
          <p:nvPr/>
        </p:nvCxnSpPr>
        <p:spPr>
          <a:xfrm rot="5400000">
            <a:off x="1790700" y="4076700"/>
            <a:ext cx="5257800" cy="1588"/>
          </a:xfrm>
          <a:prstGeom prst="straightConnector1">
            <a:avLst/>
          </a:prstGeom>
          <a:noFill/>
          <a:ln cap="flat" cmpd="sng" w="9525">
            <a:solidFill>
              <a:srgbClr val="075192"/>
            </a:solidFill>
            <a:prstDash val="solid"/>
            <a:round/>
            <a:headEnd len="sm" w="sm" type="none"/>
            <a:tailEnd len="sm" w="sm" type="none"/>
          </a:ln>
        </p:spPr>
      </p:cxn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205"/>
          <p:cNvSpPr txBox="1"/>
          <p:nvPr>
            <p:ph type="title"/>
          </p:nvPr>
        </p:nvSpPr>
        <p:spPr>
          <a:xfrm>
            <a:off x="0" y="609600"/>
            <a:ext cx="9372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Layered Design (Neat Arrangement)</a:t>
            </a:r>
            <a:endParaRPr/>
          </a:p>
        </p:txBody>
      </p:sp>
      <p:sp>
        <p:nvSpPr>
          <p:cNvPr id="1582" name="Google Shape;1582;p205"/>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A layered design is one in which when the call relations among different modules are represented graphically, it would result in a tree like diagram with clear layering.</a:t>
            </a:r>
            <a:endParaRPr/>
          </a:p>
          <a:p>
            <a:pPr indent="-273050" lvl="0" marL="273050" rtl="0" algn="l">
              <a:lnSpc>
                <a:spcPct val="100000"/>
              </a:lnSpc>
              <a:spcBef>
                <a:spcPts val="520"/>
              </a:spcBef>
              <a:spcAft>
                <a:spcPts val="0"/>
              </a:spcAft>
              <a:buSzPts val="2470"/>
              <a:buChar char="⚫"/>
            </a:pPr>
            <a:r>
              <a:rPr lang="en-US"/>
              <a:t>A module can only invoke functions of the modules in the layer immediately below it. (Visibility &amp; Control Abstraction)</a:t>
            </a:r>
            <a:endParaRPr/>
          </a:p>
          <a:p>
            <a:pPr indent="-273050" lvl="0" marL="273050" rtl="0" algn="l">
              <a:lnSpc>
                <a:spcPct val="100000"/>
              </a:lnSpc>
              <a:spcBef>
                <a:spcPts val="520"/>
              </a:spcBef>
              <a:spcAft>
                <a:spcPts val="0"/>
              </a:spcAft>
              <a:buSzPts val="2470"/>
              <a:buChar char="⚫"/>
            </a:pPr>
            <a:r>
              <a:rPr lang="en-US"/>
              <a:t>Higher layer modules can be considered to be similar to manager that invoke the lower layer modules to get certain task done.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4"/>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What is Software:</a:t>
            </a:r>
            <a:endParaRPr/>
          </a:p>
        </p:txBody>
      </p:sp>
      <p:sp>
        <p:nvSpPr>
          <p:cNvPr id="326" name="Google Shape;326;p44"/>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Software is programs to provide functions and performance of desire tasks.</a:t>
            </a:r>
            <a:endParaRPr/>
          </a:p>
          <a:p>
            <a:pPr indent="-273050" lvl="0" marL="273050" rtl="0" algn="l">
              <a:lnSpc>
                <a:spcPct val="100000"/>
              </a:lnSpc>
              <a:spcBef>
                <a:spcPts val="520"/>
              </a:spcBef>
              <a:spcAft>
                <a:spcPts val="0"/>
              </a:spcAft>
              <a:buSzPts val="2470"/>
              <a:buChar char="⚫"/>
            </a:pPr>
            <a:r>
              <a:rPr lang="en-US"/>
              <a:t>Collection of computer programs,procedures,rules &amp; associative documentation &amp; data</a:t>
            </a:r>
            <a:endParaRPr/>
          </a:p>
          <a:p>
            <a:pPr indent="-273050" lvl="0" marL="273050" rtl="0" algn="l">
              <a:lnSpc>
                <a:spcPct val="100000"/>
              </a:lnSpc>
              <a:spcBef>
                <a:spcPts val="520"/>
              </a:spcBef>
              <a:spcAft>
                <a:spcPts val="0"/>
              </a:spcAft>
              <a:buSzPts val="2470"/>
              <a:buChar char="⚫"/>
            </a:pPr>
            <a:r>
              <a:rPr lang="en-US"/>
              <a:t>Computer instruction written to be executed on hardware,including OS,utility programs &amp; aplication programs</a:t>
            </a:r>
            <a:endParaRPr/>
          </a:p>
        </p:txBody>
      </p:sp>
      <p:pic>
        <p:nvPicPr>
          <p:cNvPr descr="dadar sign..JPG" id="327" name="Google Shape;327;p44"/>
          <p:cNvPicPr preferRelativeResize="0"/>
          <p:nvPr/>
        </p:nvPicPr>
        <p:blipFill rotWithShape="1">
          <a:blip r:embed="rId3">
            <a:alphaModFix/>
          </a:blip>
          <a:srcRect b="0" l="0" r="0" t="0"/>
          <a:stretch/>
        </p:blipFill>
        <p:spPr>
          <a:xfrm>
            <a:off x="7947025" y="6096000"/>
            <a:ext cx="1196975" cy="762000"/>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6" name="Shape 1586"/>
        <p:cNvGrpSpPr/>
        <p:nvPr/>
      </p:nvGrpSpPr>
      <p:grpSpPr>
        <a:xfrm>
          <a:off x="0" y="0"/>
          <a:ext cx="0" cy="0"/>
          <a:chOff x="0" y="0"/>
          <a:chExt cx="0" cy="0"/>
        </a:xfrm>
      </p:grpSpPr>
      <p:sp>
        <p:nvSpPr>
          <p:cNvPr id="1587" name="Google Shape;1587;p206"/>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t/>
            </a:r>
            <a:endParaRPr/>
          </a:p>
        </p:txBody>
      </p:sp>
      <p:sp>
        <p:nvSpPr>
          <p:cNvPr id="1588" name="Google Shape;1588;p206"/>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Fan-out : It is a measure of the number of modules that are directly controlled by a given module .A design having modules with high fan out numbers is not a good design as such modules modules  would lack cohesion.</a:t>
            </a:r>
            <a:endParaRPr/>
          </a:p>
          <a:p>
            <a:pPr indent="-273050" lvl="0" marL="273050" rtl="0" algn="l">
              <a:lnSpc>
                <a:spcPct val="100000"/>
              </a:lnSpc>
              <a:spcBef>
                <a:spcPts val="520"/>
              </a:spcBef>
              <a:spcAft>
                <a:spcPts val="0"/>
              </a:spcAft>
              <a:buSzPts val="2470"/>
              <a:buChar char="⚫"/>
            </a:pPr>
            <a:r>
              <a:rPr lang="en-US"/>
              <a:t>Fan in: It indicates the number of directly invoking a given module .High fan in represents code reuse.</a:t>
            </a:r>
            <a:endParaRPr/>
          </a:p>
          <a:p>
            <a:pPr indent="-273050" lvl="0" marL="273050" rtl="0" algn="l">
              <a:lnSpc>
                <a:spcPct val="100000"/>
              </a:lnSpc>
              <a:spcBef>
                <a:spcPts val="520"/>
              </a:spcBef>
              <a:spcAft>
                <a:spcPts val="0"/>
              </a:spcAft>
              <a:buSzPts val="2470"/>
              <a:buNone/>
            </a:pPr>
            <a:r>
              <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2" name="Shape 1592"/>
        <p:cNvGrpSpPr/>
        <p:nvPr/>
      </p:nvGrpSpPr>
      <p:grpSpPr>
        <a:xfrm>
          <a:off x="0" y="0"/>
          <a:ext cx="0" cy="0"/>
          <a:chOff x="0" y="0"/>
          <a:chExt cx="0" cy="0"/>
        </a:xfrm>
      </p:grpSpPr>
      <p:sp>
        <p:nvSpPr>
          <p:cNvPr id="1593" name="Google Shape;1593;p207"/>
          <p:cNvSpPr/>
          <p:nvPr/>
        </p:nvSpPr>
        <p:spPr>
          <a:xfrm>
            <a:off x="3581400" y="1752600"/>
            <a:ext cx="1219200" cy="685800"/>
          </a:xfrm>
          <a:prstGeom prst="roundRect">
            <a:avLst>
              <a:gd fmla="val 16667" name="adj"/>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M 1</a:t>
            </a:r>
            <a:endParaRPr b="0" i="0" sz="1800" u="none" cap="none" strike="noStrike">
              <a:solidFill>
                <a:schemeClr val="lt1"/>
              </a:solidFill>
              <a:latin typeface="Arial"/>
              <a:ea typeface="Arial"/>
              <a:cs typeface="Arial"/>
              <a:sym typeface="Arial"/>
            </a:endParaRPr>
          </a:p>
        </p:txBody>
      </p:sp>
      <p:sp>
        <p:nvSpPr>
          <p:cNvPr id="1594" name="Google Shape;1594;p207"/>
          <p:cNvSpPr/>
          <p:nvPr/>
        </p:nvSpPr>
        <p:spPr>
          <a:xfrm>
            <a:off x="3657600" y="3657600"/>
            <a:ext cx="1219200" cy="685800"/>
          </a:xfrm>
          <a:prstGeom prst="roundRect">
            <a:avLst>
              <a:gd fmla="val 16667" name="adj"/>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M 3</a:t>
            </a:r>
            <a:endParaRPr b="0" i="0" sz="1800" u="none" cap="none" strike="noStrike">
              <a:solidFill>
                <a:schemeClr val="lt1"/>
              </a:solidFill>
              <a:latin typeface="Arial"/>
              <a:ea typeface="Arial"/>
              <a:cs typeface="Arial"/>
              <a:sym typeface="Arial"/>
            </a:endParaRPr>
          </a:p>
        </p:txBody>
      </p:sp>
      <p:sp>
        <p:nvSpPr>
          <p:cNvPr id="1595" name="Google Shape;1595;p207"/>
          <p:cNvSpPr/>
          <p:nvPr/>
        </p:nvSpPr>
        <p:spPr>
          <a:xfrm>
            <a:off x="2209800" y="3657600"/>
            <a:ext cx="1219200" cy="685800"/>
          </a:xfrm>
          <a:prstGeom prst="roundRect">
            <a:avLst>
              <a:gd fmla="val 16667" name="adj"/>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M 2</a:t>
            </a:r>
            <a:endParaRPr b="0" i="0" sz="1800" u="none" cap="none" strike="noStrike">
              <a:solidFill>
                <a:schemeClr val="lt1"/>
              </a:solidFill>
              <a:latin typeface="Arial"/>
              <a:ea typeface="Arial"/>
              <a:cs typeface="Arial"/>
              <a:sym typeface="Arial"/>
            </a:endParaRPr>
          </a:p>
        </p:txBody>
      </p:sp>
      <p:sp>
        <p:nvSpPr>
          <p:cNvPr id="1596" name="Google Shape;1596;p207"/>
          <p:cNvSpPr/>
          <p:nvPr/>
        </p:nvSpPr>
        <p:spPr>
          <a:xfrm>
            <a:off x="5105400" y="3657600"/>
            <a:ext cx="1219200" cy="685800"/>
          </a:xfrm>
          <a:prstGeom prst="roundRect">
            <a:avLst>
              <a:gd fmla="val 16667" name="adj"/>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M 4</a:t>
            </a:r>
            <a:endParaRPr b="0" i="0" sz="1800" u="none" cap="none" strike="noStrike">
              <a:solidFill>
                <a:schemeClr val="lt1"/>
              </a:solidFill>
              <a:latin typeface="Arial"/>
              <a:ea typeface="Arial"/>
              <a:cs typeface="Arial"/>
              <a:sym typeface="Arial"/>
            </a:endParaRPr>
          </a:p>
        </p:txBody>
      </p:sp>
      <p:sp>
        <p:nvSpPr>
          <p:cNvPr id="1597" name="Google Shape;1597;p207"/>
          <p:cNvSpPr/>
          <p:nvPr/>
        </p:nvSpPr>
        <p:spPr>
          <a:xfrm>
            <a:off x="5105400" y="5029200"/>
            <a:ext cx="1219200" cy="685800"/>
          </a:xfrm>
          <a:prstGeom prst="roundRect">
            <a:avLst>
              <a:gd fmla="val 16667" name="adj"/>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M 5</a:t>
            </a:r>
            <a:endParaRPr b="0" i="0" sz="1800" u="none" cap="none" strike="noStrike">
              <a:solidFill>
                <a:schemeClr val="lt1"/>
              </a:solidFill>
              <a:latin typeface="Arial"/>
              <a:ea typeface="Arial"/>
              <a:cs typeface="Arial"/>
              <a:sym typeface="Arial"/>
            </a:endParaRPr>
          </a:p>
        </p:txBody>
      </p:sp>
      <p:cxnSp>
        <p:nvCxnSpPr>
          <p:cNvPr id="1598" name="Google Shape;1598;p207"/>
          <p:cNvCxnSpPr/>
          <p:nvPr/>
        </p:nvCxnSpPr>
        <p:spPr>
          <a:xfrm rot="5400000">
            <a:off x="2590800" y="2514600"/>
            <a:ext cx="1066800" cy="1066800"/>
          </a:xfrm>
          <a:prstGeom prst="straightConnector1">
            <a:avLst/>
          </a:prstGeom>
          <a:noFill/>
          <a:ln cap="flat" cmpd="sng" w="9525">
            <a:solidFill>
              <a:srgbClr val="075192"/>
            </a:solidFill>
            <a:prstDash val="solid"/>
            <a:round/>
            <a:headEnd len="sm" w="sm" type="none"/>
            <a:tailEnd len="med" w="med" type="stealth"/>
          </a:ln>
        </p:spPr>
      </p:cxnSp>
      <p:cxnSp>
        <p:nvCxnSpPr>
          <p:cNvPr id="1599" name="Google Shape;1599;p207"/>
          <p:cNvCxnSpPr/>
          <p:nvPr/>
        </p:nvCxnSpPr>
        <p:spPr>
          <a:xfrm rot="5400000">
            <a:off x="3657600" y="2971800"/>
            <a:ext cx="762000" cy="1588"/>
          </a:xfrm>
          <a:prstGeom prst="straightConnector1">
            <a:avLst/>
          </a:prstGeom>
          <a:noFill/>
          <a:ln cap="flat" cmpd="sng" w="9525">
            <a:solidFill>
              <a:srgbClr val="075192"/>
            </a:solidFill>
            <a:prstDash val="solid"/>
            <a:round/>
            <a:headEnd len="sm" w="sm" type="none"/>
            <a:tailEnd len="med" w="med" type="stealth"/>
          </a:ln>
        </p:spPr>
      </p:cxnSp>
      <p:cxnSp>
        <p:nvCxnSpPr>
          <p:cNvPr id="1600" name="Google Shape;1600;p207"/>
          <p:cNvCxnSpPr/>
          <p:nvPr/>
        </p:nvCxnSpPr>
        <p:spPr>
          <a:xfrm>
            <a:off x="4267200" y="2514600"/>
            <a:ext cx="1143000" cy="838200"/>
          </a:xfrm>
          <a:prstGeom prst="straightConnector1">
            <a:avLst/>
          </a:prstGeom>
          <a:noFill/>
          <a:ln cap="flat" cmpd="sng" w="9525">
            <a:solidFill>
              <a:srgbClr val="075192"/>
            </a:solidFill>
            <a:prstDash val="solid"/>
            <a:round/>
            <a:headEnd len="sm" w="sm" type="none"/>
            <a:tailEnd len="med" w="med" type="stealth"/>
          </a:ln>
        </p:spPr>
      </p:cxnSp>
      <p:cxnSp>
        <p:nvCxnSpPr>
          <p:cNvPr id="1601" name="Google Shape;1601;p207"/>
          <p:cNvCxnSpPr/>
          <p:nvPr/>
        </p:nvCxnSpPr>
        <p:spPr>
          <a:xfrm rot="5400000">
            <a:off x="5372100" y="4610100"/>
            <a:ext cx="381000" cy="1588"/>
          </a:xfrm>
          <a:prstGeom prst="straightConnector1">
            <a:avLst/>
          </a:prstGeom>
          <a:noFill/>
          <a:ln cap="flat" cmpd="sng" w="9525">
            <a:solidFill>
              <a:srgbClr val="075192"/>
            </a:solidFill>
            <a:prstDash val="solid"/>
            <a:round/>
            <a:headEnd len="sm" w="sm" type="none"/>
            <a:tailEnd len="med" w="med" type="stealth"/>
          </a:ln>
        </p:spPr>
      </p:cxnSp>
      <p:cxnSp>
        <p:nvCxnSpPr>
          <p:cNvPr id="1602" name="Google Shape;1602;p207"/>
          <p:cNvCxnSpPr/>
          <p:nvPr/>
        </p:nvCxnSpPr>
        <p:spPr>
          <a:xfrm>
            <a:off x="1066800" y="2895600"/>
            <a:ext cx="5867400" cy="1588"/>
          </a:xfrm>
          <a:prstGeom prst="straightConnector1">
            <a:avLst/>
          </a:prstGeom>
          <a:noFill/>
          <a:ln cap="flat" cmpd="sng" w="12700">
            <a:solidFill>
              <a:srgbClr val="075192"/>
            </a:solidFill>
            <a:prstDash val="dashDot"/>
            <a:round/>
            <a:headEnd len="sm" w="sm" type="none"/>
            <a:tailEnd len="sm" w="sm" type="none"/>
          </a:ln>
        </p:spPr>
      </p:cxnSp>
      <p:cxnSp>
        <p:nvCxnSpPr>
          <p:cNvPr id="1603" name="Google Shape;1603;p207"/>
          <p:cNvCxnSpPr/>
          <p:nvPr/>
        </p:nvCxnSpPr>
        <p:spPr>
          <a:xfrm>
            <a:off x="1219200" y="4724400"/>
            <a:ext cx="5867400" cy="1588"/>
          </a:xfrm>
          <a:prstGeom prst="straightConnector1">
            <a:avLst/>
          </a:prstGeom>
          <a:noFill/>
          <a:ln cap="flat" cmpd="sng" w="12700">
            <a:solidFill>
              <a:srgbClr val="075192"/>
            </a:solidFill>
            <a:prstDash val="dashDot"/>
            <a:round/>
            <a:headEnd len="sm" w="sm" type="none"/>
            <a:tailEnd len="sm" w="sm" type="none"/>
          </a:ln>
        </p:spPr>
      </p:cxnSp>
      <p:sp>
        <p:nvSpPr>
          <p:cNvPr id="1604" name="Google Shape;1604;p207"/>
          <p:cNvSpPr txBox="1"/>
          <p:nvPr/>
        </p:nvSpPr>
        <p:spPr>
          <a:xfrm>
            <a:off x="1600200" y="2133600"/>
            <a:ext cx="1828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Layer 1</a:t>
            </a:r>
            <a:endParaRPr b="0" i="0" sz="1800" u="none" cap="none" strike="noStrike">
              <a:solidFill>
                <a:schemeClr val="dk1"/>
              </a:solidFill>
              <a:latin typeface="Arial"/>
              <a:ea typeface="Arial"/>
              <a:cs typeface="Arial"/>
              <a:sym typeface="Arial"/>
            </a:endParaRPr>
          </a:p>
        </p:txBody>
      </p:sp>
      <p:sp>
        <p:nvSpPr>
          <p:cNvPr id="1605" name="Google Shape;1605;p207"/>
          <p:cNvSpPr txBox="1"/>
          <p:nvPr/>
        </p:nvSpPr>
        <p:spPr>
          <a:xfrm>
            <a:off x="228600" y="3657600"/>
            <a:ext cx="1828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Layer 2</a:t>
            </a:r>
            <a:endParaRPr b="0" i="0" sz="1800" u="none" cap="none" strike="noStrike">
              <a:solidFill>
                <a:schemeClr val="dk1"/>
              </a:solidFill>
              <a:latin typeface="Arial"/>
              <a:ea typeface="Arial"/>
              <a:cs typeface="Arial"/>
              <a:sym typeface="Arial"/>
            </a:endParaRPr>
          </a:p>
        </p:txBody>
      </p:sp>
      <p:sp>
        <p:nvSpPr>
          <p:cNvPr id="1606" name="Google Shape;1606;p207"/>
          <p:cNvSpPr txBox="1"/>
          <p:nvPr/>
        </p:nvSpPr>
        <p:spPr>
          <a:xfrm>
            <a:off x="2438400" y="5181600"/>
            <a:ext cx="1828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Layer 3</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1" name="Shape 1611"/>
        <p:cNvGrpSpPr/>
        <p:nvPr/>
      </p:nvGrpSpPr>
      <p:grpSpPr>
        <a:xfrm>
          <a:off x="0" y="0"/>
          <a:ext cx="0" cy="0"/>
          <a:chOff x="0" y="0"/>
          <a:chExt cx="0" cy="0"/>
        </a:xfrm>
      </p:grpSpPr>
      <p:sp>
        <p:nvSpPr>
          <p:cNvPr id="1612" name="Google Shape;1612;p208"/>
          <p:cNvSpPr txBox="1"/>
          <p:nvPr>
            <p:ph type="title"/>
          </p:nvPr>
        </p:nvSpPr>
        <p:spPr>
          <a:xfrm>
            <a:off x="406080" y="183241"/>
            <a:ext cx="7770240" cy="1139040"/>
          </a:xfrm>
          <a:prstGeom prst="rect">
            <a:avLst/>
          </a:prstGeom>
          <a:noFill/>
          <a:ln>
            <a:noFill/>
          </a:ln>
        </p:spPr>
        <p:txBody>
          <a:bodyPr anchorCtr="0" anchor="ctr" bIns="46775" lIns="17975" spcFirstLastPara="1" rIns="17975" wrap="square" tIns="46775">
            <a:normAutofit/>
          </a:bodyPr>
          <a:lstStyle/>
          <a:p>
            <a:pPr indent="-311045" lvl="0" marL="311045" rtl="0" algn="ctr">
              <a:lnSpc>
                <a:spcPct val="100000"/>
              </a:lnSpc>
              <a:spcBef>
                <a:spcPts val="0"/>
              </a:spcBef>
              <a:spcAft>
                <a:spcPts val="0"/>
              </a:spcAft>
              <a:buSzPts val="1400"/>
              <a:buNone/>
            </a:pPr>
            <a:r>
              <a:rPr lang="en-US" sz="5443">
                <a:solidFill>
                  <a:srgbClr val="008000"/>
                </a:solidFill>
                <a:latin typeface="Bookman Old Style"/>
                <a:ea typeface="Bookman Old Style"/>
                <a:cs typeface="Bookman Old Style"/>
                <a:sym typeface="Bookman Old Style"/>
              </a:rPr>
              <a:t>INTRODUCTION</a:t>
            </a:r>
            <a:endParaRPr/>
          </a:p>
        </p:txBody>
      </p:sp>
      <p:sp>
        <p:nvSpPr>
          <p:cNvPr id="1613" name="Google Shape;1613;p208"/>
          <p:cNvSpPr txBox="1"/>
          <p:nvPr>
            <p:ph idx="1" type="body"/>
          </p:nvPr>
        </p:nvSpPr>
        <p:spPr>
          <a:xfrm>
            <a:off x="685440" y="1413001"/>
            <a:ext cx="7770240" cy="4376160"/>
          </a:xfrm>
          <a:prstGeom prst="rect">
            <a:avLst/>
          </a:prstGeom>
          <a:noFill/>
          <a:ln>
            <a:noFill/>
          </a:ln>
        </p:spPr>
        <p:txBody>
          <a:bodyPr anchorCtr="0" anchor="t" bIns="46775" lIns="17975" spcFirstLastPara="1" rIns="17975" wrap="square" tIns="46775">
            <a:noAutofit/>
          </a:bodyPr>
          <a:lstStyle/>
          <a:p>
            <a:pPr indent="-311045" lvl="0" marL="311045" rtl="0" algn="l">
              <a:lnSpc>
                <a:spcPct val="85000"/>
              </a:lnSpc>
              <a:spcBef>
                <a:spcPts val="0"/>
              </a:spcBef>
              <a:spcAft>
                <a:spcPts val="0"/>
              </a:spcAft>
              <a:buSzPts val="2540"/>
              <a:buChar char="?"/>
            </a:pPr>
            <a:r>
              <a:rPr lang="en-US" sz="3628">
                <a:solidFill>
                  <a:schemeClr val="dk1"/>
                </a:solidFill>
                <a:latin typeface="Bookman Old Style"/>
                <a:ea typeface="Bookman Old Style"/>
                <a:cs typeface="Bookman Old Style"/>
                <a:sym typeface="Bookman Old Style"/>
              </a:rPr>
              <a:t>A module consists of:</a:t>
            </a:r>
            <a:endParaRPr/>
          </a:p>
          <a:p>
            <a:pPr indent="-285123" lvl="1" marL="673930" rtl="0" algn="l">
              <a:lnSpc>
                <a:spcPct val="85000"/>
              </a:lnSpc>
              <a:spcBef>
                <a:spcPts val="103"/>
              </a:spcBef>
              <a:spcAft>
                <a:spcPts val="0"/>
              </a:spcAft>
              <a:buSzPts val="2286"/>
              <a:buChar char="?"/>
            </a:pPr>
            <a:r>
              <a:rPr lang="en-US" sz="3266">
                <a:solidFill>
                  <a:schemeClr val="dk1"/>
                </a:solidFill>
                <a:latin typeface="Bookman Old Style"/>
                <a:ea typeface="Bookman Old Style"/>
                <a:cs typeface="Bookman Old Style"/>
                <a:sym typeface="Bookman Old Style"/>
              </a:rPr>
              <a:t>Several functions  </a:t>
            </a:r>
            <a:endParaRPr/>
          </a:p>
          <a:p>
            <a:pPr indent="-285123" lvl="1" marL="673930" rtl="0" algn="l">
              <a:lnSpc>
                <a:spcPct val="85000"/>
              </a:lnSpc>
              <a:spcBef>
                <a:spcPts val="103"/>
              </a:spcBef>
              <a:spcAft>
                <a:spcPts val="0"/>
              </a:spcAft>
              <a:buSzPts val="2286"/>
              <a:buChar char="?"/>
            </a:pPr>
            <a:r>
              <a:rPr lang="en-US" sz="3266">
                <a:solidFill>
                  <a:schemeClr val="dk1"/>
                </a:solidFill>
                <a:latin typeface="Bookman Old Style"/>
                <a:ea typeface="Bookman Old Style"/>
                <a:cs typeface="Bookman Old Style"/>
                <a:sym typeface="Bookman Old Style"/>
              </a:rPr>
              <a:t>Associated data structures.</a:t>
            </a:r>
            <a:endParaRPr/>
          </a:p>
        </p:txBody>
      </p:sp>
      <p:sp>
        <p:nvSpPr>
          <p:cNvPr id="1614" name="Google Shape;1614;p208"/>
          <p:cNvSpPr/>
          <p:nvPr/>
        </p:nvSpPr>
        <p:spPr>
          <a:xfrm>
            <a:off x="2743201" y="3354121"/>
            <a:ext cx="2892960" cy="758880"/>
          </a:xfrm>
          <a:prstGeom prst="roundRect">
            <a:avLst>
              <a:gd fmla="val 208" name="adj"/>
            </a:avLst>
          </a:prstGeom>
          <a:solidFill>
            <a:srgbClr val="00CC99"/>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sp>
        <p:nvSpPr>
          <p:cNvPr id="1615" name="Google Shape;1615;p208"/>
          <p:cNvSpPr/>
          <p:nvPr/>
        </p:nvSpPr>
        <p:spPr>
          <a:xfrm>
            <a:off x="2743201" y="4115881"/>
            <a:ext cx="2892960" cy="1596960"/>
          </a:xfrm>
          <a:prstGeom prst="roundRect">
            <a:avLst>
              <a:gd fmla="val 97" name="adj"/>
            </a:avLst>
          </a:prstGeom>
          <a:solidFill>
            <a:srgbClr val="9DBAFB"/>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grpSp>
        <p:nvGrpSpPr>
          <p:cNvPr id="1616" name="Google Shape;1616;p208"/>
          <p:cNvGrpSpPr/>
          <p:nvPr/>
        </p:nvGrpSpPr>
        <p:grpSpPr>
          <a:xfrm>
            <a:off x="3581281" y="4953960"/>
            <a:ext cx="1444320" cy="645120"/>
            <a:chOff x="2256" y="3121"/>
            <a:chExt cx="910" cy="406"/>
          </a:xfrm>
        </p:grpSpPr>
        <p:sp>
          <p:nvSpPr>
            <p:cNvPr id="1617" name="Google Shape;1617;p208"/>
            <p:cNvSpPr/>
            <p:nvPr/>
          </p:nvSpPr>
          <p:spPr>
            <a:xfrm>
              <a:off x="2256" y="3121"/>
              <a:ext cx="251" cy="406"/>
            </a:xfrm>
            <a:custGeom>
              <a:rect b="b" l="l" r="r" t="t"/>
              <a:pathLst>
                <a:path extrusionOk="0" h="1796" w="1113">
                  <a:moveTo>
                    <a:pt x="7" y="0"/>
                  </a:moveTo>
                  <a:lnTo>
                    <a:pt x="207" y="0"/>
                  </a:lnTo>
                  <a:lnTo>
                    <a:pt x="214" y="14"/>
                  </a:lnTo>
                  <a:lnTo>
                    <a:pt x="214" y="211"/>
                  </a:lnTo>
                  <a:lnTo>
                    <a:pt x="260" y="211"/>
                  </a:lnTo>
                  <a:lnTo>
                    <a:pt x="268" y="227"/>
                  </a:lnTo>
                  <a:lnTo>
                    <a:pt x="268" y="426"/>
                  </a:lnTo>
                  <a:lnTo>
                    <a:pt x="315" y="426"/>
                  </a:lnTo>
                  <a:lnTo>
                    <a:pt x="321" y="441"/>
                  </a:lnTo>
                  <a:lnTo>
                    <a:pt x="321" y="622"/>
                  </a:lnTo>
                  <a:lnTo>
                    <a:pt x="368" y="622"/>
                  </a:lnTo>
                  <a:lnTo>
                    <a:pt x="376" y="637"/>
                  </a:lnTo>
                  <a:lnTo>
                    <a:pt x="376" y="836"/>
                  </a:lnTo>
                  <a:lnTo>
                    <a:pt x="422" y="836"/>
                  </a:lnTo>
                  <a:lnTo>
                    <a:pt x="430" y="852"/>
                  </a:lnTo>
                  <a:lnTo>
                    <a:pt x="430" y="1049"/>
                  </a:lnTo>
                  <a:lnTo>
                    <a:pt x="477" y="1049"/>
                  </a:lnTo>
                  <a:lnTo>
                    <a:pt x="484" y="1064"/>
                  </a:lnTo>
                  <a:lnTo>
                    <a:pt x="484" y="1262"/>
                  </a:lnTo>
                  <a:lnTo>
                    <a:pt x="528" y="1262"/>
                  </a:lnTo>
                  <a:lnTo>
                    <a:pt x="537" y="1277"/>
                  </a:lnTo>
                  <a:lnTo>
                    <a:pt x="537" y="1463"/>
                  </a:lnTo>
                  <a:lnTo>
                    <a:pt x="574" y="1463"/>
                  </a:lnTo>
                  <a:lnTo>
                    <a:pt x="574" y="1277"/>
                  </a:lnTo>
                  <a:lnTo>
                    <a:pt x="582" y="1262"/>
                  </a:lnTo>
                  <a:lnTo>
                    <a:pt x="629" y="1262"/>
                  </a:lnTo>
                  <a:lnTo>
                    <a:pt x="629" y="959"/>
                  </a:lnTo>
                  <a:lnTo>
                    <a:pt x="637" y="943"/>
                  </a:lnTo>
                  <a:lnTo>
                    <a:pt x="682" y="943"/>
                  </a:lnTo>
                  <a:lnTo>
                    <a:pt x="682" y="746"/>
                  </a:lnTo>
                  <a:lnTo>
                    <a:pt x="690" y="731"/>
                  </a:lnTo>
                  <a:lnTo>
                    <a:pt x="736" y="731"/>
                  </a:lnTo>
                  <a:lnTo>
                    <a:pt x="736" y="441"/>
                  </a:lnTo>
                  <a:lnTo>
                    <a:pt x="744" y="426"/>
                  </a:lnTo>
                  <a:lnTo>
                    <a:pt x="791" y="426"/>
                  </a:lnTo>
                  <a:lnTo>
                    <a:pt x="791" y="227"/>
                  </a:lnTo>
                  <a:lnTo>
                    <a:pt x="798" y="211"/>
                  </a:lnTo>
                  <a:lnTo>
                    <a:pt x="843" y="211"/>
                  </a:lnTo>
                  <a:lnTo>
                    <a:pt x="843" y="14"/>
                  </a:lnTo>
                  <a:lnTo>
                    <a:pt x="852" y="0"/>
                  </a:lnTo>
                  <a:lnTo>
                    <a:pt x="1105" y="0"/>
                  </a:lnTo>
                  <a:lnTo>
                    <a:pt x="1112" y="14"/>
                  </a:lnTo>
                  <a:lnTo>
                    <a:pt x="1112" y="102"/>
                  </a:lnTo>
                  <a:lnTo>
                    <a:pt x="1105" y="120"/>
                  </a:lnTo>
                  <a:lnTo>
                    <a:pt x="1005" y="120"/>
                  </a:lnTo>
                  <a:lnTo>
                    <a:pt x="1005" y="1675"/>
                  </a:lnTo>
                  <a:lnTo>
                    <a:pt x="1105" y="1675"/>
                  </a:lnTo>
                  <a:lnTo>
                    <a:pt x="1112" y="1690"/>
                  </a:lnTo>
                  <a:lnTo>
                    <a:pt x="1112" y="1780"/>
                  </a:lnTo>
                  <a:lnTo>
                    <a:pt x="1105" y="1795"/>
                  </a:lnTo>
                  <a:lnTo>
                    <a:pt x="798" y="1795"/>
                  </a:lnTo>
                  <a:lnTo>
                    <a:pt x="791" y="1780"/>
                  </a:lnTo>
                  <a:lnTo>
                    <a:pt x="791" y="1690"/>
                  </a:lnTo>
                  <a:lnTo>
                    <a:pt x="798" y="1675"/>
                  </a:lnTo>
                  <a:lnTo>
                    <a:pt x="897" y="1675"/>
                  </a:lnTo>
                  <a:lnTo>
                    <a:pt x="897" y="227"/>
                  </a:lnTo>
                  <a:lnTo>
                    <a:pt x="852" y="227"/>
                  </a:lnTo>
                  <a:lnTo>
                    <a:pt x="852" y="426"/>
                  </a:lnTo>
                  <a:lnTo>
                    <a:pt x="843" y="441"/>
                  </a:lnTo>
                  <a:lnTo>
                    <a:pt x="798" y="441"/>
                  </a:lnTo>
                  <a:lnTo>
                    <a:pt x="798" y="731"/>
                  </a:lnTo>
                  <a:lnTo>
                    <a:pt x="791" y="746"/>
                  </a:lnTo>
                  <a:lnTo>
                    <a:pt x="744" y="746"/>
                  </a:lnTo>
                  <a:lnTo>
                    <a:pt x="744" y="943"/>
                  </a:lnTo>
                  <a:lnTo>
                    <a:pt x="736" y="959"/>
                  </a:lnTo>
                  <a:lnTo>
                    <a:pt x="690" y="959"/>
                  </a:lnTo>
                  <a:lnTo>
                    <a:pt x="690" y="1262"/>
                  </a:lnTo>
                  <a:lnTo>
                    <a:pt x="682" y="1277"/>
                  </a:lnTo>
                  <a:lnTo>
                    <a:pt x="637" y="1277"/>
                  </a:lnTo>
                  <a:lnTo>
                    <a:pt x="637" y="1463"/>
                  </a:lnTo>
                  <a:lnTo>
                    <a:pt x="629" y="1478"/>
                  </a:lnTo>
                  <a:lnTo>
                    <a:pt x="582" y="1478"/>
                  </a:lnTo>
                  <a:lnTo>
                    <a:pt x="582" y="1780"/>
                  </a:lnTo>
                  <a:lnTo>
                    <a:pt x="574" y="1795"/>
                  </a:lnTo>
                  <a:lnTo>
                    <a:pt x="537" y="1795"/>
                  </a:lnTo>
                  <a:lnTo>
                    <a:pt x="528" y="1780"/>
                  </a:lnTo>
                  <a:lnTo>
                    <a:pt x="528" y="1690"/>
                  </a:lnTo>
                  <a:lnTo>
                    <a:pt x="484" y="1690"/>
                  </a:lnTo>
                  <a:lnTo>
                    <a:pt x="477" y="1675"/>
                  </a:lnTo>
                  <a:lnTo>
                    <a:pt x="477" y="1478"/>
                  </a:lnTo>
                  <a:lnTo>
                    <a:pt x="430" y="1478"/>
                  </a:lnTo>
                  <a:lnTo>
                    <a:pt x="422" y="1463"/>
                  </a:lnTo>
                  <a:lnTo>
                    <a:pt x="422" y="1277"/>
                  </a:lnTo>
                  <a:lnTo>
                    <a:pt x="376" y="1277"/>
                  </a:lnTo>
                  <a:lnTo>
                    <a:pt x="368" y="1262"/>
                  </a:lnTo>
                  <a:lnTo>
                    <a:pt x="368" y="1064"/>
                  </a:lnTo>
                  <a:lnTo>
                    <a:pt x="321" y="1064"/>
                  </a:lnTo>
                  <a:lnTo>
                    <a:pt x="315" y="1049"/>
                  </a:lnTo>
                  <a:lnTo>
                    <a:pt x="315" y="852"/>
                  </a:lnTo>
                  <a:lnTo>
                    <a:pt x="268" y="852"/>
                  </a:lnTo>
                  <a:lnTo>
                    <a:pt x="260" y="836"/>
                  </a:lnTo>
                  <a:lnTo>
                    <a:pt x="260" y="637"/>
                  </a:lnTo>
                  <a:lnTo>
                    <a:pt x="214" y="637"/>
                  </a:lnTo>
                  <a:lnTo>
                    <a:pt x="207" y="622"/>
                  </a:lnTo>
                  <a:lnTo>
                    <a:pt x="207" y="441"/>
                  </a:lnTo>
                  <a:lnTo>
                    <a:pt x="161" y="441"/>
                  </a:lnTo>
                  <a:lnTo>
                    <a:pt x="161" y="1675"/>
                  </a:lnTo>
                  <a:lnTo>
                    <a:pt x="260" y="1675"/>
                  </a:lnTo>
                  <a:lnTo>
                    <a:pt x="268" y="1690"/>
                  </a:lnTo>
                  <a:lnTo>
                    <a:pt x="268" y="1780"/>
                  </a:lnTo>
                  <a:lnTo>
                    <a:pt x="260" y="1795"/>
                  </a:lnTo>
                  <a:lnTo>
                    <a:pt x="7" y="1795"/>
                  </a:lnTo>
                  <a:lnTo>
                    <a:pt x="0" y="1780"/>
                  </a:lnTo>
                  <a:lnTo>
                    <a:pt x="0" y="1690"/>
                  </a:lnTo>
                  <a:lnTo>
                    <a:pt x="7" y="1675"/>
                  </a:lnTo>
                  <a:lnTo>
                    <a:pt x="107" y="1675"/>
                  </a:lnTo>
                  <a:lnTo>
                    <a:pt x="107" y="120"/>
                  </a:lnTo>
                  <a:lnTo>
                    <a:pt x="7" y="120"/>
                  </a:lnTo>
                  <a:lnTo>
                    <a:pt x="0" y="102"/>
                  </a:lnTo>
                  <a:lnTo>
                    <a:pt x="0" y="14"/>
                  </a:lnTo>
                  <a:lnTo>
                    <a:pt x="7" y="0"/>
                  </a:lnTo>
                </a:path>
              </a:pathLst>
            </a:custGeom>
            <a:solidFill>
              <a:srgbClr val="3333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sp>
          <p:nvSpPr>
            <p:cNvPr id="1618" name="Google Shape;1618;p208"/>
            <p:cNvSpPr/>
            <p:nvPr/>
          </p:nvSpPr>
          <p:spPr>
            <a:xfrm>
              <a:off x="2524" y="3242"/>
              <a:ext cx="119" cy="285"/>
            </a:xfrm>
            <a:custGeom>
              <a:rect b="b" l="l" r="r" t="t"/>
              <a:pathLst>
                <a:path extrusionOk="0" h="1262" w="530">
                  <a:moveTo>
                    <a:pt x="212" y="104"/>
                  </a:moveTo>
                  <a:lnTo>
                    <a:pt x="311" y="104"/>
                  </a:lnTo>
                  <a:lnTo>
                    <a:pt x="311" y="198"/>
                  </a:lnTo>
                  <a:lnTo>
                    <a:pt x="317" y="213"/>
                  </a:lnTo>
                  <a:lnTo>
                    <a:pt x="362" y="213"/>
                  </a:lnTo>
                  <a:lnTo>
                    <a:pt x="362" y="303"/>
                  </a:lnTo>
                  <a:lnTo>
                    <a:pt x="369" y="319"/>
                  </a:lnTo>
                  <a:lnTo>
                    <a:pt x="415" y="319"/>
                  </a:lnTo>
                  <a:lnTo>
                    <a:pt x="415" y="929"/>
                  </a:lnTo>
                  <a:lnTo>
                    <a:pt x="369" y="929"/>
                  </a:lnTo>
                  <a:lnTo>
                    <a:pt x="362" y="944"/>
                  </a:lnTo>
                  <a:lnTo>
                    <a:pt x="362" y="1034"/>
                  </a:lnTo>
                  <a:lnTo>
                    <a:pt x="317" y="1034"/>
                  </a:lnTo>
                  <a:lnTo>
                    <a:pt x="311" y="1050"/>
                  </a:lnTo>
                  <a:lnTo>
                    <a:pt x="311" y="1141"/>
                  </a:lnTo>
                  <a:lnTo>
                    <a:pt x="212" y="1141"/>
                  </a:lnTo>
                  <a:lnTo>
                    <a:pt x="212" y="1050"/>
                  </a:lnTo>
                  <a:lnTo>
                    <a:pt x="205" y="1034"/>
                  </a:lnTo>
                  <a:lnTo>
                    <a:pt x="160" y="1034"/>
                  </a:lnTo>
                  <a:lnTo>
                    <a:pt x="160" y="944"/>
                  </a:lnTo>
                  <a:lnTo>
                    <a:pt x="151" y="929"/>
                  </a:lnTo>
                  <a:lnTo>
                    <a:pt x="114" y="929"/>
                  </a:lnTo>
                  <a:lnTo>
                    <a:pt x="114" y="319"/>
                  </a:lnTo>
                  <a:lnTo>
                    <a:pt x="151" y="319"/>
                  </a:lnTo>
                  <a:lnTo>
                    <a:pt x="160" y="303"/>
                  </a:lnTo>
                  <a:lnTo>
                    <a:pt x="160" y="213"/>
                  </a:lnTo>
                  <a:lnTo>
                    <a:pt x="205" y="213"/>
                  </a:lnTo>
                  <a:lnTo>
                    <a:pt x="212" y="198"/>
                  </a:lnTo>
                  <a:lnTo>
                    <a:pt x="212" y="104"/>
                  </a:lnTo>
                  <a:close/>
                  <a:moveTo>
                    <a:pt x="160" y="0"/>
                  </a:moveTo>
                  <a:lnTo>
                    <a:pt x="362" y="0"/>
                  </a:lnTo>
                  <a:lnTo>
                    <a:pt x="369" y="14"/>
                  </a:lnTo>
                  <a:lnTo>
                    <a:pt x="369" y="89"/>
                  </a:lnTo>
                  <a:lnTo>
                    <a:pt x="469" y="89"/>
                  </a:lnTo>
                  <a:lnTo>
                    <a:pt x="476" y="104"/>
                  </a:lnTo>
                  <a:lnTo>
                    <a:pt x="476" y="303"/>
                  </a:lnTo>
                  <a:lnTo>
                    <a:pt x="521" y="303"/>
                  </a:lnTo>
                  <a:lnTo>
                    <a:pt x="529" y="319"/>
                  </a:lnTo>
                  <a:lnTo>
                    <a:pt x="529" y="929"/>
                  </a:lnTo>
                  <a:lnTo>
                    <a:pt x="521" y="944"/>
                  </a:lnTo>
                  <a:lnTo>
                    <a:pt x="476" y="944"/>
                  </a:lnTo>
                  <a:lnTo>
                    <a:pt x="476" y="1141"/>
                  </a:lnTo>
                  <a:lnTo>
                    <a:pt x="469" y="1157"/>
                  </a:lnTo>
                  <a:lnTo>
                    <a:pt x="369" y="1157"/>
                  </a:lnTo>
                  <a:lnTo>
                    <a:pt x="369" y="1246"/>
                  </a:lnTo>
                  <a:lnTo>
                    <a:pt x="362" y="1261"/>
                  </a:lnTo>
                  <a:lnTo>
                    <a:pt x="160" y="1261"/>
                  </a:lnTo>
                  <a:lnTo>
                    <a:pt x="151" y="1246"/>
                  </a:lnTo>
                  <a:lnTo>
                    <a:pt x="151" y="1157"/>
                  </a:lnTo>
                  <a:lnTo>
                    <a:pt x="61" y="1157"/>
                  </a:lnTo>
                  <a:lnTo>
                    <a:pt x="53" y="1141"/>
                  </a:lnTo>
                  <a:lnTo>
                    <a:pt x="53" y="944"/>
                  </a:lnTo>
                  <a:lnTo>
                    <a:pt x="7" y="944"/>
                  </a:lnTo>
                  <a:lnTo>
                    <a:pt x="0" y="929"/>
                  </a:lnTo>
                  <a:lnTo>
                    <a:pt x="0" y="319"/>
                  </a:lnTo>
                  <a:lnTo>
                    <a:pt x="7" y="303"/>
                  </a:lnTo>
                  <a:lnTo>
                    <a:pt x="53" y="303"/>
                  </a:lnTo>
                  <a:lnTo>
                    <a:pt x="53" y="104"/>
                  </a:lnTo>
                  <a:lnTo>
                    <a:pt x="61" y="89"/>
                  </a:lnTo>
                  <a:lnTo>
                    <a:pt x="151" y="89"/>
                  </a:lnTo>
                  <a:lnTo>
                    <a:pt x="151" y="14"/>
                  </a:lnTo>
                  <a:lnTo>
                    <a:pt x="160" y="0"/>
                  </a:lnTo>
                  <a:close/>
                </a:path>
              </a:pathLst>
            </a:custGeom>
            <a:solidFill>
              <a:srgbClr val="3333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sp>
          <p:nvSpPr>
            <p:cNvPr id="1619" name="Google Shape;1619;p208"/>
            <p:cNvSpPr/>
            <p:nvPr/>
          </p:nvSpPr>
          <p:spPr>
            <a:xfrm>
              <a:off x="2674" y="3121"/>
              <a:ext cx="119" cy="406"/>
            </a:xfrm>
            <a:custGeom>
              <a:rect b="b" l="l" r="r" t="t"/>
              <a:pathLst>
                <a:path extrusionOk="0" h="1796" w="530">
                  <a:moveTo>
                    <a:pt x="212" y="637"/>
                  </a:moveTo>
                  <a:lnTo>
                    <a:pt x="309" y="637"/>
                  </a:lnTo>
                  <a:lnTo>
                    <a:pt x="309" y="731"/>
                  </a:lnTo>
                  <a:lnTo>
                    <a:pt x="316" y="746"/>
                  </a:lnTo>
                  <a:lnTo>
                    <a:pt x="362" y="746"/>
                  </a:lnTo>
                  <a:lnTo>
                    <a:pt x="362" y="1568"/>
                  </a:lnTo>
                  <a:lnTo>
                    <a:pt x="316" y="1568"/>
                  </a:lnTo>
                  <a:lnTo>
                    <a:pt x="309" y="1584"/>
                  </a:lnTo>
                  <a:lnTo>
                    <a:pt x="309" y="1675"/>
                  </a:lnTo>
                  <a:lnTo>
                    <a:pt x="212" y="1675"/>
                  </a:lnTo>
                  <a:lnTo>
                    <a:pt x="212" y="1584"/>
                  </a:lnTo>
                  <a:lnTo>
                    <a:pt x="204" y="1568"/>
                  </a:lnTo>
                  <a:lnTo>
                    <a:pt x="159" y="1568"/>
                  </a:lnTo>
                  <a:lnTo>
                    <a:pt x="159" y="1478"/>
                  </a:lnTo>
                  <a:lnTo>
                    <a:pt x="151" y="1463"/>
                  </a:lnTo>
                  <a:lnTo>
                    <a:pt x="114" y="1463"/>
                  </a:lnTo>
                  <a:lnTo>
                    <a:pt x="114" y="852"/>
                  </a:lnTo>
                  <a:lnTo>
                    <a:pt x="151" y="852"/>
                  </a:lnTo>
                  <a:lnTo>
                    <a:pt x="159" y="836"/>
                  </a:lnTo>
                  <a:lnTo>
                    <a:pt x="159" y="746"/>
                  </a:lnTo>
                  <a:lnTo>
                    <a:pt x="204" y="746"/>
                  </a:lnTo>
                  <a:lnTo>
                    <a:pt x="212" y="731"/>
                  </a:lnTo>
                  <a:lnTo>
                    <a:pt x="212" y="637"/>
                  </a:lnTo>
                  <a:close/>
                  <a:moveTo>
                    <a:pt x="316" y="0"/>
                  </a:moveTo>
                  <a:lnTo>
                    <a:pt x="468" y="0"/>
                  </a:lnTo>
                  <a:lnTo>
                    <a:pt x="476" y="14"/>
                  </a:lnTo>
                  <a:lnTo>
                    <a:pt x="476" y="1675"/>
                  </a:lnTo>
                  <a:lnTo>
                    <a:pt x="520" y="1675"/>
                  </a:lnTo>
                  <a:lnTo>
                    <a:pt x="529" y="1690"/>
                  </a:lnTo>
                  <a:lnTo>
                    <a:pt x="529" y="1780"/>
                  </a:lnTo>
                  <a:lnTo>
                    <a:pt x="520" y="1795"/>
                  </a:lnTo>
                  <a:lnTo>
                    <a:pt x="423" y="1795"/>
                  </a:lnTo>
                  <a:lnTo>
                    <a:pt x="415" y="1780"/>
                  </a:lnTo>
                  <a:lnTo>
                    <a:pt x="415" y="1690"/>
                  </a:lnTo>
                  <a:lnTo>
                    <a:pt x="369" y="1690"/>
                  </a:lnTo>
                  <a:lnTo>
                    <a:pt x="369" y="1780"/>
                  </a:lnTo>
                  <a:lnTo>
                    <a:pt x="362" y="1795"/>
                  </a:lnTo>
                  <a:lnTo>
                    <a:pt x="159" y="1795"/>
                  </a:lnTo>
                  <a:lnTo>
                    <a:pt x="151" y="1780"/>
                  </a:lnTo>
                  <a:lnTo>
                    <a:pt x="151" y="1690"/>
                  </a:lnTo>
                  <a:lnTo>
                    <a:pt x="60" y="1690"/>
                  </a:lnTo>
                  <a:lnTo>
                    <a:pt x="53" y="1675"/>
                  </a:lnTo>
                  <a:lnTo>
                    <a:pt x="53" y="1478"/>
                  </a:lnTo>
                  <a:lnTo>
                    <a:pt x="7" y="1478"/>
                  </a:lnTo>
                  <a:lnTo>
                    <a:pt x="0" y="1463"/>
                  </a:lnTo>
                  <a:lnTo>
                    <a:pt x="0" y="852"/>
                  </a:lnTo>
                  <a:lnTo>
                    <a:pt x="7" y="836"/>
                  </a:lnTo>
                  <a:lnTo>
                    <a:pt x="53" y="836"/>
                  </a:lnTo>
                  <a:lnTo>
                    <a:pt x="53" y="637"/>
                  </a:lnTo>
                  <a:lnTo>
                    <a:pt x="60" y="622"/>
                  </a:lnTo>
                  <a:lnTo>
                    <a:pt x="151" y="622"/>
                  </a:lnTo>
                  <a:lnTo>
                    <a:pt x="151" y="548"/>
                  </a:lnTo>
                  <a:lnTo>
                    <a:pt x="159" y="533"/>
                  </a:lnTo>
                  <a:lnTo>
                    <a:pt x="309" y="533"/>
                  </a:lnTo>
                  <a:lnTo>
                    <a:pt x="316" y="548"/>
                  </a:lnTo>
                  <a:lnTo>
                    <a:pt x="316" y="622"/>
                  </a:lnTo>
                  <a:lnTo>
                    <a:pt x="362" y="622"/>
                  </a:lnTo>
                  <a:lnTo>
                    <a:pt x="362" y="120"/>
                  </a:lnTo>
                  <a:lnTo>
                    <a:pt x="316" y="120"/>
                  </a:lnTo>
                  <a:lnTo>
                    <a:pt x="309" y="102"/>
                  </a:lnTo>
                  <a:lnTo>
                    <a:pt x="309" y="14"/>
                  </a:lnTo>
                  <a:lnTo>
                    <a:pt x="316" y="0"/>
                  </a:lnTo>
                  <a:close/>
                </a:path>
              </a:pathLst>
            </a:custGeom>
            <a:solidFill>
              <a:srgbClr val="3333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sp>
          <p:nvSpPr>
            <p:cNvPr id="1620" name="Google Shape;1620;p208"/>
            <p:cNvSpPr/>
            <p:nvPr/>
          </p:nvSpPr>
          <p:spPr>
            <a:xfrm>
              <a:off x="2824" y="3242"/>
              <a:ext cx="135" cy="285"/>
            </a:xfrm>
            <a:custGeom>
              <a:rect b="b" l="l" r="r" t="t"/>
              <a:pathLst>
                <a:path extrusionOk="0" h="1262" w="601">
                  <a:moveTo>
                    <a:pt x="7" y="0"/>
                  </a:moveTo>
                  <a:lnTo>
                    <a:pt x="157" y="0"/>
                  </a:lnTo>
                  <a:lnTo>
                    <a:pt x="165" y="14"/>
                  </a:lnTo>
                  <a:lnTo>
                    <a:pt x="165" y="929"/>
                  </a:lnTo>
                  <a:lnTo>
                    <a:pt x="214" y="929"/>
                  </a:lnTo>
                  <a:lnTo>
                    <a:pt x="221" y="944"/>
                  </a:lnTo>
                  <a:lnTo>
                    <a:pt x="221" y="1034"/>
                  </a:lnTo>
                  <a:lnTo>
                    <a:pt x="379" y="1034"/>
                  </a:lnTo>
                  <a:lnTo>
                    <a:pt x="379" y="944"/>
                  </a:lnTo>
                  <a:lnTo>
                    <a:pt x="388" y="929"/>
                  </a:lnTo>
                  <a:lnTo>
                    <a:pt x="434" y="929"/>
                  </a:lnTo>
                  <a:lnTo>
                    <a:pt x="434" y="104"/>
                  </a:lnTo>
                  <a:lnTo>
                    <a:pt x="388" y="104"/>
                  </a:lnTo>
                  <a:lnTo>
                    <a:pt x="379" y="89"/>
                  </a:lnTo>
                  <a:lnTo>
                    <a:pt x="379" y="14"/>
                  </a:lnTo>
                  <a:lnTo>
                    <a:pt x="388" y="0"/>
                  </a:lnTo>
                  <a:lnTo>
                    <a:pt x="545" y="0"/>
                  </a:lnTo>
                  <a:lnTo>
                    <a:pt x="553" y="14"/>
                  </a:lnTo>
                  <a:lnTo>
                    <a:pt x="553" y="1141"/>
                  </a:lnTo>
                  <a:lnTo>
                    <a:pt x="592" y="1141"/>
                  </a:lnTo>
                  <a:lnTo>
                    <a:pt x="600" y="1157"/>
                  </a:lnTo>
                  <a:lnTo>
                    <a:pt x="600" y="1246"/>
                  </a:lnTo>
                  <a:lnTo>
                    <a:pt x="592" y="1261"/>
                  </a:lnTo>
                  <a:lnTo>
                    <a:pt x="443" y="1261"/>
                  </a:lnTo>
                  <a:lnTo>
                    <a:pt x="434" y="1246"/>
                  </a:lnTo>
                  <a:lnTo>
                    <a:pt x="434" y="1050"/>
                  </a:lnTo>
                  <a:lnTo>
                    <a:pt x="388" y="1050"/>
                  </a:lnTo>
                  <a:lnTo>
                    <a:pt x="388" y="1141"/>
                  </a:lnTo>
                  <a:lnTo>
                    <a:pt x="379" y="1157"/>
                  </a:lnTo>
                  <a:lnTo>
                    <a:pt x="333" y="1157"/>
                  </a:lnTo>
                  <a:lnTo>
                    <a:pt x="333" y="1246"/>
                  </a:lnTo>
                  <a:lnTo>
                    <a:pt x="326" y="1261"/>
                  </a:lnTo>
                  <a:lnTo>
                    <a:pt x="165" y="1261"/>
                  </a:lnTo>
                  <a:lnTo>
                    <a:pt x="157" y="1246"/>
                  </a:lnTo>
                  <a:lnTo>
                    <a:pt x="157" y="1157"/>
                  </a:lnTo>
                  <a:lnTo>
                    <a:pt x="118" y="1157"/>
                  </a:lnTo>
                  <a:lnTo>
                    <a:pt x="110" y="1141"/>
                  </a:lnTo>
                  <a:lnTo>
                    <a:pt x="110" y="1050"/>
                  </a:lnTo>
                  <a:lnTo>
                    <a:pt x="63" y="1050"/>
                  </a:lnTo>
                  <a:lnTo>
                    <a:pt x="56" y="1034"/>
                  </a:lnTo>
                  <a:lnTo>
                    <a:pt x="56" y="104"/>
                  </a:lnTo>
                  <a:lnTo>
                    <a:pt x="7" y="104"/>
                  </a:lnTo>
                  <a:lnTo>
                    <a:pt x="0" y="89"/>
                  </a:lnTo>
                  <a:lnTo>
                    <a:pt x="0" y="14"/>
                  </a:lnTo>
                  <a:lnTo>
                    <a:pt x="7" y="0"/>
                  </a:lnTo>
                </a:path>
              </a:pathLst>
            </a:custGeom>
            <a:solidFill>
              <a:srgbClr val="3333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sp>
          <p:nvSpPr>
            <p:cNvPr id="1621" name="Google Shape;1621;p208"/>
            <p:cNvSpPr/>
            <p:nvPr/>
          </p:nvSpPr>
          <p:spPr>
            <a:xfrm>
              <a:off x="2975" y="3121"/>
              <a:ext cx="50" cy="406"/>
            </a:xfrm>
            <a:custGeom>
              <a:rect b="b" l="l" r="r" t="t"/>
              <a:pathLst>
                <a:path extrusionOk="0" h="1796" w="226">
                  <a:moveTo>
                    <a:pt x="7" y="0"/>
                  </a:moveTo>
                  <a:lnTo>
                    <a:pt x="161" y="0"/>
                  </a:lnTo>
                  <a:lnTo>
                    <a:pt x="168" y="14"/>
                  </a:lnTo>
                  <a:lnTo>
                    <a:pt x="168" y="1675"/>
                  </a:lnTo>
                  <a:lnTo>
                    <a:pt x="216" y="1675"/>
                  </a:lnTo>
                  <a:lnTo>
                    <a:pt x="225" y="1690"/>
                  </a:lnTo>
                  <a:lnTo>
                    <a:pt x="225" y="1780"/>
                  </a:lnTo>
                  <a:lnTo>
                    <a:pt x="216" y="1795"/>
                  </a:lnTo>
                  <a:lnTo>
                    <a:pt x="7" y="1795"/>
                  </a:lnTo>
                  <a:lnTo>
                    <a:pt x="0" y="1780"/>
                  </a:lnTo>
                  <a:lnTo>
                    <a:pt x="0" y="1690"/>
                  </a:lnTo>
                  <a:lnTo>
                    <a:pt x="7" y="1675"/>
                  </a:lnTo>
                  <a:lnTo>
                    <a:pt x="55" y="1675"/>
                  </a:lnTo>
                  <a:lnTo>
                    <a:pt x="55" y="120"/>
                  </a:lnTo>
                  <a:lnTo>
                    <a:pt x="7" y="120"/>
                  </a:lnTo>
                  <a:lnTo>
                    <a:pt x="0" y="102"/>
                  </a:lnTo>
                  <a:lnTo>
                    <a:pt x="0" y="14"/>
                  </a:lnTo>
                  <a:lnTo>
                    <a:pt x="7" y="0"/>
                  </a:lnTo>
                </a:path>
              </a:pathLst>
            </a:custGeom>
            <a:solidFill>
              <a:srgbClr val="3333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sp>
          <p:nvSpPr>
            <p:cNvPr id="1622" name="Google Shape;1622;p208"/>
            <p:cNvSpPr/>
            <p:nvPr/>
          </p:nvSpPr>
          <p:spPr>
            <a:xfrm>
              <a:off x="3059" y="3242"/>
              <a:ext cx="107" cy="285"/>
            </a:xfrm>
            <a:custGeom>
              <a:rect b="b" l="l" r="r" t="t"/>
              <a:pathLst>
                <a:path extrusionOk="0" h="1262" w="478">
                  <a:moveTo>
                    <a:pt x="159" y="104"/>
                  </a:moveTo>
                  <a:lnTo>
                    <a:pt x="311" y="104"/>
                  </a:lnTo>
                  <a:lnTo>
                    <a:pt x="311" y="198"/>
                  </a:lnTo>
                  <a:lnTo>
                    <a:pt x="318" y="213"/>
                  </a:lnTo>
                  <a:lnTo>
                    <a:pt x="363" y="213"/>
                  </a:lnTo>
                  <a:lnTo>
                    <a:pt x="363" y="409"/>
                  </a:lnTo>
                  <a:lnTo>
                    <a:pt x="114" y="409"/>
                  </a:lnTo>
                  <a:lnTo>
                    <a:pt x="114" y="213"/>
                  </a:lnTo>
                  <a:lnTo>
                    <a:pt x="152" y="213"/>
                  </a:lnTo>
                  <a:lnTo>
                    <a:pt x="159" y="198"/>
                  </a:lnTo>
                  <a:lnTo>
                    <a:pt x="159" y="104"/>
                  </a:lnTo>
                  <a:close/>
                  <a:moveTo>
                    <a:pt x="159" y="0"/>
                  </a:moveTo>
                  <a:lnTo>
                    <a:pt x="363" y="0"/>
                  </a:lnTo>
                  <a:lnTo>
                    <a:pt x="371" y="14"/>
                  </a:lnTo>
                  <a:lnTo>
                    <a:pt x="371" y="89"/>
                  </a:lnTo>
                  <a:lnTo>
                    <a:pt x="417" y="89"/>
                  </a:lnTo>
                  <a:lnTo>
                    <a:pt x="424" y="104"/>
                  </a:lnTo>
                  <a:lnTo>
                    <a:pt x="424" y="198"/>
                  </a:lnTo>
                  <a:lnTo>
                    <a:pt x="469" y="198"/>
                  </a:lnTo>
                  <a:lnTo>
                    <a:pt x="477" y="213"/>
                  </a:lnTo>
                  <a:lnTo>
                    <a:pt x="477" y="515"/>
                  </a:lnTo>
                  <a:lnTo>
                    <a:pt x="469" y="530"/>
                  </a:lnTo>
                  <a:lnTo>
                    <a:pt x="114" y="530"/>
                  </a:lnTo>
                  <a:lnTo>
                    <a:pt x="114" y="835"/>
                  </a:lnTo>
                  <a:lnTo>
                    <a:pt x="152" y="835"/>
                  </a:lnTo>
                  <a:lnTo>
                    <a:pt x="159" y="851"/>
                  </a:lnTo>
                  <a:lnTo>
                    <a:pt x="159" y="929"/>
                  </a:lnTo>
                  <a:lnTo>
                    <a:pt x="205" y="929"/>
                  </a:lnTo>
                  <a:lnTo>
                    <a:pt x="212" y="944"/>
                  </a:lnTo>
                  <a:lnTo>
                    <a:pt x="212" y="1034"/>
                  </a:lnTo>
                  <a:lnTo>
                    <a:pt x="417" y="1034"/>
                  </a:lnTo>
                  <a:lnTo>
                    <a:pt x="417" y="944"/>
                  </a:lnTo>
                  <a:lnTo>
                    <a:pt x="424" y="929"/>
                  </a:lnTo>
                  <a:lnTo>
                    <a:pt x="469" y="929"/>
                  </a:lnTo>
                  <a:lnTo>
                    <a:pt x="477" y="944"/>
                  </a:lnTo>
                  <a:lnTo>
                    <a:pt x="477" y="1034"/>
                  </a:lnTo>
                  <a:lnTo>
                    <a:pt x="469" y="1050"/>
                  </a:lnTo>
                  <a:lnTo>
                    <a:pt x="424" y="1050"/>
                  </a:lnTo>
                  <a:lnTo>
                    <a:pt x="424" y="1141"/>
                  </a:lnTo>
                  <a:lnTo>
                    <a:pt x="417" y="1157"/>
                  </a:lnTo>
                  <a:lnTo>
                    <a:pt x="371" y="1157"/>
                  </a:lnTo>
                  <a:lnTo>
                    <a:pt x="371" y="1246"/>
                  </a:lnTo>
                  <a:lnTo>
                    <a:pt x="363" y="1261"/>
                  </a:lnTo>
                  <a:lnTo>
                    <a:pt x="159" y="1261"/>
                  </a:lnTo>
                  <a:lnTo>
                    <a:pt x="152" y="1246"/>
                  </a:lnTo>
                  <a:lnTo>
                    <a:pt x="152" y="1157"/>
                  </a:lnTo>
                  <a:lnTo>
                    <a:pt x="60" y="1157"/>
                  </a:lnTo>
                  <a:lnTo>
                    <a:pt x="53" y="1141"/>
                  </a:lnTo>
                  <a:lnTo>
                    <a:pt x="53" y="944"/>
                  </a:lnTo>
                  <a:lnTo>
                    <a:pt x="7" y="944"/>
                  </a:lnTo>
                  <a:lnTo>
                    <a:pt x="0" y="929"/>
                  </a:lnTo>
                  <a:lnTo>
                    <a:pt x="0" y="319"/>
                  </a:lnTo>
                  <a:lnTo>
                    <a:pt x="7" y="303"/>
                  </a:lnTo>
                  <a:lnTo>
                    <a:pt x="53" y="303"/>
                  </a:lnTo>
                  <a:lnTo>
                    <a:pt x="53" y="104"/>
                  </a:lnTo>
                  <a:lnTo>
                    <a:pt x="60" y="89"/>
                  </a:lnTo>
                  <a:lnTo>
                    <a:pt x="152" y="89"/>
                  </a:lnTo>
                  <a:lnTo>
                    <a:pt x="152" y="14"/>
                  </a:lnTo>
                  <a:lnTo>
                    <a:pt x="159" y="0"/>
                  </a:lnTo>
                  <a:close/>
                </a:path>
              </a:pathLst>
            </a:custGeom>
            <a:solidFill>
              <a:srgbClr val="3333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grpSp>
      <p:sp>
        <p:nvSpPr>
          <p:cNvPr id="1623" name="Google Shape;1623;p208"/>
          <p:cNvSpPr txBox="1"/>
          <p:nvPr/>
        </p:nvSpPr>
        <p:spPr>
          <a:xfrm>
            <a:off x="3657600" y="3583081"/>
            <a:ext cx="1825920" cy="453600"/>
          </a:xfrm>
          <a:prstGeom prst="rect">
            <a:avLst/>
          </a:prstGeom>
          <a:noFill/>
          <a:ln>
            <a:noFill/>
          </a:ln>
        </p:spPr>
        <p:txBody>
          <a:bodyPr anchorCtr="0" anchor="t" bIns="46775" lIns="17975" spcFirstLastPara="1" rIns="17975" wrap="square" tIns="46775">
            <a:noAutofit/>
          </a:bodyPr>
          <a:lstStyle/>
          <a:p>
            <a:pPr indent="0" lvl="0" marL="0" marR="0" rtl="0" algn="l">
              <a:lnSpc>
                <a:spcPct val="72000"/>
              </a:lnSpc>
              <a:spcBef>
                <a:spcPts val="0"/>
              </a:spcBef>
              <a:spcAft>
                <a:spcPts val="0"/>
              </a:spcAft>
              <a:buClr>
                <a:srgbClr val="000000"/>
              </a:buClr>
              <a:buSzPts val="2358"/>
              <a:buFont typeface="Arial"/>
              <a:buNone/>
            </a:pPr>
            <a:r>
              <a:rPr b="1" i="0" lang="en-US" sz="2358" u="none" cap="none" strike="noStrike">
                <a:solidFill>
                  <a:srgbClr val="000000"/>
                </a:solidFill>
                <a:latin typeface="Bookman Old Style"/>
                <a:ea typeface="Bookman Old Style"/>
                <a:cs typeface="Bookman Old Style"/>
                <a:sym typeface="Bookman Old Style"/>
              </a:rPr>
              <a:t>Data</a:t>
            </a:r>
            <a:endParaRPr b="0" i="0" sz="1400" u="none" cap="none" strike="noStrike">
              <a:solidFill>
                <a:srgbClr val="000000"/>
              </a:solidFill>
              <a:latin typeface="Arial"/>
              <a:ea typeface="Arial"/>
              <a:cs typeface="Arial"/>
              <a:sym typeface="Arial"/>
            </a:endParaRPr>
          </a:p>
        </p:txBody>
      </p:sp>
      <p:sp>
        <p:nvSpPr>
          <p:cNvPr id="1624" name="Google Shape;1624;p208"/>
          <p:cNvSpPr txBox="1"/>
          <p:nvPr/>
        </p:nvSpPr>
        <p:spPr>
          <a:xfrm>
            <a:off x="3504960" y="4115880"/>
            <a:ext cx="1825920" cy="455040"/>
          </a:xfrm>
          <a:prstGeom prst="rect">
            <a:avLst/>
          </a:prstGeom>
          <a:noFill/>
          <a:ln>
            <a:noFill/>
          </a:ln>
        </p:spPr>
        <p:txBody>
          <a:bodyPr anchorCtr="0" anchor="t" bIns="46775" lIns="17975" spcFirstLastPara="1" rIns="17975" wrap="square" tIns="46775">
            <a:noAutofit/>
          </a:bodyPr>
          <a:lstStyle/>
          <a:p>
            <a:pPr indent="0" lvl="0" marL="0" marR="0" rtl="0" algn="l">
              <a:lnSpc>
                <a:spcPct val="72000"/>
              </a:lnSpc>
              <a:spcBef>
                <a:spcPts val="0"/>
              </a:spcBef>
              <a:spcAft>
                <a:spcPts val="0"/>
              </a:spcAft>
              <a:buClr>
                <a:srgbClr val="000000"/>
              </a:buClr>
              <a:buSzPts val="2358"/>
              <a:buFont typeface="Arial"/>
              <a:buNone/>
            </a:pPr>
            <a:r>
              <a:rPr b="1" i="0" lang="en-US" sz="2358" u="none" cap="none" strike="noStrike">
                <a:solidFill>
                  <a:srgbClr val="000000"/>
                </a:solidFill>
                <a:latin typeface="Bookman Old Style"/>
                <a:ea typeface="Bookman Old Style"/>
                <a:cs typeface="Bookman Old Style"/>
                <a:sym typeface="Bookman Old Style"/>
              </a:rPr>
              <a:t>Functions</a:t>
            </a:r>
            <a:endParaRPr b="0" i="0" sz="1400" u="none" cap="none" strike="noStrike">
              <a:solidFill>
                <a:srgbClr val="000000"/>
              </a:solidFill>
              <a:latin typeface="Arial"/>
              <a:ea typeface="Arial"/>
              <a:cs typeface="Arial"/>
              <a:sym typeface="Arial"/>
            </a:endParaRPr>
          </a:p>
        </p:txBody>
      </p:sp>
      <p:sp>
        <p:nvSpPr>
          <p:cNvPr id="1625" name="Google Shape;1625;p208"/>
          <p:cNvSpPr txBox="1"/>
          <p:nvPr/>
        </p:nvSpPr>
        <p:spPr>
          <a:xfrm>
            <a:off x="2819521" y="3354121"/>
            <a:ext cx="606240" cy="334080"/>
          </a:xfrm>
          <a:prstGeom prst="rect">
            <a:avLst/>
          </a:prstGeom>
          <a:noFill/>
          <a:ln>
            <a:noFill/>
          </a:ln>
        </p:spPr>
        <p:txBody>
          <a:bodyPr anchorCtr="0" anchor="t" bIns="46775" lIns="17975" spcFirstLastPara="1" rIns="17975" wrap="square" tIns="46775">
            <a:noAutofit/>
          </a:bodyPr>
          <a:lstStyle/>
          <a:p>
            <a:pPr indent="0" lvl="0" marL="0" marR="0" rtl="0" algn="l">
              <a:lnSpc>
                <a:spcPct val="72000"/>
              </a:lnSpc>
              <a:spcBef>
                <a:spcPts val="0"/>
              </a:spcBef>
              <a:spcAft>
                <a:spcPts val="0"/>
              </a:spcAft>
              <a:buClr>
                <a:srgbClr val="000000"/>
              </a:buClr>
              <a:buSzPts val="1633"/>
              <a:buFont typeface="Arial"/>
              <a:buNone/>
            </a:pPr>
            <a:r>
              <a:rPr b="1" i="0" lang="en-US" sz="1633" u="none" cap="none" strike="noStrike">
                <a:solidFill>
                  <a:srgbClr val="000000"/>
                </a:solidFill>
                <a:latin typeface="Bookman Old Style"/>
                <a:ea typeface="Bookman Old Style"/>
                <a:cs typeface="Bookman Old Style"/>
                <a:sym typeface="Bookman Old Style"/>
              </a:rPr>
              <a:t>D1 ..</a:t>
            </a:r>
            <a:endParaRPr b="0" i="0" sz="1400" u="none" cap="none" strike="noStrike">
              <a:solidFill>
                <a:srgbClr val="000000"/>
              </a:solidFill>
              <a:latin typeface="Arial"/>
              <a:ea typeface="Arial"/>
              <a:cs typeface="Arial"/>
              <a:sym typeface="Arial"/>
            </a:endParaRPr>
          </a:p>
        </p:txBody>
      </p:sp>
      <p:sp>
        <p:nvSpPr>
          <p:cNvPr id="1626" name="Google Shape;1626;p208"/>
          <p:cNvSpPr txBox="1"/>
          <p:nvPr/>
        </p:nvSpPr>
        <p:spPr>
          <a:xfrm>
            <a:off x="2819521" y="3583081"/>
            <a:ext cx="606240" cy="332640"/>
          </a:xfrm>
          <a:prstGeom prst="rect">
            <a:avLst/>
          </a:prstGeom>
          <a:noFill/>
          <a:ln>
            <a:noFill/>
          </a:ln>
        </p:spPr>
        <p:txBody>
          <a:bodyPr anchorCtr="0" anchor="t" bIns="46775" lIns="17975" spcFirstLastPara="1" rIns="17975" wrap="square" tIns="46775">
            <a:noAutofit/>
          </a:bodyPr>
          <a:lstStyle/>
          <a:p>
            <a:pPr indent="0" lvl="0" marL="0" marR="0" rtl="0" algn="l">
              <a:lnSpc>
                <a:spcPct val="72000"/>
              </a:lnSpc>
              <a:spcBef>
                <a:spcPts val="0"/>
              </a:spcBef>
              <a:spcAft>
                <a:spcPts val="0"/>
              </a:spcAft>
              <a:buClr>
                <a:srgbClr val="000000"/>
              </a:buClr>
              <a:buSzPts val="1633"/>
              <a:buFont typeface="Arial"/>
              <a:buNone/>
            </a:pPr>
            <a:r>
              <a:rPr b="1" i="0" lang="en-US" sz="1633" u="none" cap="none" strike="noStrike">
                <a:solidFill>
                  <a:srgbClr val="000000"/>
                </a:solidFill>
                <a:latin typeface="Bookman Old Style"/>
                <a:ea typeface="Bookman Old Style"/>
                <a:cs typeface="Bookman Old Style"/>
                <a:sym typeface="Bookman Old Style"/>
              </a:rPr>
              <a:t>D2 ..</a:t>
            </a:r>
            <a:endParaRPr b="0" i="0" sz="1400" u="none" cap="none" strike="noStrike">
              <a:solidFill>
                <a:srgbClr val="000000"/>
              </a:solidFill>
              <a:latin typeface="Arial"/>
              <a:ea typeface="Arial"/>
              <a:cs typeface="Arial"/>
              <a:sym typeface="Arial"/>
            </a:endParaRPr>
          </a:p>
        </p:txBody>
      </p:sp>
      <p:sp>
        <p:nvSpPr>
          <p:cNvPr id="1627" name="Google Shape;1627;p208"/>
          <p:cNvSpPr txBox="1"/>
          <p:nvPr/>
        </p:nvSpPr>
        <p:spPr>
          <a:xfrm>
            <a:off x="2819521" y="3780361"/>
            <a:ext cx="606240" cy="332640"/>
          </a:xfrm>
          <a:prstGeom prst="rect">
            <a:avLst/>
          </a:prstGeom>
          <a:noFill/>
          <a:ln>
            <a:noFill/>
          </a:ln>
        </p:spPr>
        <p:txBody>
          <a:bodyPr anchorCtr="0" anchor="t" bIns="46775" lIns="17975" spcFirstLastPara="1" rIns="17975" wrap="square" tIns="46775">
            <a:noAutofit/>
          </a:bodyPr>
          <a:lstStyle/>
          <a:p>
            <a:pPr indent="0" lvl="0" marL="0" marR="0" rtl="0" algn="l">
              <a:lnSpc>
                <a:spcPct val="72000"/>
              </a:lnSpc>
              <a:spcBef>
                <a:spcPts val="0"/>
              </a:spcBef>
              <a:spcAft>
                <a:spcPts val="0"/>
              </a:spcAft>
              <a:buClr>
                <a:srgbClr val="000000"/>
              </a:buClr>
              <a:buSzPts val="1633"/>
              <a:buFont typeface="Arial"/>
              <a:buNone/>
            </a:pPr>
            <a:r>
              <a:rPr b="1" i="0" lang="en-US" sz="1633" u="none" cap="none" strike="noStrike">
                <a:solidFill>
                  <a:srgbClr val="000000"/>
                </a:solidFill>
                <a:latin typeface="Bookman Old Style"/>
                <a:ea typeface="Bookman Old Style"/>
                <a:cs typeface="Bookman Old Style"/>
                <a:sym typeface="Bookman Old Style"/>
              </a:rPr>
              <a:t>D3 ..</a:t>
            </a:r>
            <a:endParaRPr b="0" i="0" sz="1400" u="none" cap="none" strike="noStrike">
              <a:solidFill>
                <a:srgbClr val="000000"/>
              </a:solidFill>
              <a:latin typeface="Arial"/>
              <a:ea typeface="Arial"/>
              <a:cs typeface="Arial"/>
              <a:sym typeface="Arial"/>
            </a:endParaRPr>
          </a:p>
        </p:txBody>
      </p:sp>
      <p:sp>
        <p:nvSpPr>
          <p:cNvPr id="1628" name="Google Shape;1628;p208"/>
          <p:cNvSpPr txBox="1"/>
          <p:nvPr/>
        </p:nvSpPr>
        <p:spPr>
          <a:xfrm>
            <a:off x="2819521" y="4115880"/>
            <a:ext cx="606240" cy="334080"/>
          </a:xfrm>
          <a:prstGeom prst="rect">
            <a:avLst/>
          </a:prstGeom>
          <a:noFill/>
          <a:ln>
            <a:noFill/>
          </a:ln>
        </p:spPr>
        <p:txBody>
          <a:bodyPr anchorCtr="0" anchor="t" bIns="46775" lIns="17975" spcFirstLastPara="1" rIns="17975" wrap="square" tIns="46775">
            <a:noAutofit/>
          </a:bodyPr>
          <a:lstStyle/>
          <a:p>
            <a:pPr indent="0" lvl="0" marL="0" marR="0" rtl="0" algn="l">
              <a:lnSpc>
                <a:spcPct val="72000"/>
              </a:lnSpc>
              <a:spcBef>
                <a:spcPts val="0"/>
              </a:spcBef>
              <a:spcAft>
                <a:spcPts val="0"/>
              </a:spcAft>
              <a:buClr>
                <a:srgbClr val="000000"/>
              </a:buClr>
              <a:buSzPts val="1633"/>
              <a:buFont typeface="Arial"/>
              <a:buNone/>
            </a:pPr>
            <a:r>
              <a:rPr b="1" i="0" lang="en-US" sz="1633" u="none" cap="none" strike="noStrike">
                <a:solidFill>
                  <a:srgbClr val="000000"/>
                </a:solidFill>
                <a:latin typeface="Bookman Old Style"/>
                <a:ea typeface="Bookman Old Style"/>
                <a:cs typeface="Bookman Old Style"/>
                <a:sym typeface="Bookman Old Style"/>
              </a:rPr>
              <a:t>F1 ..</a:t>
            </a:r>
            <a:endParaRPr b="0" i="0" sz="1400" u="none" cap="none" strike="noStrike">
              <a:solidFill>
                <a:srgbClr val="000000"/>
              </a:solidFill>
              <a:latin typeface="Arial"/>
              <a:ea typeface="Arial"/>
              <a:cs typeface="Arial"/>
              <a:sym typeface="Arial"/>
            </a:endParaRPr>
          </a:p>
        </p:txBody>
      </p:sp>
      <p:sp>
        <p:nvSpPr>
          <p:cNvPr id="1629" name="Google Shape;1629;p208"/>
          <p:cNvSpPr txBox="1"/>
          <p:nvPr/>
        </p:nvSpPr>
        <p:spPr>
          <a:xfrm>
            <a:off x="2819521" y="4389481"/>
            <a:ext cx="606240" cy="332640"/>
          </a:xfrm>
          <a:prstGeom prst="rect">
            <a:avLst/>
          </a:prstGeom>
          <a:noFill/>
          <a:ln>
            <a:noFill/>
          </a:ln>
        </p:spPr>
        <p:txBody>
          <a:bodyPr anchorCtr="0" anchor="t" bIns="46775" lIns="17975" spcFirstLastPara="1" rIns="17975" wrap="square" tIns="46775">
            <a:noAutofit/>
          </a:bodyPr>
          <a:lstStyle/>
          <a:p>
            <a:pPr indent="0" lvl="0" marL="0" marR="0" rtl="0" algn="l">
              <a:lnSpc>
                <a:spcPct val="72000"/>
              </a:lnSpc>
              <a:spcBef>
                <a:spcPts val="0"/>
              </a:spcBef>
              <a:spcAft>
                <a:spcPts val="0"/>
              </a:spcAft>
              <a:buClr>
                <a:srgbClr val="000000"/>
              </a:buClr>
              <a:buSzPts val="1633"/>
              <a:buFont typeface="Arial"/>
              <a:buNone/>
            </a:pPr>
            <a:r>
              <a:rPr b="1" i="0" lang="en-US" sz="1633" u="none" cap="none" strike="noStrike">
                <a:solidFill>
                  <a:srgbClr val="000000"/>
                </a:solidFill>
                <a:latin typeface="Bookman Old Style"/>
                <a:ea typeface="Bookman Old Style"/>
                <a:cs typeface="Bookman Old Style"/>
                <a:sym typeface="Bookman Old Style"/>
              </a:rPr>
              <a:t>F2 ..</a:t>
            </a:r>
            <a:endParaRPr b="0" i="0" sz="1400" u="none" cap="none" strike="noStrike">
              <a:solidFill>
                <a:srgbClr val="000000"/>
              </a:solidFill>
              <a:latin typeface="Arial"/>
              <a:ea typeface="Arial"/>
              <a:cs typeface="Arial"/>
              <a:sym typeface="Arial"/>
            </a:endParaRPr>
          </a:p>
        </p:txBody>
      </p:sp>
      <p:sp>
        <p:nvSpPr>
          <p:cNvPr id="1630" name="Google Shape;1630;p208"/>
          <p:cNvSpPr txBox="1"/>
          <p:nvPr/>
        </p:nvSpPr>
        <p:spPr>
          <a:xfrm>
            <a:off x="2819521" y="4618441"/>
            <a:ext cx="606240" cy="332640"/>
          </a:xfrm>
          <a:prstGeom prst="rect">
            <a:avLst/>
          </a:prstGeom>
          <a:noFill/>
          <a:ln>
            <a:noFill/>
          </a:ln>
        </p:spPr>
        <p:txBody>
          <a:bodyPr anchorCtr="0" anchor="t" bIns="46775" lIns="17975" spcFirstLastPara="1" rIns="17975" wrap="square" tIns="46775">
            <a:noAutofit/>
          </a:bodyPr>
          <a:lstStyle/>
          <a:p>
            <a:pPr indent="0" lvl="0" marL="0" marR="0" rtl="0" algn="l">
              <a:lnSpc>
                <a:spcPct val="72000"/>
              </a:lnSpc>
              <a:spcBef>
                <a:spcPts val="0"/>
              </a:spcBef>
              <a:spcAft>
                <a:spcPts val="0"/>
              </a:spcAft>
              <a:buClr>
                <a:srgbClr val="000000"/>
              </a:buClr>
              <a:buSzPts val="1633"/>
              <a:buFont typeface="Arial"/>
              <a:buNone/>
            </a:pPr>
            <a:r>
              <a:rPr b="1" i="0" lang="en-US" sz="1633" u="none" cap="none" strike="noStrike">
                <a:solidFill>
                  <a:srgbClr val="000000"/>
                </a:solidFill>
                <a:latin typeface="Bookman Old Style"/>
                <a:ea typeface="Bookman Old Style"/>
                <a:cs typeface="Bookman Old Style"/>
                <a:sym typeface="Bookman Old Style"/>
              </a:rPr>
              <a:t>F3 ..</a:t>
            </a:r>
            <a:endParaRPr b="0" i="0" sz="1400" u="none" cap="none" strike="noStrike">
              <a:solidFill>
                <a:srgbClr val="000000"/>
              </a:solidFill>
              <a:latin typeface="Arial"/>
              <a:ea typeface="Arial"/>
              <a:cs typeface="Arial"/>
              <a:sym typeface="Arial"/>
            </a:endParaRPr>
          </a:p>
        </p:txBody>
      </p:sp>
      <p:sp>
        <p:nvSpPr>
          <p:cNvPr id="1631" name="Google Shape;1631;p208"/>
          <p:cNvSpPr txBox="1"/>
          <p:nvPr/>
        </p:nvSpPr>
        <p:spPr>
          <a:xfrm>
            <a:off x="2819521" y="4845961"/>
            <a:ext cx="606240" cy="334080"/>
          </a:xfrm>
          <a:prstGeom prst="rect">
            <a:avLst/>
          </a:prstGeom>
          <a:noFill/>
          <a:ln>
            <a:noFill/>
          </a:ln>
        </p:spPr>
        <p:txBody>
          <a:bodyPr anchorCtr="0" anchor="t" bIns="46775" lIns="17975" spcFirstLastPara="1" rIns="17975" wrap="square" tIns="46775">
            <a:noAutofit/>
          </a:bodyPr>
          <a:lstStyle/>
          <a:p>
            <a:pPr indent="0" lvl="0" marL="0" marR="0" rtl="0" algn="l">
              <a:lnSpc>
                <a:spcPct val="72000"/>
              </a:lnSpc>
              <a:spcBef>
                <a:spcPts val="0"/>
              </a:spcBef>
              <a:spcAft>
                <a:spcPts val="0"/>
              </a:spcAft>
              <a:buClr>
                <a:srgbClr val="000000"/>
              </a:buClr>
              <a:buSzPts val="1633"/>
              <a:buFont typeface="Arial"/>
              <a:buNone/>
            </a:pPr>
            <a:r>
              <a:rPr b="1" i="0" lang="en-US" sz="1633" u="none" cap="none" strike="noStrike">
                <a:solidFill>
                  <a:srgbClr val="000000"/>
                </a:solidFill>
                <a:latin typeface="Bookman Old Style"/>
                <a:ea typeface="Bookman Old Style"/>
                <a:cs typeface="Bookman Old Style"/>
                <a:sym typeface="Bookman Old Style"/>
              </a:rPr>
              <a:t>F4 ..</a:t>
            </a:r>
            <a:endParaRPr b="0" i="0" sz="1400" u="none" cap="none" strike="noStrike">
              <a:solidFill>
                <a:srgbClr val="000000"/>
              </a:solidFill>
              <a:latin typeface="Arial"/>
              <a:ea typeface="Arial"/>
              <a:cs typeface="Arial"/>
              <a:sym typeface="Arial"/>
            </a:endParaRPr>
          </a:p>
        </p:txBody>
      </p:sp>
      <p:sp>
        <p:nvSpPr>
          <p:cNvPr id="1632" name="Google Shape;1632;p208"/>
          <p:cNvSpPr txBox="1"/>
          <p:nvPr/>
        </p:nvSpPr>
        <p:spPr>
          <a:xfrm>
            <a:off x="2819521" y="5074920"/>
            <a:ext cx="606240" cy="334080"/>
          </a:xfrm>
          <a:prstGeom prst="rect">
            <a:avLst/>
          </a:prstGeom>
          <a:noFill/>
          <a:ln>
            <a:noFill/>
          </a:ln>
        </p:spPr>
        <p:txBody>
          <a:bodyPr anchorCtr="0" anchor="t" bIns="46775" lIns="17975" spcFirstLastPara="1" rIns="17975" wrap="square" tIns="46775">
            <a:noAutofit/>
          </a:bodyPr>
          <a:lstStyle/>
          <a:p>
            <a:pPr indent="0" lvl="0" marL="0" marR="0" rtl="0" algn="l">
              <a:lnSpc>
                <a:spcPct val="72000"/>
              </a:lnSpc>
              <a:spcBef>
                <a:spcPts val="0"/>
              </a:spcBef>
              <a:spcAft>
                <a:spcPts val="0"/>
              </a:spcAft>
              <a:buClr>
                <a:srgbClr val="000000"/>
              </a:buClr>
              <a:buSzPts val="1633"/>
              <a:buFont typeface="Arial"/>
              <a:buNone/>
            </a:pPr>
            <a:r>
              <a:rPr b="1" i="0" lang="en-US" sz="1633" u="none" cap="none" strike="noStrike">
                <a:solidFill>
                  <a:srgbClr val="000000"/>
                </a:solidFill>
                <a:latin typeface="Bookman Old Style"/>
                <a:ea typeface="Bookman Old Style"/>
                <a:cs typeface="Bookman Old Style"/>
                <a:sym typeface="Bookman Old Style"/>
              </a:rPr>
              <a:t>F5 ..</a:t>
            </a:r>
            <a:endParaRPr b="0" i="0" sz="1400" u="none" cap="none" strike="noStrike">
              <a:solidFill>
                <a:srgbClr val="000000"/>
              </a:solidFill>
              <a:latin typeface="Arial"/>
              <a:ea typeface="Arial"/>
              <a:cs typeface="Arial"/>
              <a:sym typeface="Arial"/>
            </a:endParaRPr>
          </a:p>
        </p:txBody>
      </p:sp>
      <p:sp>
        <p:nvSpPr>
          <p:cNvPr id="1633" name="Google Shape;1633;p208"/>
          <p:cNvSpPr txBox="1"/>
          <p:nvPr>
            <p:ph idx="12" type="sldNum"/>
          </p:nvPr>
        </p:nvSpPr>
        <p:spPr>
          <a:xfrm>
            <a:off x="8229600" y="6473480"/>
            <a:ext cx="758880" cy="247706"/>
          </a:xfrm>
          <a:prstGeom prst="rect">
            <a:avLst/>
          </a:prstGeom>
          <a:noFill/>
          <a:ln>
            <a:noFill/>
          </a:ln>
        </p:spPr>
        <p:txBody>
          <a:bodyPr anchorCtr="0" anchor="t" bIns="50375" lIns="100775" spcFirstLastPara="1" rIns="100775" wrap="square" tIns="50375">
            <a:noAutofit/>
          </a:bodyPr>
          <a:lstStyle/>
          <a:p>
            <a:pPr indent="0" lvl="0" marL="0" marR="0" rtl="0" algn="r">
              <a:lnSpc>
                <a:spcPct val="100000"/>
              </a:lnSpc>
              <a:spcBef>
                <a:spcPts val="0"/>
              </a:spcBef>
              <a:spcAft>
                <a:spcPts val="0"/>
              </a:spcAft>
              <a:buSzPts val="1179"/>
              <a:buNone/>
            </a:pPr>
            <a:fld id="{00000000-1234-1234-1234-123412341234}" type="slidenum">
              <a:rPr lang="en-US" sz="1179">
                <a:solidFill>
                  <a:srgbClr val="D38E27"/>
                </a:solidFill>
                <a:latin typeface="Times New Roman"/>
                <a:ea typeface="Times New Roman"/>
                <a:cs typeface="Times New Roman"/>
                <a:sym typeface="Times New Roman"/>
              </a:rPr>
              <a:t>‹#›</a:t>
            </a:fld>
            <a:endParaRPr sz="1179">
              <a:solidFill>
                <a:srgbClr val="D38E27"/>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3"/>
                                        </p:tgtEl>
                                        <p:attrNameLst>
                                          <p:attrName>style.visibility</p:attrName>
                                        </p:attrNameLst>
                                      </p:cBhvr>
                                      <p:to>
                                        <p:strVal val="visible"/>
                                      </p:to>
                                    </p:set>
                                    <p:animEffect filter="fade" transition="in">
                                      <p:cBhvr>
                                        <p:cTn dur="500"/>
                                        <p:tgtEl>
                                          <p:spTgt spid="16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8" name="Shape 1638"/>
        <p:cNvGrpSpPr/>
        <p:nvPr/>
      </p:nvGrpSpPr>
      <p:grpSpPr>
        <a:xfrm>
          <a:off x="0" y="0"/>
          <a:ext cx="0" cy="0"/>
          <a:chOff x="0" y="0"/>
          <a:chExt cx="0" cy="0"/>
        </a:xfrm>
      </p:grpSpPr>
      <p:sp>
        <p:nvSpPr>
          <p:cNvPr id="1639" name="Google Shape;1639;p209"/>
          <p:cNvSpPr txBox="1"/>
          <p:nvPr>
            <p:ph type="title"/>
          </p:nvPr>
        </p:nvSpPr>
        <p:spPr>
          <a:xfrm>
            <a:off x="406080" y="183241"/>
            <a:ext cx="7770240" cy="1139040"/>
          </a:xfrm>
          <a:prstGeom prst="rect">
            <a:avLst/>
          </a:prstGeom>
          <a:noFill/>
          <a:ln>
            <a:noFill/>
          </a:ln>
        </p:spPr>
        <p:txBody>
          <a:bodyPr anchorCtr="0" anchor="ctr" bIns="46775" lIns="17975" spcFirstLastPara="1" rIns="17975" wrap="square" tIns="46775">
            <a:normAutofit/>
          </a:bodyPr>
          <a:lstStyle/>
          <a:p>
            <a:pPr indent="-311045" lvl="0" marL="311045" rtl="0" algn="ctr">
              <a:lnSpc>
                <a:spcPct val="100000"/>
              </a:lnSpc>
              <a:spcBef>
                <a:spcPts val="0"/>
              </a:spcBef>
              <a:spcAft>
                <a:spcPts val="0"/>
              </a:spcAft>
              <a:buSzPts val="1400"/>
              <a:buNone/>
            </a:pPr>
            <a:r>
              <a:rPr lang="en-US" sz="5443">
                <a:solidFill>
                  <a:srgbClr val="008000"/>
                </a:solidFill>
                <a:latin typeface="Bookman Old Style"/>
                <a:ea typeface="Bookman Old Style"/>
                <a:cs typeface="Bookman Old Style"/>
                <a:sym typeface="Bookman Old Style"/>
              </a:rPr>
              <a:t>INTRODUCTION</a:t>
            </a:r>
            <a:endParaRPr/>
          </a:p>
        </p:txBody>
      </p:sp>
      <p:sp>
        <p:nvSpPr>
          <p:cNvPr id="1640" name="Google Shape;1640;p209"/>
          <p:cNvSpPr txBox="1"/>
          <p:nvPr>
            <p:ph idx="1" type="body"/>
          </p:nvPr>
        </p:nvSpPr>
        <p:spPr>
          <a:xfrm>
            <a:off x="316800" y="1343881"/>
            <a:ext cx="8496000" cy="4422240"/>
          </a:xfrm>
          <a:prstGeom prst="rect">
            <a:avLst/>
          </a:prstGeom>
          <a:noFill/>
          <a:ln>
            <a:noFill/>
          </a:ln>
        </p:spPr>
        <p:txBody>
          <a:bodyPr anchorCtr="0" anchor="t" bIns="46775" lIns="17975" spcFirstLastPara="1" rIns="17975" wrap="square" tIns="46775">
            <a:noAutofit/>
          </a:bodyPr>
          <a:lstStyle/>
          <a:p>
            <a:pPr indent="-311045" lvl="0" marL="311045" rtl="0" algn="l">
              <a:lnSpc>
                <a:spcPct val="100000"/>
              </a:lnSpc>
              <a:spcBef>
                <a:spcPts val="0"/>
              </a:spcBef>
              <a:spcAft>
                <a:spcPts val="0"/>
              </a:spcAft>
              <a:buSzPts val="2286"/>
              <a:buChar char="?"/>
            </a:pPr>
            <a:r>
              <a:rPr lang="en-US" sz="3266">
                <a:solidFill>
                  <a:schemeClr val="dk1"/>
                </a:solidFill>
                <a:latin typeface="Bookman Old Style"/>
                <a:ea typeface="Bookman Old Style"/>
                <a:cs typeface="Bookman Old Style"/>
                <a:sym typeface="Bookman Old Style"/>
              </a:rPr>
              <a:t>Design activities are usually classified into two stages: </a:t>
            </a:r>
            <a:endParaRPr/>
          </a:p>
          <a:p>
            <a:pPr indent="-285122" lvl="1" marL="673930" rtl="0" algn="l">
              <a:lnSpc>
                <a:spcPct val="100000"/>
              </a:lnSpc>
              <a:spcBef>
                <a:spcPts val="647"/>
              </a:spcBef>
              <a:spcAft>
                <a:spcPts val="0"/>
              </a:spcAft>
              <a:buSzPts val="2032"/>
              <a:buChar char="?"/>
            </a:pPr>
            <a:r>
              <a:rPr lang="en-US" sz="2903">
                <a:solidFill>
                  <a:srgbClr val="0000FF"/>
                </a:solidFill>
                <a:latin typeface="Bookman Old Style"/>
                <a:ea typeface="Bookman Old Style"/>
                <a:cs typeface="Bookman Old Style"/>
                <a:sym typeface="Bookman Old Style"/>
              </a:rPr>
              <a:t>High-level design.  </a:t>
            </a:r>
            <a:endParaRPr/>
          </a:p>
          <a:p>
            <a:pPr indent="-285122" lvl="1" marL="673930" rtl="0" algn="l">
              <a:lnSpc>
                <a:spcPct val="100000"/>
              </a:lnSpc>
              <a:spcBef>
                <a:spcPts val="647"/>
              </a:spcBef>
              <a:spcAft>
                <a:spcPts val="0"/>
              </a:spcAft>
              <a:buSzPts val="2032"/>
              <a:buChar char="?"/>
            </a:pPr>
            <a:r>
              <a:rPr lang="en-US" sz="2903">
                <a:solidFill>
                  <a:srgbClr val="0000FF"/>
                </a:solidFill>
                <a:latin typeface="Bookman Old Style"/>
                <a:ea typeface="Bookman Old Style"/>
                <a:cs typeface="Bookman Old Style"/>
                <a:sym typeface="Bookman Old Style"/>
              </a:rPr>
              <a:t>Detailed design.</a:t>
            </a:r>
            <a:endParaRPr/>
          </a:p>
        </p:txBody>
      </p:sp>
      <p:sp>
        <p:nvSpPr>
          <p:cNvPr id="1641" name="Google Shape;1641;p209"/>
          <p:cNvSpPr txBox="1"/>
          <p:nvPr>
            <p:ph idx="12" type="sldNum"/>
          </p:nvPr>
        </p:nvSpPr>
        <p:spPr>
          <a:xfrm>
            <a:off x="8229600" y="6473480"/>
            <a:ext cx="758880" cy="247706"/>
          </a:xfrm>
          <a:prstGeom prst="rect">
            <a:avLst/>
          </a:prstGeom>
          <a:noFill/>
          <a:ln>
            <a:noFill/>
          </a:ln>
        </p:spPr>
        <p:txBody>
          <a:bodyPr anchorCtr="0" anchor="t" bIns="50375" lIns="100775" spcFirstLastPara="1" rIns="100775" wrap="square" tIns="50375">
            <a:noAutofit/>
          </a:bodyPr>
          <a:lstStyle/>
          <a:p>
            <a:pPr indent="0" lvl="0" marL="0" marR="0" rtl="0" algn="r">
              <a:lnSpc>
                <a:spcPct val="100000"/>
              </a:lnSpc>
              <a:spcBef>
                <a:spcPts val="0"/>
              </a:spcBef>
              <a:spcAft>
                <a:spcPts val="0"/>
              </a:spcAft>
              <a:buSzPts val="1179"/>
              <a:buNone/>
            </a:pPr>
            <a:fld id="{00000000-1234-1234-1234-123412341234}" type="slidenum">
              <a:rPr lang="en-US" sz="1179">
                <a:solidFill>
                  <a:srgbClr val="D38E27"/>
                </a:solidFill>
                <a:latin typeface="Times New Roman"/>
                <a:ea typeface="Times New Roman"/>
                <a:cs typeface="Times New Roman"/>
                <a:sym typeface="Times New Roman"/>
              </a:rPr>
              <a:t>‹#›</a:t>
            </a:fld>
            <a:endParaRPr sz="1179">
              <a:solidFill>
                <a:srgbClr val="D38E27"/>
              </a:solidFill>
              <a:latin typeface="Times New Roman"/>
              <a:ea typeface="Times New Roman"/>
              <a:cs typeface="Times New Roman"/>
              <a:sym typeface="Times New Roman"/>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6" name="Shape 1646"/>
        <p:cNvGrpSpPr/>
        <p:nvPr/>
      </p:nvGrpSpPr>
      <p:grpSpPr>
        <a:xfrm>
          <a:off x="0" y="0"/>
          <a:ext cx="0" cy="0"/>
          <a:chOff x="0" y="0"/>
          <a:chExt cx="0" cy="0"/>
        </a:xfrm>
      </p:grpSpPr>
      <p:sp>
        <p:nvSpPr>
          <p:cNvPr id="1647" name="Google Shape;1647;p210"/>
          <p:cNvSpPr txBox="1"/>
          <p:nvPr>
            <p:ph type="title"/>
          </p:nvPr>
        </p:nvSpPr>
        <p:spPr>
          <a:xfrm>
            <a:off x="728640" y="183241"/>
            <a:ext cx="7770240" cy="1139040"/>
          </a:xfrm>
          <a:prstGeom prst="rect">
            <a:avLst/>
          </a:prstGeom>
          <a:noFill/>
          <a:ln>
            <a:noFill/>
          </a:ln>
        </p:spPr>
        <p:txBody>
          <a:bodyPr anchorCtr="0" anchor="ctr" bIns="46775" lIns="17975" spcFirstLastPara="1" rIns="17975" wrap="square" tIns="46775">
            <a:normAutofit/>
          </a:bodyPr>
          <a:lstStyle/>
          <a:p>
            <a:pPr indent="-311045" lvl="0" marL="311045" rtl="0" algn="ctr">
              <a:lnSpc>
                <a:spcPct val="100000"/>
              </a:lnSpc>
              <a:spcBef>
                <a:spcPts val="0"/>
              </a:spcBef>
              <a:spcAft>
                <a:spcPts val="0"/>
              </a:spcAft>
              <a:buSzPts val="1400"/>
              <a:buNone/>
            </a:pPr>
            <a:r>
              <a:rPr lang="en-US" sz="5443">
                <a:solidFill>
                  <a:srgbClr val="008000"/>
                </a:solidFill>
                <a:latin typeface="Bookman Old Style"/>
                <a:ea typeface="Bookman Old Style"/>
                <a:cs typeface="Bookman Old Style"/>
                <a:sym typeface="Bookman Old Style"/>
              </a:rPr>
              <a:t>HIGH-LEVEL DESIGN</a:t>
            </a:r>
            <a:endParaRPr/>
          </a:p>
        </p:txBody>
      </p:sp>
      <p:sp>
        <p:nvSpPr>
          <p:cNvPr id="1648" name="Google Shape;1648;p210"/>
          <p:cNvSpPr txBox="1"/>
          <p:nvPr>
            <p:ph idx="1" type="body"/>
          </p:nvPr>
        </p:nvSpPr>
        <p:spPr>
          <a:xfrm>
            <a:off x="362880" y="1286281"/>
            <a:ext cx="8438400" cy="4502880"/>
          </a:xfrm>
          <a:prstGeom prst="rect">
            <a:avLst/>
          </a:prstGeom>
          <a:noFill/>
          <a:ln>
            <a:noFill/>
          </a:ln>
        </p:spPr>
        <p:txBody>
          <a:bodyPr anchorCtr="0" anchor="t" bIns="46775" lIns="17975" spcFirstLastPara="1" rIns="17975" wrap="square" tIns="46775">
            <a:noAutofit/>
          </a:bodyPr>
          <a:lstStyle/>
          <a:p>
            <a:pPr indent="-311045" lvl="0" marL="311045" rtl="0" algn="l">
              <a:lnSpc>
                <a:spcPct val="100000"/>
              </a:lnSpc>
              <a:spcBef>
                <a:spcPts val="0"/>
              </a:spcBef>
              <a:spcAft>
                <a:spcPts val="0"/>
              </a:spcAft>
              <a:buSzPts val="2170"/>
              <a:buChar char="?"/>
            </a:pPr>
            <a:r>
              <a:rPr lang="en-US">
                <a:solidFill>
                  <a:schemeClr val="dk1"/>
                </a:solidFill>
                <a:latin typeface="Bookman Old Style"/>
                <a:ea typeface="Bookman Old Style"/>
                <a:cs typeface="Bookman Old Style"/>
                <a:sym typeface="Bookman Old Style"/>
              </a:rPr>
              <a:t> Identify:</a:t>
            </a:r>
            <a:endParaRPr/>
          </a:p>
          <a:p>
            <a:pPr indent="-285122" lvl="1" marL="673930" rtl="0" algn="l">
              <a:lnSpc>
                <a:spcPct val="100000"/>
              </a:lnSpc>
              <a:spcBef>
                <a:spcPts val="295"/>
              </a:spcBef>
              <a:spcAft>
                <a:spcPts val="0"/>
              </a:spcAft>
              <a:buSzPts val="1960"/>
              <a:buChar char="?"/>
            </a:pPr>
            <a:r>
              <a:rPr lang="en-US">
                <a:solidFill>
                  <a:schemeClr val="dk1"/>
                </a:solidFill>
                <a:latin typeface="Bookman Old Style"/>
                <a:ea typeface="Bookman Old Style"/>
                <a:cs typeface="Bookman Old Style"/>
                <a:sym typeface="Bookman Old Style"/>
              </a:rPr>
              <a:t>Modules</a:t>
            </a:r>
            <a:endParaRPr/>
          </a:p>
          <a:p>
            <a:pPr indent="-285122" lvl="1" marL="673930" rtl="0" algn="l">
              <a:lnSpc>
                <a:spcPct val="100000"/>
              </a:lnSpc>
              <a:spcBef>
                <a:spcPts val="280"/>
              </a:spcBef>
              <a:spcAft>
                <a:spcPts val="0"/>
              </a:spcAft>
              <a:buSzPts val="1960"/>
              <a:buChar char="?"/>
            </a:pPr>
            <a:r>
              <a:rPr lang="en-US">
                <a:solidFill>
                  <a:schemeClr val="dk1"/>
                </a:solidFill>
                <a:latin typeface="Bookman Old Style"/>
                <a:ea typeface="Bookman Old Style"/>
                <a:cs typeface="Bookman Old Style"/>
                <a:sym typeface="Bookman Old Style"/>
              </a:rPr>
              <a:t>Control relationships among modules</a:t>
            </a:r>
            <a:endParaRPr/>
          </a:p>
          <a:p>
            <a:pPr indent="-285122" lvl="1" marL="673930" rtl="0" algn="l">
              <a:lnSpc>
                <a:spcPct val="100000"/>
              </a:lnSpc>
              <a:spcBef>
                <a:spcPts val="280"/>
              </a:spcBef>
              <a:spcAft>
                <a:spcPts val="0"/>
              </a:spcAft>
              <a:buSzPts val="1960"/>
              <a:buChar char="?"/>
            </a:pPr>
            <a:r>
              <a:rPr lang="en-US">
                <a:solidFill>
                  <a:schemeClr val="dk1"/>
                </a:solidFill>
                <a:latin typeface="Bookman Old Style"/>
                <a:ea typeface="Bookman Old Style"/>
                <a:cs typeface="Bookman Old Style"/>
                <a:sym typeface="Bookman Old Style"/>
              </a:rPr>
              <a:t>Interfaces among modules.</a:t>
            </a:r>
            <a:endParaRPr/>
          </a:p>
        </p:txBody>
      </p:sp>
      <p:sp>
        <p:nvSpPr>
          <p:cNvPr id="1649" name="Google Shape;1649;p210"/>
          <p:cNvSpPr/>
          <p:nvPr/>
        </p:nvSpPr>
        <p:spPr>
          <a:xfrm>
            <a:off x="3886561" y="3200041"/>
            <a:ext cx="1062720" cy="378720"/>
          </a:xfrm>
          <a:prstGeom prst="roundRect">
            <a:avLst>
              <a:gd fmla="val 417" name="adj"/>
            </a:avLst>
          </a:prstGeom>
          <a:solidFill>
            <a:srgbClr val="CCFF66"/>
          </a:solidFill>
          <a:ln cap="flat" cmpd="sng" w="9525">
            <a:solidFill>
              <a:srgbClr val="00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sp>
        <p:nvSpPr>
          <p:cNvPr id="1650" name="Google Shape;1650;p210"/>
          <p:cNvSpPr/>
          <p:nvPr/>
        </p:nvSpPr>
        <p:spPr>
          <a:xfrm>
            <a:off x="3201121" y="4952521"/>
            <a:ext cx="1062720" cy="378720"/>
          </a:xfrm>
          <a:prstGeom prst="roundRect">
            <a:avLst>
              <a:gd fmla="val 417" name="adj"/>
            </a:avLst>
          </a:prstGeom>
          <a:solidFill>
            <a:srgbClr val="CCFF66"/>
          </a:solidFill>
          <a:ln cap="flat" cmpd="sng" w="9525">
            <a:solidFill>
              <a:srgbClr val="00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sp>
        <p:nvSpPr>
          <p:cNvPr id="1651" name="Google Shape;1651;p210"/>
          <p:cNvSpPr/>
          <p:nvPr/>
        </p:nvSpPr>
        <p:spPr>
          <a:xfrm>
            <a:off x="4495681" y="4952521"/>
            <a:ext cx="1064160" cy="378720"/>
          </a:xfrm>
          <a:prstGeom prst="roundRect">
            <a:avLst>
              <a:gd fmla="val 417" name="adj"/>
            </a:avLst>
          </a:prstGeom>
          <a:solidFill>
            <a:srgbClr val="CCFF66"/>
          </a:solidFill>
          <a:ln cap="flat" cmpd="sng" w="9525">
            <a:solidFill>
              <a:srgbClr val="00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sp>
        <p:nvSpPr>
          <p:cNvPr id="1652" name="Google Shape;1652;p210"/>
          <p:cNvSpPr/>
          <p:nvPr/>
        </p:nvSpPr>
        <p:spPr>
          <a:xfrm>
            <a:off x="3201121" y="3961801"/>
            <a:ext cx="1062720" cy="378720"/>
          </a:xfrm>
          <a:prstGeom prst="roundRect">
            <a:avLst>
              <a:gd fmla="val 417" name="adj"/>
            </a:avLst>
          </a:prstGeom>
          <a:solidFill>
            <a:srgbClr val="CCFF66"/>
          </a:solidFill>
          <a:ln cap="flat" cmpd="sng" w="9525">
            <a:solidFill>
              <a:srgbClr val="00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sp>
        <p:nvSpPr>
          <p:cNvPr id="1653" name="Google Shape;1653;p210"/>
          <p:cNvSpPr/>
          <p:nvPr/>
        </p:nvSpPr>
        <p:spPr>
          <a:xfrm>
            <a:off x="4724641" y="3961801"/>
            <a:ext cx="1062720" cy="378720"/>
          </a:xfrm>
          <a:prstGeom prst="roundRect">
            <a:avLst>
              <a:gd fmla="val 417" name="adj"/>
            </a:avLst>
          </a:prstGeom>
          <a:solidFill>
            <a:srgbClr val="CCFF66"/>
          </a:solidFill>
          <a:ln cap="flat" cmpd="sng" w="9525">
            <a:solidFill>
              <a:srgbClr val="00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sp>
        <p:nvSpPr>
          <p:cNvPr id="1654" name="Google Shape;1654;p210"/>
          <p:cNvSpPr/>
          <p:nvPr/>
        </p:nvSpPr>
        <p:spPr>
          <a:xfrm>
            <a:off x="1905121" y="4952521"/>
            <a:ext cx="1064160" cy="378720"/>
          </a:xfrm>
          <a:prstGeom prst="roundRect">
            <a:avLst>
              <a:gd fmla="val 417" name="adj"/>
            </a:avLst>
          </a:prstGeom>
          <a:solidFill>
            <a:srgbClr val="CCFF66"/>
          </a:solidFill>
          <a:ln cap="flat" cmpd="sng" w="9525">
            <a:solidFill>
              <a:srgbClr val="00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cxnSp>
        <p:nvCxnSpPr>
          <p:cNvPr id="1655" name="Google Shape;1655;p210"/>
          <p:cNvCxnSpPr/>
          <p:nvPr/>
        </p:nvCxnSpPr>
        <p:spPr>
          <a:xfrm flipH="1">
            <a:off x="3733921" y="3581641"/>
            <a:ext cx="609120" cy="380160"/>
          </a:xfrm>
          <a:prstGeom prst="straightConnector1">
            <a:avLst/>
          </a:prstGeom>
          <a:noFill/>
          <a:ln cap="flat" cmpd="sng" w="28425">
            <a:solidFill>
              <a:srgbClr val="003300"/>
            </a:solidFill>
            <a:prstDash val="solid"/>
            <a:round/>
            <a:headEnd len="sm" w="sm" type="none"/>
            <a:tailEnd len="lg" w="lg" type="triangle"/>
          </a:ln>
        </p:spPr>
      </p:cxnSp>
      <p:cxnSp>
        <p:nvCxnSpPr>
          <p:cNvPr id="1656" name="Google Shape;1656;p210"/>
          <p:cNvCxnSpPr/>
          <p:nvPr/>
        </p:nvCxnSpPr>
        <p:spPr>
          <a:xfrm>
            <a:off x="4343041" y="3581641"/>
            <a:ext cx="838080" cy="380160"/>
          </a:xfrm>
          <a:prstGeom prst="straightConnector1">
            <a:avLst/>
          </a:prstGeom>
          <a:noFill/>
          <a:ln cap="flat" cmpd="sng" w="28425">
            <a:solidFill>
              <a:srgbClr val="003300"/>
            </a:solidFill>
            <a:prstDash val="solid"/>
            <a:round/>
            <a:headEnd len="sm" w="sm" type="none"/>
            <a:tailEnd len="lg" w="lg" type="triangle"/>
          </a:ln>
        </p:spPr>
      </p:cxnSp>
      <p:cxnSp>
        <p:nvCxnSpPr>
          <p:cNvPr id="1657" name="Google Shape;1657;p210"/>
          <p:cNvCxnSpPr/>
          <p:nvPr/>
        </p:nvCxnSpPr>
        <p:spPr>
          <a:xfrm flipH="1">
            <a:off x="2437921" y="4343401"/>
            <a:ext cx="1296000" cy="607680"/>
          </a:xfrm>
          <a:prstGeom prst="straightConnector1">
            <a:avLst/>
          </a:prstGeom>
          <a:noFill/>
          <a:ln cap="flat" cmpd="sng" w="28425">
            <a:solidFill>
              <a:srgbClr val="003300"/>
            </a:solidFill>
            <a:prstDash val="solid"/>
            <a:round/>
            <a:headEnd len="sm" w="sm" type="none"/>
            <a:tailEnd len="lg" w="lg" type="triangle"/>
          </a:ln>
        </p:spPr>
      </p:cxnSp>
      <p:cxnSp>
        <p:nvCxnSpPr>
          <p:cNvPr id="1658" name="Google Shape;1658;p210"/>
          <p:cNvCxnSpPr/>
          <p:nvPr/>
        </p:nvCxnSpPr>
        <p:spPr>
          <a:xfrm>
            <a:off x="3733921" y="4343401"/>
            <a:ext cx="1440" cy="607680"/>
          </a:xfrm>
          <a:prstGeom prst="straightConnector1">
            <a:avLst/>
          </a:prstGeom>
          <a:noFill/>
          <a:ln cap="flat" cmpd="sng" w="28425">
            <a:solidFill>
              <a:srgbClr val="003300"/>
            </a:solidFill>
            <a:prstDash val="solid"/>
            <a:round/>
            <a:headEnd len="sm" w="sm" type="none"/>
            <a:tailEnd len="lg" w="lg" type="triangle"/>
          </a:ln>
        </p:spPr>
      </p:cxnSp>
      <p:cxnSp>
        <p:nvCxnSpPr>
          <p:cNvPr id="1659" name="Google Shape;1659;p210"/>
          <p:cNvCxnSpPr/>
          <p:nvPr/>
        </p:nvCxnSpPr>
        <p:spPr>
          <a:xfrm>
            <a:off x="3733921" y="4343401"/>
            <a:ext cx="1296000" cy="607680"/>
          </a:xfrm>
          <a:prstGeom prst="straightConnector1">
            <a:avLst/>
          </a:prstGeom>
          <a:noFill/>
          <a:ln cap="flat" cmpd="sng" w="28425">
            <a:solidFill>
              <a:srgbClr val="003300"/>
            </a:solidFill>
            <a:prstDash val="solid"/>
            <a:round/>
            <a:headEnd len="sm" w="sm" type="none"/>
            <a:tailEnd len="lg" w="lg" type="triangle"/>
          </a:ln>
        </p:spPr>
      </p:cxnSp>
      <p:grpSp>
        <p:nvGrpSpPr>
          <p:cNvPr id="1660" name="Google Shape;1660;p210"/>
          <p:cNvGrpSpPr/>
          <p:nvPr/>
        </p:nvGrpSpPr>
        <p:grpSpPr>
          <a:xfrm>
            <a:off x="4190401" y="3276361"/>
            <a:ext cx="442080" cy="244800"/>
            <a:chOff x="2640" y="2064"/>
            <a:chExt cx="278" cy="154"/>
          </a:xfrm>
        </p:grpSpPr>
        <p:sp>
          <p:nvSpPr>
            <p:cNvPr id="1661" name="Google Shape;1661;p210"/>
            <p:cNvSpPr/>
            <p:nvPr/>
          </p:nvSpPr>
          <p:spPr>
            <a:xfrm>
              <a:off x="2640" y="2064"/>
              <a:ext cx="186" cy="154"/>
            </a:xfrm>
            <a:custGeom>
              <a:rect b="b" l="l" r="r" t="t"/>
              <a:pathLst>
                <a:path extrusionOk="0" h="684" w="825">
                  <a:moveTo>
                    <a:pt x="5" y="0"/>
                  </a:moveTo>
                  <a:lnTo>
                    <a:pt x="154" y="0"/>
                  </a:lnTo>
                  <a:lnTo>
                    <a:pt x="159" y="7"/>
                  </a:lnTo>
                  <a:lnTo>
                    <a:pt x="159" y="80"/>
                  </a:lnTo>
                  <a:lnTo>
                    <a:pt x="192" y="80"/>
                  </a:lnTo>
                  <a:lnTo>
                    <a:pt x="198" y="88"/>
                  </a:lnTo>
                  <a:lnTo>
                    <a:pt x="198" y="162"/>
                  </a:lnTo>
                  <a:lnTo>
                    <a:pt x="234" y="162"/>
                  </a:lnTo>
                  <a:lnTo>
                    <a:pt x="239" y="169"/>
                  </a:lnTo>
                  <a:lnTo>
                    <a:pt x="239" y="237"/>
                  </a:lnTo>
                  <a:lnTo>
                    <a:pt x="273" y="237"/>
                  </a:lnTo>
                  <a:lnTo>
                    <a:pt x="278" y="242"/>
                  </a:lnTo>
                  <a:lnTo>
                    <a:pt x="278" y="317"/>
                  </a:lnTo>
                  <a:lnTo>
                    <a:pt x="312" y="317"/>
                  </a:lnTo>
                  <a:lnTo>
                    <a:pt x="319" y="324"/>
                  </a:lnTo>
                  <a:lnTo>
                    <a:pt x="319" y="399"/>
                  </a:lnTo>
                  <a:lnTo>
                    <a:pt x="352" y="399"/>
                  </a:lnTo>
                  <a:lnTo>
                    <a:pt x="358" y="404"/>
                  </a:lnTo>
                  <a:lnTo>
                    <a:pt x="358" y="480"/>
                  </a:lnTo>
                  <a:lnTo>
                    <a:pt x="392" y="480"/>
                  </a:lnTo>
                  <a:lnTo>
                    <a:pt x="399" y="484"/>
                  </a:lnTo>
                  <a:lnTo>
                    <a:pt x="399" y="555"/>
                  </a:lnTo>
                  <a:lnTo>
                    <a:pt x="427" y="555"/>
                  </a:lnTo>
                  <a:lnTo>
                    <a:pt x="427" y="484"/>
                  </a:lnTo>
                  <a:lnTo>
                    <a:pt x="433" y="480"/>
                  </a:lnTo>
                  <a:lnTo>
                    <a:pt x="466" y="480"/>
                  </a:lnTo>
                  <a:lnTo>
                    <a:pt x="466" y="365"/>
                  </a:lnTo>
                  <a:lnTo>
                    <a:pt x="473" y="359"/>
                  </a:lnTo>
                  <a:lnTo>
                    <a:pt x="506" y="359"/>
                  </a:lnTo>
                  <a:lnTo>
                    <a:pt x="506" y="284"/>
                  </a:lnTo>
                  <a:lnTo>
                    <a:pt x="512" y="279"/>
                  </a:lnTo>
                  <a:lnTo>
                    <a:pt x="546" y="279"/>
                  </a:lnTo>
                  <a:lnTo>
                    <a:pt x="546" y="169"/>
                  </a:lnTo>
                  <a:lnTo>
                    <a:pt x="551" y="162"/>
                  </a:lnTo>
                  <a:lnTo>
                    <a:pt x="587" y="162"/>
                  </a:lnTo>
                  <a:lnTo>
                    <a:pt x="587" y="88"/>
                  </a:lnTo>
                  <a:lnTo>
                    <a:pt x="592" y="80"/>
                  </a:lnTo>
                  <a:lnTo>
                    <a:pt x="626" y="80"/>
                  </a:lnTo>
                  <a:lnTo>
                    <a:pt x="626" y="7"/>
                  </a:lnTo>
                  <a:lnTo>
                    <a:pt x="632" y="0"/>
                  </a:lnTo>
                  <a:lnTo>
                    <a:pt x="819" y="0"/>
                  </a:lnTo>
                  <a:lnTo>
                    <a:pt x="824" y="7"/>
                  </a:lnTo>
                  <a:lnTo>
                    <a:pt x="824" y="41"/>
                  </a:lnTo>
                  <a:lnTo>
                    <a:pt x="819" y="46"/>
                  </a:lnTo>
                  <a:lnTo>
                    <a:pt x="745" y="46"/>
                  </a:lnTo>
                  <a:lnTo>
                    <a:pt x="745" y="637"/>
                  </a:lnTo>
                  <a:lnTo>
                    <a:pt x="819" y="637"/>
                  </a:lnTo>
                  <a:lnTo>
                    <a:pt x="824" y="645"/>
                  </a:lnTo>
                  <a:lnTo>
                    <a:pt x="824" y="678"/>
                  </a:lnTo>
                  <a:lnTo>
                    <a:pt x="819" y="683"/>
                  </a:lnTo>
                  <a:lnTo>
                    <a:pt x="592" y="683"/>
                  </a:lnTo>
                  <a:lnTo>
                    <a:pt x="587" y="678"/>
                  </a:lnTo>
                  <a:lnTo>
                    <a:pt x="587" y="645"/>
                  </a:lnTo>
                  <a:lnTo>
                    <a:pt x="592" y="637"/>
                  </a:lnTo>
                  <a:lnTo>
                    <a:pt x="664" y="637"/>
                  </a:lnTo>
                  <a:lnTo>
                    <a:pt x="664" y="88"/>
                  </a:lnTo>
                  <a:lnTo>
                    <a:pt x="632" y="88"/>
                  </a:lnTo>
                  <a:lnTo>
                    <a:pt x="632" y="162"/>
                  </a:lnTo>
                  <a:lnTo>
                    <a:pt x="626" y="169"/>
                  </a:lnTo>
                  <a:lnTo>
                    <a:pt x="592" y="169"/>
                  </a:lnTo>
                  <a:lnTo>
                    <a:pt x="592" y="279"/>
                  </a:lnTo>
                  <a:lnTo>
                    <a:pt x="587" y="284"/>
                  </a:lnTo>
                  <a:lnTo>
                    <a:pt x="551" y="284"/>
                  </a:lnTo>
                  <a:lnTo>
                    <a:pt x="551" y="359"/>
                  </a:lnTo>
                  <a:lnTo>
                    <a:pt x="546" y="365"/>
                  </a:lnTo>
                  <a:lnTo>
                    <a:pt x="512" y="365"/>
                  </a:lnTo>
                  <a:lnTo>
                    <a:pt x="512" y="480"/>
                  </a:lnTo>
                  <a:lnTo>
                    <a:pt x="506" y="484"/>
                  </a:lnTo>
                  <a:lnTo>
                    <a:pt x="473" y="484"/>
                  </a:lnTo>
                  <a:lnTo>
                    <a:pt x="473" y="555"/>
                  </a:lnTo>
                  <a:lnTo>
                    <a:pt x="466" y="563"/>
                  </a:lnTo>
                  <a:lnTo>
                    <a:pt x="433" y="563"/>
                  </a:lnTo>
                  <a:lnTo>
                    <a:pt x="433" y="678"/>
                  </a:lnTo>
                  <a:lnTo>
                    <a:pt x="427" y="683"/>
                  </a:lnTo>
                  <a:lnTo>
                    <a:pt x="399" y="683"/>
                  </a:lnTo>
                  <a:lnTo>
                    <a:pt x="392" y="678"/>
                  </a:lnTo>
                  <a:lnTo>
                    <a:pt x="392" y="645"/>
                  </a:lnTo>
                  <a:lnTo>
                    <a:pt x="358" y="645"/>
                  </a:lnTo>
                  <a:lnTo>
                    <a:pt x="352" y="637"/>
                  </a:lnTo>
                  <a:lnTo>
                    <a:pt x="352" y="563"/>
                  </a:lnTo>
                  <a:lnTo>
                    <a:pt x="319" y="563"/>
                  </a:lnTo>
                  <a:lnTo>
                    <a:pt x="312" y="555"/>
                  </a:lnTo>
                  <a:lnTo>
                    <a:pt x="312" y="484"/>
                  </a:lnTo>
                  <a:lnTo>
                    <a:pt x="278" y="484"/>
                  </a:lnTo>
                  <a:lnTo>
                    <a:pt x="273" y="480"/>
                  </a:lnTo>
                  <a:lnTo>
                    <a:pt x="273" y="404"/>
                  </a:lnTo>
                  <a:lnTo>
                    <a:pt x="239" y="404"/>
                  </a:lnTo>
                  <a:lnTo>
                    <a:pt x="234" y="399"/>
                  </a:lnTo>
                  <a:lnTo>
                    <a:pt x="234" y="324"/>
                  </a:lnTo>
                  <a:lnTo>
                    <a:pt x="198" y="324"/>
                  </a:lnTo>
                  <a:lnTo>
                    <a:pt x="192" y="317"/>
                  </a:lnTo>
                  <a:lnTo>
                    <a:pt x="192" y="242"/>
                  </a:lnTo>
                  <a:lnTo>
                    <a:pt x="159" y="242"/>
                  </a:lnTo>
                  <a:lnTo>
                    <a:pt x="154" y="237"/>
                  </a:lnTo>
                  <a:lnTo>
                    <a:pt x="154" y="169"/>
                  </a:lnTo>
                  <a:lnTo>
                    <a:pt x="119" y="169"/>
                  </a:lnTo>
                  <a:lnTo>
                    <a:pt x="119" y="637"/>
                  </a:lnTo>
                  <a:lnTo>
                    <a:pt x="192" y="637"/>
                  </a:lnTo>
                  <a:lnTo>
                    <a:pt x="198" y="645"/>
                  </a:lnTo>
                  <a:lnTo>
                    <a:pt x="198" y="678"/>
                  </a:lnTo>
                  <a:lnTo>
                    <a:pt x="192" y="683"/>
                  </a:lnTo>
                  <a:lnTo>
                    <a:pt x="5" y="683"/>
                  </a:lnTo>
                  <a:lnTo>
                    <a:pt x="0" y="678"/>
                  </a:lnTo>
                  <a:lnTo>
                    <a:pt x="0" y="645"/>
                  </a:lnTo>
                  <a:lnTo>
                    <a:pt x="5" y="637"/>
                  </a:lnTo>
                  <a:lnTo>
                    <a:pt x="79" y="637"/>
                  </a:lnTo>
                  <a:lnTo>
                    <a:pt x="79" y="46"/>
                  </a:lnTo>
                  <a:lnTo>
                    <a:pt x="5" y="46"/>
                  </a:lnTo>
                  <a:lnTo>
                    <a:pt x="0" y="41"/>
                  </a:lnTo>
                  <a:lnTo>
                    <a:pt x="0" y="7"/>
                  </a:lnTo>
                  <a:lnTo>
                    <a:pt x="5" y="0"/>
                  </a:lnTo>
                </a:path>
              </a:pathLst>
            </a:custGeom>
            <a:solidFill>
              <a:srgbClr val="CCFF66"/>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sp>
          <p:nvSpPr>
            <p:cNvPr id="1662" name="Google Shape;1662;p210"/>
            <p:cNvSpPr/>
            <p:nvPr/>
          </p:nvSpPr>
          <p:spPr>
            <a:xfrm>
              <a:off x="2848" y="2064"/>
              <a:ext cx="70" cy="154"/>
            </a:xfrm>
            <a:custGeom>
              <a:rect b="b" l="l" r="r" t="t"/>
              <a:pathLst>
                <a:path extrusionOk="0" h="684" w="314">
                  <a:moveTo>
                    <a:pt x="157" y="0"/>
                  </a:moveTo>
                  <a:lnTo>
                    <a:pt x="191" y="0"/>
                  </a:lnTo>
                  <a:lnTo>
                    <a:pt x="196" y="7"/>
                  </a:lnTo>
                  <a:lnTo>
                    <a:pt x="196" y="637"/>
                  </a:lnTo>
                  <a:lnTo>
                    <a:pt x="307" y="637"/>
                  </a:lnTo>
                  <a:lnTo>
                    <a:pt x="313" y="645"/>
                  </a:lnTo>
                  <a:lnTo>
                    <a:pt x="313" y="678"/>
                  </a:lnTo>
                  <a:lnTo>
                    <a:pt x="307" y="683"/>
                  </a:lnTo>
                  <a:lnTo>
                    <a:pt x="7" y="683"/>
                  </a:lnTo>
                  <a:lnTo>
                    <a:pt x="0" y="678"/>
                  </a:lnTo>
                  <a:lnTo>
                    <a:pt x="0" y="645"/>
                  </a:lnTo>
                  <a:lnTo>
                    <a:pt x="7" y="637"/>
                  </a:lnTo>
                  <a:lnTo>
                    <a:pt x="113" y="637"/>
                  </a:lnTo>
                  <a:lnTo>
                    <a:pt x="113" y="128"/>
                  </a:lnTo>
                  <a:lnTo>
                    <a:pt x="46" y="128"/>
                  </a:lnTo>
                  <a:lnTo>
                    <a:pt x="40" y="122"/>
                  </a:lnTo>
                  <a:lnTo>
                    <a:pt x="40" y="88"/>
                  </a:lnTo>
                  <a:lnTo>
                    <a:pt x="46" y="80"/>
                  </a:lnTo>
                  <a:lnTo>
                    <a:pt x="113" y="80"/>
                  </a:lnTo>
                  <a:lnTo>
                    <a:pt x="113" y="46"/>
                  </a:lnTo>
                  <a:lnTo>
                    <a:pt x="119" y="41"/>
                  </a:lnTo>
                  <a:lnTo>
                    <a:pt x="152" y="41"/>
                  </a:lnTo>
                  <a:lnTo>
                    <a:pt x="152" y="7"/>
                  </a:lnTo>
                  <a:lnTo>
                    <a:pt x="157" y="0"/>
                  </a:lnTo>
                </a:path>
              </a:pathLst>
            </a:custGeom>
            <a:solidFill>
              <a:srgbClr val="CCFF66"/>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grpSp>
      <p:grpSp>
        <p:nvGrpSpPr>
          <p:cNvPr id="1663" name="Google Shape;1663;p210"/>
          <p:cNvGrpSpPr/>
          <p:nvPr/>
        </p:nvGrpSpPr>
        <p:grpSpPr>
          <a:xfrm>
            <a:off x="3504961" y="4019401"/>
            <a:ext cx="442080" cy="244800"/>
            <a:chOff x="2208" y="2532"/>
            <a:chExt cx="278" cy="154"/>
          </a:xfrm>
        </p:grpSpPr>
        <p:sp>
          <p:nvSpPr>
            <p:cNvPr id="1664" name="Google Shape;1664;p210"/>
            <p:cNvSpPr/>
            <p:nvPr/>
          </p:nvSpPr>
          <p:spPr>
            <a:xfrm>
              <a:off x="2208" y="2532"/>
              <a:ext cx="180" cy="154"/>
            </a:xfrm>
            <a:custGeom>
              <a:rect b="b" l="l" r="r" t="t"/>
              <a:pathLst>
                <a:path extrusionOk="0" h="685" w="799">
                  <a:moveTo>
                    <a:pt x="4" y="0"/>
                  </a:moveTo>
                  <a:lnTo>
                    <a:pt x="149" y="0"/>
                  </a:lnTo>
                  <a:lnTo>
                    <a:pt x="155" y="7"/>
                  </a:lnTo>
                  <a:lnTo>
                    <a:pt x="155" y="80"/>
                  </a:lnTo>
                  <a:lnTo>
                    <a:pt x="187" y="80"/>
                  </a:lnTo>
                  <a:lnTo>
                    <a:pt x="192" y="88"/>
                  </a:lnTo>
                  <a:lnTo>
                    <a:pt x="192" y="162"/>
                  </a:lnTo>
                  <a:lnTo>
                    <a:pt x="226" y="162"/>
                  </a:lnTo>
                  <a:lnTo>
                    <a:pt x="231" y="170"/>
                  </a:lnTo>
                  <a:lnTo>
                    <a:pt x="231" y="237"/>
                  </a:lnTo>
                  <a:lnTo>
                    <a:pt x="264" y="237"/>
                  </a:lnTo>
                  <a:lnTo>
                    <a:pt x="269" y="242"/>
                  </a:lnTo>
                  <a:lnTo>
                    <a:pt x="269" y="318"/>
                  </a:lnTo>
                  <a:lnTo>
                    <a:pt x="302" y="318"/>
                  </a:lnTo>
                  <a:lnTo>
                    <a:pt x="309" y="324"/>
                  </a:lnTo>
                  <a:lnTo>
                    <a:pt x="309" y="400"/>
                  </a:lnTo>
                  <a:lnTo>
                    <a:pt x="342" y="400"/>
                  </a:lnTo>
                  <a:lnTo>
                    <a:pt x="347" y="405"/>
                  </a:lnTo>
                  <a:lnTo>
                    <a:pt x="347" y="480"/>
                  </a:lnTo>
                  <a:lnTo>
                    <a:pt x="380" y="480"/>
                  </a:lnTo>
                  <a:lnTo>
                    <a:pt x="386" y="485"/>
                  </a:lnTo>
                  <a:lnTo>
                    <a:pt x="386" y="556"/>
                  </a:lnTo>
                  <a:lnTo>
                    <a:pt x="413" y="556"/>
                  </a:lnTo>
                  <a:lnTo>
                    <a:pt x="413" y="485"/>
                  </a:lnTo>
                  <a:lnTo>
                    <a:pt x="419" y="480"/>
                  </a:lnTo>
                  <a:lnTo>
                    <a:pt x="451" y="480"/>
                  </a:lnTo>
                  <a:lnTo>
                    <a:pt x="451" y="366"/>
                  </a:lnTo>
                  <a:lnTo>
                    <a:pt x="458" y="360"/>
                  </a:lnTo>
                  <a:lnTo>
                    <a:pt x="491" y="360"/>
                  </a:lnTo>
                  <a:lnTo>
                    <a:pt x="491" y="284"/>
                  </a:lnTo>
                  <a:lnTo>
                    <a:pt x="496" y="279"/>
                  </a:lnTo>
                  <a:lnTo>
                    <a:pt x="529" y="279"/>
                  </a:lnTo>
                  <a:lnTo>
                    <a:pt x="529" y="170"/>
                  </a:lnTo>
                  <a:lnTo>
                    <a:pt x="534" y="162"/>
                  </a:lnTo>
                  <a:lnTo>
                    <a:pt x="568" y="162"/>
                  </a:lnTo>
                  <a:lnTo>
                    <a:pt x="568" y="88"/>
                  </a:lnTo>
                  <a:lnTo>
                    <a:pt x="573" y="80"/>
                  </a:lnTo>
                  <a:lnTo>
                    <a:pt x="606" y="80"/>
                  </a:lnTo>
                  <a:lnTo>
                    <a:pt x="606" y="7"/>
                  </a:lnTo>
                  <a:lnTo>
                    <a:pt x="611" y="0"/>
                  </a:lnTo>
                  <a:lnTo>
                    <a:pt x="793" y="0"/>
                  </a:lnTo>
                  <a:lnTo>
                    <a:pt x="798" y="7"/>
                  </a:lnTo>
                  <a:lnTo>
                    <a:pt x="798" y="41"/>
                  </a:lnTo>
                  <a:lnTo>
                    <a:pt x="793" y="46"/>
                  </a:lnTo>
                  <a:lnTo>
                    <a:pt x="722" y="46"/>
                  </a:lnTo>
                  <a:lnTo>
                    <a:pt x="722" y="638"/>
                  </a:lnTo>
                  <a:lnTo>
                    <a:pt x="793" y="638"/>
                  </a:lnTo>
                  <a:lnTo>
                    <a:pt x="798" y="645"/>
                  </a:lnTo>
                  <a:lnTo>
                    <a:pt x="798" y="679"/>
                  </a:lnTo>
                  <a:lnTo>
                    <a:pt x="793" y="684"/>
                  </a:lnTo>
                  <a:lnTo>
                    <a:pt x="573" y="684"/>
                  </a:lnTo>
                  <a:lnTo>
                    <a:pt x="568" y="679"/>
                  </a:lnTo>
                  <a:lnTo>
                    <a:pt x="568" y="645"/>
                  </a:lnTo>
                  <a:lnTo>
                    <a:pt x="573" y="638"/>
                  </a:lnTo>
                  <a:lnTo>
                    <a:pt x="644" y="638"/>
                  </a:lnTo>
                  <a:lnTo>
                    <a:pt x="644" y="88"/>
                  </a:lnTo>
                  <a:lnTo>
                    <a:pt x="611" y="88"/>
                  </a:lnTo>
                  <a:lnTo>
                    <a:pt x="611" y="162"/>
                  </a:lnTo>
                  <a:lnTo>
                    <a:pt x="606" y="170"/>
                  </a:lnTo>
                  <a:lnTo>
                    <a:pt x="573" y="170"/>
                  </a:lnTo>
                  <a:lnTo>
                    <a:pt x="573" y="279"/>
                  </a:lnTo>
                  <a:lnTo>
                    <a:pt x="568" y="284"/>
                  </a:lnTo>
                  <a:lnTo>
                    <a:pt x="534" y="284"/>
                  </a:lnTo>
                  <a:lnTo>
                    <a:pt x="534" y="360"/>
                  </a:lnTo>
                  <a:lnTo>
                    <a:pt x="529" y="366"/>
                  </a:lnTo>
                  <a:lnTo>
                    <a:pt x="496" y="366"/>
                  </a:lnTo>
                  <a:lnTo>
                    <a:pt x="496" y="480"/>
                  </a:lnTo>
                  <a:lnTo>
                    <a:pt x="491" y="485"/>
                  </a:lnTo>
                  <a:lnTo>
                    <a:pt x="458" y="485"/>
                  </a:lnTo>
                  <a:lnTo>
                    <a:pt x="458" y="556"/>
                  </a:lnTo>
                  <a:lnTo>
                    <a:pt x="451" y="564"/>
                  </a:lnTo>
                  <a:lnTo>
                    <a:pt x="419" y="564"/>
                  </a:lnTo>
                  <a:lnTo>
                    <a:pt x="419" y="679"/>
                  </a:lnTo>
                  <a:lnTo>
                    <a:pt x="413" y="684"/>
                  </a:lnTo>
                  <a:lnTo>
                    <a:pt x="386" y="684"/>
                  </a:lnTo>
                  <a:lnTo>
                    <a:pt x="380" y="679"/>
                  </a:lnTo>
                  <a:lnTo>
                    <a:pt x="380" y="645"/>
                  </a:lnTo>
                  <a:lnTo>
                    <a:pt x="347" y="645"/>
                  </a:lnTo>
                  <a:lnTo>
                    <a:pt x="342" y="638"/>
                  </a:lnTo>
                  <a:lnTo>
                    <a:pt x="342" y="564"/>
                  </a:lnTo>
                  <a:lnTo>
                    <a:pt x="309" y="564"/>
                  </a:lnTo>
                  <a:lnTo>
                    <a:pt x="302" y="556"/>
                  </a:lnTo>
                  <a:lnTo>
                    <a:pt x="302" y="485"/>
                  </a:lnTo>
                  <a:lnTo>
                    <a:pt x="269" y="485"/>
                  </a:lnTo>
                  <a:lnTo>
                    <a:pt x="264" y="480"/>
                  </a:lnTo>
                  <a:lnTo>
                    <a:pt x="264" y="405"/>
                  </a:lnTo>
                  <a:lnTo>
                    <a:pt x="231" y="405"/>
                  </a:lnTo>
                  <a:lnTo>
                    <a:pt x="226" y="400"/>
                  </a:lnTo>
                  <a:lnTo>
                    <a:pt x="226" y="324"/>
                  </a:lnTo>
                  <a:lnTo>
                    <a:pt x="192" y="324"/>
                  </a:lnTo>
                  <a:lnTo>
                    <a:pt x="187" y="318"/>
                  </a:lnTo>
                  <a:lnTo>
                    <a:pt x="187" y="242"/>
                  </a:lnTo>
                  <a:lnTo>
                    <a:pt x="155" y="242"/>
                  </a:lnTo>
                  <a:lnTo>
                    <a:pt x="149" y="237"/>
                  </a:lnTo>
                  <a:lnTo>
                    <a:pt x="149" y="170"/>
                  </a:lnTo>
                  <a:lnTo>
                    <a:pt x="115" y="170"/>
                  </a:lnTo>
                  <a:lnTo>
                    <a:pt x="115" y="638"/>
                  </a:lnTo>
                  <a:lnTo>
                    <a:pt x="187" y="638"/>
                  </a:lnTo>
                  <a:lnTo>
                    <a:pt x="192" y="645"/>
                  </a:lnTo>
                  <a:lnTo>
                    <a:pt x="192" y="679"/>
                  </a:lnTo>
                  <a:lnTo>
                    <a:pt x="187" y="684"/>
                  </a:lnTo>
                  <a:lnTo>
                    <a:pt x="4" y="684"/>
                  </a:lnTo>
                  <a:lnTo>
                    <a:pt x="0" y="679"/>
                  </a:lnTo>
                  <a:lnTo>
                    <a:pt x="0" y="645"/>
                  </a:lnTo>
                  <a:lnTo>
                    <a:pt x="4" y="638"/>
                  </a:lnTo>
                  <a:lnTo>
                    <a:pt x="77" y="638"/>
                  </a:lnTo>
                  <a:lnTo>
                    <a:pt x="77" y="46"/>
                  </a:lnTo>
                  <a:lnTo>
                    <a:pt x="4" y="46"/>
                  </a:lnTo>
                  <a:lnTo>
                    <a:pt x="0" y="41"/>
                  </a:lnTo>
                  <a:lnTo>
                    <a:pt x="0" y="7"/>
                  </a:lnTo>
                  <a:lnTo>
                    <a:pt x="4" y="0"/>
                  </a:lnTo>
                </a:path>
              </a:pathLst>
            </a:custGeom>
            <a:solidFill>
              <a:srgbClr val="CCFF66"/>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sp>
          <p:nvSpPr>
            <p:cNvPr id="1665" name="Google Shape;1665;p210"/>
            <p:cNvSpPr/>
            <p:nvPr/>
          </p:nvSpPr>
          <p:spPr>
            <a:xfrm>
              <a:off x="2401" y="2532"/>
              <a:ext cx="85" cy="154"/>
            </a:xfrm>
            <a:custGeom>
              <a:rect b="b" l="l" r="r" t="t"/>
              <a:pathLst>
                <a:path extrusionOk="0" h="685" w="380">
                  <a:moveTo>
                    <a:pt x="114" y="0"/>
                  </a:moveTo>
                  <a:lnTo>
                    <a:pt x="222" y="0"/>
                  </a:lnTo>
                  <a:lnTo>
                    <a:pt x="227" y="7"/>
                  </a:lnTo>
                  <a:lnTo>
                    <a:pt x="227" y="41"/>
                  </a:lnTo>
                  <a:lnTo>
                    <a:pt x="297" y="41"/>
                  </a:lnTo>
                  <a:lnTo>
                    <a:pt x="302" y="46"/>
                  </a:lnTo>
                  <a:lnTo>
                    <a:pt x="302" y="80"/>
                  </a:lnTo>
                  <a:lnTo>
                    <a:pt x="335" y="80"/>
                  </a:lnTo>
                  <a:lnTo>
                    <a:pt x="340" y="88"/>
                  </a:lnTo>
                  <a:lnTo>
                    <a:pt x="340" y="279"/>
                  </a:lnTo>
                  <a:lnTo>
                    <a:pt x="335" y="284"/>
                  </a:lnTo>
                  <a:lnTo>
                    <a:pt x="302" y="284"/>
                  </a:lnTo>
                  <a:lnTo>
                    <a:pt x="302" y="360"/>
                  </a:lnTo>
                  <a:lnTo>
                    <a:pt x="297" y="366"/>
                  </a:lnTo>
                  <a:lnTo>
                    <a:pt x="265" y="366"/>
                  </a:lnTo>
                  <a:lnTo>
                    <a:pt x="265" y="400"/>
                  </a:lnTo>
                  <a:lnTo>
                    <a:pt x="260" y="405"/>
                  </a:lnTo>
                  <a:lnTo>
                    <a:pt x="227" y="405"/>
                  </a:lnTo>
                  <a:lnTo>
                    <a:pt x="227" y="480"/>
                  </a:lnTo>
                  <a:lnTo>
                    <a:pt x="222" y="485"/>
                  </a:lnTo>
                  <a:lnTo>
                    <a:pt x="189" y="485"/>
                  </a:lnTo>
                  <a:lnTo>
                    <a:pt x="189" y="522"/>
                  </a:lnTo>
                  <a:lnTo>
                    <a:pt x="185" y="527"/>
                  </a:lnTo>
                  <a:lnTo>
                    <a:pt x="152" y="527"/>
                  </a:lnTo>
                  <a:lnTo>
                    <a:pt x="152" y="556"/>
                  </a:lnTo>
                  <a:lnTo>
                    <a:pt x="147" y="564"/>
                  </a:lnTo>
                  <a:lnTo>
                    <a:pt x="114" y="564"/>
                  </a:lnTo>
                  <a:lnTo>
                    <a:pt x="114" y="598"/>
                  </a:lnTo>
                  <a:lnTo>
                    <a:pt x="335" y="598"/>
                  </a:lnTo>
                  <a:lnTo>
                    <a:pt x="335" y="564"/>
                  </a:lnTo>
                  <a:lnTo>
                    <a:pt x="340" y="556"/>
                  </a:lnTo>
                  <a:lnTo>
                    <a:pt x="374" y="556"/>
                  </a:lnTo>
                  <a:lnTo>
                    <a:pt x="379" y="564"/>
                  </a:lnTo>
                  <a:lnTo>
                    <a:pt x="379" y="638"/>
                  </a:lnTo>
                  <a:lnTo>
                    <a:pt x="374" y="645"/>
                  </a:lnTo>
                  <a:lnTo>
                    <a:pt x="340" y="645"/>
                  </a:lnTo>
                  <a:lnTo>
                    <a:pt x="340" y="679"/>
                  </a:lnTo>
                  <a:lnTo>
                    <a:pt x="335" y="684"/>
                  </a:lnTo>
                  <a:lnTo>
                    <a:pt x="5" y="684"/>
                  </a:lnTo>
                  <a:lnTo>
                    <a:pt x="0" y="679"/>
                  </a:lnTo>
                  <a:lnTo>
                    <a:pt x="0" y="604"/>
                  </a:lnTo>
                  <a:lnTo>
                    <a:pt x="5" y="598"/>
                  </a:lnTo>
                  <a:lnTo>
                    <a:pt x="37" y="598"/>
                  </a:lnTo>
                  <a:lnTo>
                    <a:pt x="37" y="564"/>
                  </a:lnTo>
                  <a:lnTo>
                    <a:pt x="45" y="556"/>
                  </a:lnTo>
                  <a:lnTo>
                    <a:pt x="77" y="556"/>
                  </a:lnTo>
                  <a:lnTo>
                    <a:pt x="77" y="527"/>
                  </a:lnTo>
                  <a:lnTo>
                    <a:pt x="82" y="522"/>
                  </a:lnTo>
                  <a:lnTo>
                    <a:pt x="109" y="522"/>
                  </a:lnTo>
                  <a:lnTo>
                    <a:pt x="109" y="485"/>
                  </a:lnTo>
                  <a:lnTo>
                    <a:pt x="114" y="480"/>
                  </a:lnTo>
                  <a:lnTo>
                    <a:pt x="147" y="480"/>
                  </a:lnTo>
                  <a:lnTo>
                    <a:pt x="147" y="446"/>
                  </a:lnTo>
                  <a:lnTo>
                    <a:pt x="152" y="441"/>
                  </a:lnTo>
                  <a:lnTo>
                    <a:pt x="185" y="441"/>
                  </a:lnTo>
                  <a:lnTo>
                    <a:pt x="185" y="366"/>
                  </a:lnTo>
                  <a:lnTo>
                    <a:pt x="189" y="360"/>
                  </a:lnTo>
                  <a:lnTo>
                    <a:pt x="222" y="360"/>
                  </a:lnTo>
                  <a:lnTo>
                    <a:pt x="222" y="284"/>
                  </a:lnTo>
                  <a:lnTo>
                    <a:pt x="227" y="279"/>
                  </a:lnTo>
                  <a:lnTo>
                    <a:pt x="260" y="279"/>
                  </a:lnTo>
                  <a:lnTo>
                    <a:pt x="260" y="128"/>
                  </a:lnTo>
                  <a:lnTo>
                    <a:pt x="227" y="128"/>
                  </a:lnTo>
                  <a:lnTo>
                    <a:pt x="222" y="122"/>
                  </a:lnTo>
                  <a:lnTo>
                    <a:pt x="222" y="88"/>
                  </a:lnTo>
                  <a:lnTo>
                    <a:pt x="82" y="88"/>
                  </a:lnTo>
                  <a:lnTo>
                    <a:pt x="82" y="122"/>
                  </a:lnTo>
                  <a:lnTo>
                    <a:pt x="77" y="128"/>
                  </a:lnTo>
                  <a:lnTo>
                    <a:pt x="45" y="128"/>
                  </a:lnTo>
                  <a:lnTo>
                    <a:pt x="45" y="204"/>
                  </a:lnTo>
                  <a:lnTo>
                    <a:pt x="37" y="208"/>
                  </a:lnTo>
                  <a:lnTo>
                    <a:pt x="5" y="208"/>
                  </a:lnTo>
                  <a:lnTo>
                    <a:pt x="0" y="204"/>
                  </a:lnTo>
                  <a:lnTo>
                    <a:pt x="0" y="128"/>
                  </a:lnTo>
                  <a:lnTo>
                    <a:pt x="5" y="122"/>
                  </a:lnTo>
                  <a:lnTo>
                    <a:pt x="37" y="122"/>
                  </a:lnTo>
                  <a:lnTo>
                    <a:pt x="37" y="46"/>
                  </a:lnTo>
                  <a:lnTo>
                    <a:pt x="45" y="41"/>
                  </a:lnTo>
                  <a:lnTo>
                    <a:pt x="109" y="41"/>
                  </a:lnTo>
                  <a:lnTo>
                    <a:pt x="109" y="7"/>
                  </a:lnTo>
                  <a:lnTo>
                    <a:pt x="114" y="0"/>
                  </a:lnTo>
                </a:path>
              </a:pathLst>
            </a:custGeom>
            <a:solidFill>
              <a:srgbClr val="CCFF66"/>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grpSp>
      <p:grpSp>
        <p:nvGrpSpPr>
          <p:cNvPr id="1666" name="Google Shape;1666;p210"/>
          <p:cNvGrpSpPr/>
          <p:nvPr/>
        </p:nvGrpSpPr>
        <p:grpSpPr>
          <a:xfrm>
            <a:off x="4965121" y="4019401"/>
            <a:ext cx="442080" cy="244800"/>
            <a:chOff x="3128" y="2532"/>
            <a:chExt cx="278" cy="154"/>
          </a:xfrm>
        </p:grpSpPr>
        <p:sp>
          <p:nvSpPr>
            <p:cNvPr id="1667" name="Google Shape;1667;p210"/>
            <p:cNvSpPr/>
            <p:nvPr/>
          </p:nvSpPr>
          <p:spPr>
            <a:xfrm>
              <a:off x="3128" y="2532"/>
              <a:ext cx="186" cy="154"/>
            </a:xfrm>
            <a:custGeom>
              <a:rect b="b" l="l" r="r" t="t"/>
              <a:pathLst>
                <a:path extrusionOk="0" h="685" w="825">
                  <a:moveTo>
                    <a:pt x="5" y="0"/>
                  </a:moveTo>
                  <a:lnTo>
                    <a:pt x="154" y="0"/>
                  </a:lnTo>
                  <a:lnTo>
                    <a:pt x="159" y="7"/>
                  </a:lnTo>
                  <a:lnTo>
                    <a:pt x="159" y="80"/>
                  </a:lnTo>
                  <a:lnTo>
                    <a:pt x="192" y="80"/>
                  </a:lnTo>
                  <a:lnTo>
                    <a:pt x="198" y="88"/>
                  </a:lnTo>
                  <a:lnTo>
                    <a:pt x="198" y="162"/>
                  </a:lnTo>
                  <a:lnTo>
                    <a:pt x="234" y="162"/>
                  </a:lnTo>
                  <a:lnTo>
                    <a:pt x="239" y="170"/>
                  </a:lnTo>
                  <a:lnTo>
                    <a:pt x="239" y="237"/>
                  </a:lnTo>
                  <a:lnTo>
                    <a:pt x="273" y="237"/>
                  </a:lnTo>
                  <a:lnTo>
                    <a:pt x="278" y="242"/>
                  </a:lnTo>
                  <a:lnTo>
                    <a:pt x="278" y="318"/>
                  </a:lnTo>
                  <a:lnTo>
                    <a:pt x="312" y="318"/>
                  </a:lnTo>
                  <a:lnTo>
                    <a:pt x="319" y="324"/>
                  </a:lnTo>
                  <a:lnTo>
                    <a:pt x="319" y="400"/>
                  </a:lnTo>
                  <a:lnTo>
                    <a:pt x="352" y="400"/>
                  </a:lnTo>
                  <a:lnTo>
                    <a:pt x="358" y="405"/>
                  </a:lnTo>
                  <a:lnTo>
                    <a:pt x="358" y="480"/>
                  </a:lnTo>
                  <a:lnTo>
                    <a:pt x="392" y="480"/>
                  </a:lnTo>
                  <a:lnTo>
                    <a:pt x="399" y="485"/>
                  </a:lnTo>
                  <a:lnTo>
                    <a:pt x="399" y="556"/>
                  </a:lnTo>
                  <a:lnTo>
                    <a:pt x="427" y="556"/>
                  </a:lnTo>
                  <a:lnTo>
                    <a:pt x="427" y="485"/>
                  </a:lnTo>
                  <a:lnTo>
                    <a:pt x="433" y="480"/>
                  </a:lnTo>
                  <a:lnTo>
                    <a:pt x="466" y="480"/>
                  </a:lnTo>
                  <a:lnTo>
                    <a:pt x="466" y="366"/>
                  </a:lnTo>
                  <a:lnTo>
                    <a:pt x="473" y="360"/>
                  </a:lnTo>
                  <a:lnTo>
                    <a:pt x="506" y="360"/>
                  </a:lnTo>
                  <a:lnTo>
                    <a:pt x="506" y="284"/>
                  </a:lnTo>
                  <a:lnTo>
                    <a:pt x="512" y="279"/>
                  </a:lnTo>
                  <a:lnTo>
                    <a:pt x="546" y="279"/>
                  </a:lnTo>
                  <a:lnTo>
                    <a:pt x="546" y="170"/>
                  </a:lnTo>
                  <a:lnTo>
                    <a:pt x="551" y="162"/>
                  </a:lnTo>
                  <a:lnTo>
                    <a:pt x="587" y="162"/>
                  </a:lnTo>
                  <a:lnTo>
                    <a:pt x="587" y="88"/>
                  </a:lnTo>
                  <a:lnTo>
                    <a:pt x="592" y="80"/>
                  </a:lnTo>
                  <a:lnTo>
                    <a:pt x="626" y="80"/>
                  </a:lnTo>
                  <a:lnTo>
                    <a:pt x="626" y="7"/>
                  </a:lnTo>
                  <a:lnTo>
                    <a:pt x="632" y="0"/>
                  </a:lnTo>
                  <a:lnTo>
                    <a:pt x="819" y="0"/>
                  </a:lnTo>
                  <a:lnTo>
                    <a:pt x="824" y="7"/>
                  </a:lnTo>
                  <a:lnTo>
                    <a:pt x="824" y="41"/>
                  </a:lnTo>
                  <a:lnTo>
                    <a:pt x="819" y="46"/>
                  </a:lnTo>
                  <a:lnTo>
                    <a:pt x="745" y="46"/>
                  </a:lnTo>
                  <a:lnTo>
                    <a:pt x="745" y="638"/>
                  </a:lnTo>
                  <a:lnTo>
                    <a:pt x="819" y="638"/>
                  </a:lnTo>
                  <a:lnTo>
                    <a:pt x="824" y="645"/>
                  </a:lnTo>
                  <a:lnTo>
                    <a:pt x="824" y="679"/>
                  </a:lnTo>
                  <a:lnTo>
                    <a:pt x="819" y="684"/>
                  </a:lnTo>
                  <a:lnTo>
                    <a:pt x="592" y="684"/>
                  </a:lnTo>
                  <a:lnTo>
                    <a:pt x="587" y="679"/>
                  </a:lnTo>
                  <a:lnTo>
                    <a:pt x="587" y="645"/>
                  </a:lnTo>
                  <a:lnTo>
                    <a:pt x="592" y="638"/>
                  </a:lnTo>
                  <a:lnTo>
                    <a:pt x="664" y="638"/>
                  </a:lnTo>
                  <a:lnTo>
                    <a:pt x="664" y="88"/>
                  </a:lnTo>
                  <a:lnTo>
                    <a:pt x="632" y="88"/>
                  </a:lnTo>
                  <a:lnTo>
                    <a:pt x="632" y="162"/>
                  </a:lnTo>
                  <a:lnTo>
                    <a:pt x="626" y="170"/>
                  </a:lnTo>
                  <a:lnTo>
                    <a:pt x="592" y="170"/>
                  </a:lnTo>
                  <a:lnTo>
                    <a:pt x="592" y="279"/>
                  </a:lnTo>
                  <a:lnTo>
                    <a:pt x="587" y="284"/>
                  </a:lnTo>
                  <a:lnTo>
                    <a:pt x="551" y="284"/>
                  </a:lnTo>
                  <a:lnTo>
                    <a:pt x="551" y="360"/>
                  </a:lnTo>
                  <a:lnTo>
                    <a:pt x="546" y="366"/>
                  </a:lnTo>
                  <a:lnTo>
                    <a:pt x="512" y="366"/>
                  </a:lnTo>
                  <a:lnTo>
                    <a:pt x="512" y="480"/>
                  </a:lnTo>
                  <a:lnTo>
                    <a:pt x="506" y="485"/>
                  </a:lnTo>
                  <a:lnTo>
                    <a:pt x="473" y="485"/>
                  </a:lnTo>
                  <a:lnTo>
                    <a:pt x="473" y="556"/>
                  </a:lnTo>
                  <a:lnTo>
                    <a:pt x="466" y="564"/>
                  </a:lnTo>
                  <a:lnTo>
                    <a:pt x="433" y="564"/>
                  </a:lnTo>
                  <a:lnTo>
                    <a:pt x="433" y="679"/>
                  </a:lnTo>
                  <a:lnTo>
                    <a:pt x="427" y="684"/>
                  </a:lnTo>
                  <a:lnTo>
                    <a:pt x="399" y="684"/>
                  </a:lnTo>
                  <a:lnTo>
                    <a:pt x="392" y="679"/>
                  </a:lnTo>
                  <a:lnTo>
                    <a:pt x="392" y="645"/>
                  </a:lnTo>
                  <a:lnTo>
                    <a:pt x="358" y="645"/>
                  </a:lnTo>
                  <a:lnTo>
                    <a:pt x="352" y="638"/>
                  </a:lnTo>
                  <a:lnTo>
                    <a:pt x="352" y="564"/>
                  </a:lnTo>
                  <a:lnTo>
                    <a:pt x="319" y="564"/>
                  </a:lnTo>
                  <a:lnTo>
                    <a:pt x="312" y="556"/>
                  </a:lnTo>
                  <a:lnTo>
                    <a:pt x="312" y="485"/>
                  </a:lnTo>
                  <a:lnTo>
                    <a:pt x="278" y="485"/>
                  </a:lnTo>
                  <a:lnTo>
                    <a:pt x="273" y="480"/>
                  </a:lnTo>
                  <a:lnTo>
                    <a:pt x="273" y="405"/>
                  </a:lnTo>
                  <a:lnTo>
                    <a:pt x="239" y="405"/>
                  </a:lnTo>
                  <a:lnTo>
                    <a:pt x="234" y="400"/>
                  </a:lnTo>
                  <a:lnTo>
                    <a:pt x="234" y="324"/>
                  </a:lnTo>
                  <a:lnTo>
                    <a:pt x="198" y="324"/>
                  </a:lnTo>
                  <a:lnTo>
                    <a:pt x="192" y="318"/>
                  </a:lnTo>
                  <a:lnTo>
                    <a:pt x="192" y="242"/>
                  </a:lnTo>
                  <a:lnTo>
                    <a:pt x="159" y="242"/>
                  </a:lnTo>
                  <a:lnTo>
                    <a:pt x="154" y="237"/>
                  </a:lnTo>
                  <a:lnTo>
                    <a:pt x="154" y="170"/>
                  </a:lnTo>
                  <a:lnTo>
                    <a:pt x="119" y="170"/>
                  </a:lnTo>
                  <a:lnTo>
                    <a:pt x="119" y="638"/>
                  </a:lnTo>
                  <a:lnTo>
                    <a:pt x="192" y="638"/>
                  </a:lnTo>
                  <a:lnTo>
                    <a:pt x="198" y="645"/>
                  </a:lnTo>
                  <a:lnTo>
                    <a:pt x="198" y="679"/>
                  </a:lnTo>
                  <a:lnTo>
                    <a:pt x="192" y="684"/>
                  </a:lnTo>
                  <a:lnTo>
                    <a:pt x="5" y="684"/>
                  </a:lnTo>
                  <a:lnTo>
                    <a:pt x="0" y="679"/>
                  </a:lnTo>
                  <a:lnTo>
                    <a:pt x="0" y="645"/>
                  </a:lnTo>
                  <a:lnTo>
                    <a:pt x="5" y="638"/>
                  </a:lnTo>
                  <a:lnTo>
                    <a:pt x="79" y="638"/>
                  </a:lnTo>
                  <a:lnTo>
                    <a:pt x="79" y="46"/>
                  </a:lnTo>
                  <a:lnTo>
                    <a:pt x="5" y="46"/>
                  </a:lnTo>
                  <a:lnTo>
                    <a:pt x="0" y="41"/>
                  </a:lnTo>
                  <a:lnTo>
                    <a:pt x="0" y="7"/>
                  </a:lnTo>
                  <a:lnTo>
                    <a:pt x="5" y="0"/>
                  </a:lnTo>
                </a:path>
              </a:pathLst>
            </a:custGeom>
            <a:solidFill>
              <a:srgbClr val="CCFF66"/>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sp>
          <p:nvSpPr>
            <p:cNvPr id="1668" name="Google Shape;1668;p210"/>
            <p:cNvSpPr/>
            <p:nvPr/>
          </p:nvSpPr>
          <p:spPr>
            <a:xfrm>
              <a:off x="3327" y="2532"/>
              <a:ext cx="79" cy="154"/>
            </a:xfrm>
            <a:custGeom>
              <a:rect b="b" l="l" r="r" t="t"/>
              <a:pathLst>
                <a:path extrusionOk="0" h="685" w="354">
                  <a:moveTo>
                    <a:pt x="118" y="0"/>
                  </a:moveTo>
                  <a:lnTo>
                    <a:pt x="231" y="0"/>
                  </a:lnTo>
                  <a:lnTo>
                    <a:pt x="236" y="7"/>
                  </a:lnTo>
                  <a:lnTo>
                    <a:pt x="236" y="41"/>
                  </a:lnTo>
                  <a:lnTo>
                    <a:pt x="270" y="41"/>
                  </a:lnTo>
                  <a:lnTo>
                    <a:pt x="275" y="46"/>
                  </a:lnTo>
                  <a:lnTo>
                    <a:pt x="275" y="80"/>
                  </a:lnTo>
                  <a:lnTo>
                    <a:pt x="309" y="80"/>
                  </a:lnTo>
                  <a:lnTo>
                    <a:pt x="314" y="88"/>
                  </a:lnTo>
                  <a:lnTo>
                    <a:pt x="314" y="204"/>
                  </a:lnTo>
                  <a:lnTo>
                    <a:pt x="309" y="208"/>
                  </a:lnTo>
                  <a:lnTo>
                    <a:pt x="275" y="208"/>
                  </a:lnTo>
                  <a:lnTo>
                    <a:pt x="275" y="237"/>
                  </a:lnTo>
                  <a:lnTo>
                    <a:pt x="270" y="242"/>
                  </a:lnTo>
                  <a:lnTo>
                    <a:pt x="236" y="242"/>
                  </a:lnTo>
                  <a:lnTo>
                    <a:pt x="236" y="279"/>
                  </a:lnTo>
                  <a:lnTo>
                    <a:pt x="270" y="279"/>
                  </a:lnTo>
                  <a:lnTo>
                    <a:pt x="275" y="284"/>
                  </a:lnTo>
                  <a:lnTo>
                    <a:pt x="275" y="318"/>
                  </a:lnTo>
                  <a:lnTo>
                    <a:pt x="309" y="318"/>
                  </a:lnTo>
                  <a:lnTo>
                    <a:pt x="314" y="324"/>
                  </a:lnTo>
                  <a:lnTo>
                    <a:pt x="314" y="360"/>
                  </a:lnTo>
                  <a:lnTo>
                    <a:pt x="347" y="360"/>
                  </a:lnTo>
                  <a:lnTo>
                    <a:pt x="353" y="366"/>
                  </a:lnTo>
                  <a:lnTo>
                    <a:pt x="353" y="522"/>
                  </a:lnTo>
                  <a:lnTo>
                    <a:pt x="347" y="527"/>
                  </a:lnTo>
                  <a:lnTo>
                    <a:pt x="314" y="527"/>
                  </a:lnTo>
                  <a:lnTo>
                    <a:pt x="314" y="598"/>
                  </a:lnTo>
                  <a:lnTo>
                    <a:pt x="309" y="604"/>
                  </a:lnTo>
                  <a:lnTo>
                    <a:pt x="275" y="604"/>
                  </a:lnTo>
                  <a:lnTo>
                    <a:pt x="275" y="638"/>
                  </a:lnTo>
                  <a:lnTo>
                    <a:pt x="270" y="645"/>
                  </a:lnTo>
                  <a:lnTo>
                    <a:pt x="197" y="645"/>
                  </a:lnTo>
                  <a:lnTo>
                    <a:pt x="197" y="679"/>
                  </a:lnTo>
                  <a:lnTo>
                    <a:pt x="191" y="684"/>
                  </a:lnTo>
                  <a:lnTo>
                    <a:pt x="46" y="684"/>
                  </a:lnTo>
                  <a:lnTo>
                    <a:pt x="38" y="679"/>
                  </a:lnTo>
                  <a:lnTo>
                    <a:pt x="38" y="645"/>
                  </a:lnTo>
                  <a:lnTo>
                    <a:pt x="4" y="645"/>
                  </a:lnTo>
                  <a:lnTo>
                    <a:pt x="0" y="638"/>
                  </a:lnTo>
                  <a:lnTo>
                    <a:pt x="0" y="564"/>
                  </a:lnTo>
                  <a:lnTo>
                    <a:pt x="4" y="556"/>
                  </a:lnTo>
                  <a:lnTo>
                    <a:pt x="79" y="556"/>
                  </a:lnTo>
                  <a:lnTo>
                    <a:pt x="85" y="564"/>
                  </a:lnTo>
                  <a:lnTo>
                    <a:pt x="85" y="598"/>
                  </a:lnTo>
                  <a:lnTo>
                    <a:pt x="113" y="598"/>
                  </a:lnTo>
                  <a:lnTo>
                    <a:pt x="118" y="604"/>
                  </a:lnTo>
                  <a:lnTo>
                    <a:pt x="118" y="638"/>
                  </a:lnTo>
                  <a:lnTo>
                    <a:pt x="191" y="638"/>
                  </a:lnTo>
                  <a:lnTo>
                    <a:pt x="191" y="604"/>
                  </a:lnTo>
                  <a:lnTo>
                    <a:pt x="197" y="598"/>
                  </a:lnTo>
                  <a:lnTo>
                    <a:pt x="231" y="598"/>
                  </a:lnTo>
                  <a:lnTo>
                    <a:pt x="231" y="564"/>
                  </a:lnTo>
                  <a:lnTo>
                    <a:pt x="236" y="556"/>
                  </a:lnTo>
                  <a:lnTo>
                    <a:pt x="270" y="556"/>
                  </a:lnTo>
                  <a:lnTo>
                    <a:pt x="270" y="405"/>
                  </a:lnTo>
                  <a:lnTo>
                    <a:pt x="236" y="405"/>
                  </a:lnTo>
                  <a:lnTo>
                    <a:pt x="231" y="400"/>
                  </a:lnTo>
                  <a:lnTo>
                    <a:pt x="231" y="366"/>
                  </a:lnTo>
                  <a:lnTo>
                    <a:pt x="197" y="366"/>
                  </a:lnTo>
                  <a:lnTo>
                    <a:pt x="191" y="360"/>
                  </a:lnTo>
                  <a:lnTo>
                    <a:pt x="191" y="324"/>
                  </a:lnTo>
                  <a:lnTo>
                    <a:pt x="118" y="324"/>
                  </a:lnTo>
                  <a:lnTo>
                    <a:pt x="113" y="318"/>
                  </a:lnTo>
                  <a:lnTo>
                    <a:pt x="113" y="284"/>
                  </a:lnTo>
                  <a:lnTo>
                    <a:pt x="118" y="279"/>
                  </a:lnTo>
                  <a:lnTo>
                    <a:pt x="152" y="279"/>
                  </a:lnTo>
                  <a:lnTo>
                    <a:pt x="152" y="242"/>
                  </a:lnTo>
                  <a:lnTo>
                    <a:pt x="158" y="237"/>
                  </a:lnTo>
                  <a:lnTo>
                    <a:pt x="191" y="237"/>
                  </a:lnTo>
                  <a:lnTo>
                    <a:pt x="191" y="208"/>
                  </a:lnTo>
                  <a:lnTo>
                    <a:pt x="197" y="204"/>
                  </a:lnTo>
                  <a:lnTo>
                    <a:pt x="231" y="204"/>
                  </a:lnTo>
                  <a:lnTo>
                    <a:pt x="231" y="128"/>
                  </a:lnTo>
                  <a:lnTo>
                    <a:pt x="197" y="128"/>
                  </a:lnTo>
                  <a:lnTo>
                    <a:pt x="191" y="122"/>
                  </a:lnTo>
                  <a:lnTo>
                    <a:pt x="191" y="88"/>
                  </a:lnTo>
                  <a:lnTo>
                    <a:pt x="85" y="88"/>
                  </a:lnTo>
                  <a:lnTo>
                    <a:pt x="85" y="122"/>
                  </a:lnTo>
                  <a:lnTo>
                    <a:pt x="79" y="128"/>
                  </a:lnTo>
                  <a:lnTo>
                    <a:pt x="46" y="128"/>
                  </a:lnTo>
                  <a:lnTo>
                    <a:pt x="46" y="204"/>
                  </a:lnTo>
                  <a:lnTo>
                    <a:pt x="38" y="208"/>
                  </a:lnTo>
                  <a:lnTo>
                    <a:pt x="4" y="208"/>
                  </a:lnTo>
                  <a:lnTo>
                    <a:pt x="0" y="204"/>
                  </a:lnTo>
                  <a:lnTo>
                    <a:pt x="0" y="128"/>
                  </a:lnTo>
                  <a:lnTo>
                    <a:pt x="4" y="122"/>
                  </a:lnTo>
                  <a:lnTo>
                    <a:pt x="38" y="122"/>
                  </a:lnTo>
                  <a:lnTo>
                    <a:pt x="38" y="46"/>
                  </a:lnTo>
                  <a:lnTo>
                    <a:pt x="46" y="41"/>
                  </a:lnTo>
                  <a:lnTo>
                    <a:pt x="113" y="41"/>
                  </a:lnTo>
                  <a:lnTo>
                    <a:pt x="113" y="7"/>
                  </a:lnTo>
                  <a:lnTo>
                    <a:pt x="118" y="0"/>
                  </a:lnTo>
                </a:path>
              </a:pathLst>
            </a:custGeom>
            <a:solidFill>
              <a:srgbClr val="CCFF66"/>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grpSp>
      <p:grpSp>
        <p:nvGrpSpPr>
          <p:cNvPr id="1669" name="Google Shape;1669;p210"/>
          <p:cNvGrpSpPr/>
          <p:nvPr/>
        </p:nvGrpSpPr>
        <p:grpSpPr>
          <a:xfrm>
            <a:off x="2210401" y="5010121"/>
            <a:ext cx="440640" cy="244800"/>
            <a:chOff x="1392" y="3156"/>
            <a:chExt cx="278" cy="154"/>
          </a:xfrm>
        </p:grpSpPr>
        <p:sp>
          <p:nvSpPr>
            <p:cNvPr id="1670" name="Google Shape;1670;p210"/>
            <p:cNvSpPr/>
            <p:nvPr/>
          </p:nvSpPr>
          <p:spPr>
            <a:xfrm>
              <a:off x="1392" y="3156"/>
              <a:ext cx="181" cy="154"/>
            </a:xfrm>
            <a:custGeom>
              <a:rect b="b" l="l" r="r" t="t"/>
              <a:pathLst>
                <a:path extrusionOk="0" h="685" w="804">
                  <a:moveTo>
                    <a:pt x="4" y="0"/>
                  </a:moveTo>
                  <a:lnTo>
                    <a:pt x="149" y="0"/>
                  </a:lnTo>
                  <a:lnTo>
                    <a:pt x="155" y="7"/>
                  </a:lnTo>
                  <a:lnTo>
                    <a:pt x="155" y="80"/>
                  </a:lnTo>
                  <a:lnTo>
                    <a:pt x="187" y="80"/>
                  </a:lnTo>
                  <a:lnTo>
                    <a:pt x="194" y="88"/>
                  </a:lnTo>
                  <a:lnTo>
                    <a:pt x="194" y="162"/>
                  </a:lnTo>
                  <a:lnTo>
                    <a:pt x="227" y="162"/>
                  </a:lnTo>
                  <a:lnTo>
                    <a:pt x="232" y="170"/>
                  </a:lnTo>
                  <a:lnTo>
                    <a:pt x="232" y="237"/>
                  </a:lnTo>
                  <a:lnTo>
                    <a:pt x="265" y="237"/>
                  </a:lnTo>
                  <a:lnTo>
                    <a:pt x="272" y="242"/>
                  </a:lnTo>
                  <a:lnTo>
                    <a:pt x="272" y="318"/>
                  </a:lnTo>
                  <a:lnTo>
                    <a:pt x="305" y="318"/>
                  </a:lnTo>
                  <a:lnTo>
                    <a:pt x="310" y="324"/>
                  </a:lnTo>
                  <a:lnTo>
                    <a:pt x="310" y="400"/>
                  </a:lnTo>
                  <a:lnTo>
                    <a:pt x="344" y="400"/>
                  </a:lnTo>
                  <a:lnTo>
                    <a:pt x="350" y="405"/>
                  </a:lnTo>
                  <a:lnTo>
                    <a:pt x="350" y="480"/>
                  </a:lnTo>
                  <a:lnTo>
                    <a:pt x="382" y="480"/>
                  </a:lnTo>
                  <a:lnTo>
                    <a:pt x="388" y="485"/>
                  </a:lnTo>
                  <a:lnTo>
                    <a:pt x="388" y="556"/>
                  </a:lnTo>
                  <a:lnTo>
                    <a:pt x="415" y="556"/>
                  </a:lnTo>
                  <a:lnTo>
                    <a:pt x="415" y="485"/>
                  </a:lnTo>
                  <a:lnTo>
                    <a:pt x="420" y="480"/>
                  </a:lnTo>
                  <a:lnTo>
                    <a:pt x="455" y="480"/>
                  </a:lnTo>
                  <a:lnTo>
                    <a:pt x="455" y="366"/>
                  </a:lnTo>
                  <a:lnTo>
                    <a:pt x="460" y="360"/>
                  </a:lnTo>
                  <a:lnTo>
                    <a:pt x="493" y="360"/>
                  </a:lnTo>
                  <a:lnTo>
                    <a:pt x="493" y="284"/>
                  </a:lnTo>
                  <a:lnTo>
                    <a:pt x="498" y="279"/>
                  </a:lnTo>
                  <a:lnTo>
                    <a:pt x="531" y="279"/>
                  </a:lnTo>
                  <a:lnTo>
                    <a:pt x="531" y="170"/>
                  </a:lnTo>
                  <a:lnTo>
                    <a:pt x="536" y="162"/>
                  </a:lnTo>
                  <a:lnTo>
                    <a:pt x="570" y="162"/>
                  </a:lnTo>
                  <a:lnTo>
                    <a:pt x="570" y="88"/>
                  </a:lnTo>
                  <a:lnTo>
                    <a:pt x="576" y="80"/>
                  </a:lnTo>
                  <a:lnTo>
                    <a:pt x="608" y="80"/>
                  </a:lnTo>
                  <a:lnTo>
                    <a:pt x="608" y="7"/>
                  </a:lnTo>
                  <a:lnTo>
                    <a:pt x="614" y="0"/>
                  </a:lnTo>
                  <a:lnTo>
                    <a:pt x="797" y="0"/>
                  </a:lnTo>
                  <a:lnTo>
                    <a:pt x="803" y="7"/>
                  </a:lnTo>
                  <a:lnTo>
                    <a:pt x="803" y="41"/>
                  </a:lnTo>
                  <a:lnTo>
                    <a:pt x="797" y="46"/>
                  </a:lnTo>
                  <a:lnTo>
                    <a:pt x="725" y="46"/>
                  </a:lnTo>
                  <a:lnTo>
                    <a:pt x="725" y="638"/>
                  </a:lnTo>
                  <a:lnTo>
                    <a:pt x="797" y="638"/>
                  </a:lnTo>
                  <a:lnTo>
                    <a:pt x="803" y="645"/>
                  </a:lnTo>
                  <a:lnTo>
                    <a:pt x="803" y="679"/>
                  </a:lnTo>
                  <a:lnTo>
                    <a:pt x="797" y="684"/>
                  </a:lnTo>
                  <a:lnTo>
                    <a:pt x="576" y="684"/>
                  </a:lnTo>
                  <a:lnTo>
                    <a:pt x="570" y="679"/>
                  </a:lnTo>
                  <a:lnTo>
                    <a:pt x="570" y="645"/>
                  </a:lnTo>
                  <a:lnTo>
                    <a:pt x="576" y="638"/>
                  </a:lnTo>
                  <a:lnTo>
                    <a:pt x="648" y="638"/>
                  </a:lnTo>
                  <a:lnTo>
                    <a:pt x="648" y="88"/>
                  </a:lnTo>
                  <a:lnTo>
                    <a:pt x="614" y="88"/>
                  </a:lnTo>
                  <a:lnTo>
                    <a:pt x="614" y="162"/>
                  </a:lnTo>
                  <a:lnTo>
                    <a:pt x="608" y="170"/>
                  </a:lnTo>
                  <a:lnTo>
                    <a:pt x="576" y="170"/>
                  </a:lnTo>
                  <a:lnTo>
                    <a:pt x="576" y="279"/>
                  </a:lnTo>
                  <a:lnTo>
                    <a:pt x="570" y="284"/>
                  </a:lnTo>
                  <a:lnTo>
                    <a:pt x="536" y="284"/>
                  </a:lnTo>
                  <a:lnTo>
                    <a:pt x="536" y="360"/>
                  </a:lnTo>
                  <a:lnTo>
                    <a:pt x="531" y="366"/>
                  </a:lnTo>
                  <a:lnTo>
                    <a:pt x="498" y="366"/>
                  </a:lnTo>
                  <a:lnTo>
                    <a:pt x="498" y="480"/>
                  </a:lnTo>
                  <a:lnTo>
                    <a:pt x="493" y="485"/>
                  </a:lnTo>
                  <a:lnTo>
                    <a:pt x="460" y="485"/>
                  </a:lnTo>
                  <a:lnTo>
                    <a:pt x="460" y="556"/>
                  </a:lnTo>
                  <a:lnTo>
                    <a:pt x="455" y="564"/>
                  </a:lnTo>
                  <a:lnTo>
                    <a:pt x="420" y="564"/>
                  </a:lnTo>
                  <a:lnTo>
                    <a:pt x="420" y="679"/>
                  </a:lnTo>
                  <a:lnTo>
                    <a:pt x="415" y="684"/>
                  </a:lnTo>
                  <a:lnTo>
                    <a:pt x="388" y="684"/>
                  </a:lnTo>
                  <a:lnTo>
                    <a:pt x="382" y="679"/>
                  </a:lnTo>
                  <a:lnTo>
                    <a:pt x="382" y="645"/>
                  </a:lnTo>
                  <a:lnTo>
                    <a:pt x="350" y="645"/>
                  </a:lnTo>
                  <a:lnTo>
                    <a:pt x="344" y="638"/>
                  </a:lnTo>
                  <a:lnTo>
                    <a:pt x="344" y="564"/>
                  </a:lnTo>
                  <a:lnTo>
                    <a:pt x="310" y="564"/>
                  </a:lnTo>
                  <a:lnTo>
                    <a:pt x="305" y="556"/>
                  </a:lnTo>
                  <a:lnTo>
                    <a:pt x="305" y="485"/>
                  </a:lnTo>
                  <a:lnTo>
                    <a:pt x="272" y="485"/>
                  </a:lnTo>
                  <a:lnTo>
                    <a:pt x="265" y="480"/>
                  </a:lnTo>
                  <a:lnTo>
                    <a:pt x="265" y="405"/>
                  </a:lnTo>
                  <a:lnTo>
                    <a:pt x="232" y="405"/>
                  </a:lnTo>
                  <a:lnTo>
                    <a:pt x="227" y="400"/>
                  </a:lnTo>
                  <a:lnTo>
                    <a:pt x="227" y="324"/>
                  </a:lnTo>
                  <a:lnTo>
                    <a:pt x="194" y="324"/>
                  </a:lnTo>
                  <a:lnTo>
                    <a:pt x="187" y="318"/>
                  </a:lnTo>
                  <a:lnTo>
                    <a:pt x="187" y="242"/>
                  </a:lnTo>
                  <a:lnTo>
                    <a:pt x="155" y="242"/>
                  </a:lnTo>
                  <a:lnTo>
                    <a:pt x="149" y="237"/>
                  </a:lnTo>
                  <a:lnTo>
                    <a:pt x="149" y="170"/>
                  </a:lnTo>
                  <a:lnTo>
                    <a:pt x="115" y="170"/>
                  </a:lnTo>
                  <a:lnTo>
                    <a:pt x="115" y="638"/>
                  </a:lnTo>
                  <a:lnTo>
                    <a:pt x="187" y="638"/>
                  </a:lnTo>
                  <a:lnTo>
                    <a:pt x="194" y="645"/>
                  </a:lnTo>
                  <a:lnTo>
                    <a:pt x="194" y="679"/>
                  </a:lnTo>
                  <a:lnTo>
                    <a:pt x="187" y="684"/>
                  </a:lnTo>
                  <a:lnTo>
                    <a:pt x="4" y="684"/>
                  </a:lnTo>
                  <a:lnTo>
                    <a:pt x="0" y="679"/>
                  </a:lnTo>
                  <a:lnTo>
                    <a:pt x="0" y="645"/>
                  </a:lnTo>
                  <a:lnTo>
                    <a:pt x="4" y="638"/>
                  </a:lnTo>
                  <a:lnTo>
                    <a:pt x="77" y="638"/>
                  </a:lnTo>
                  <a:lnTo>
                    <a:pt x="77" y="46"/>
                  </a:lnTo>
                  <a:lnTo>
                    <a:pt x="4" y="46"/>
                  </a:lnTo>
                  <a:lnTo>
                    <a:pt x="0" y="41"/>
                  </a:lnTo>
                  <a:lnTo>
                    <a:pt x="0" y="7"/>
                  </a:lnTo>
                  <a:lnTo>
                    <a:pt x="4" y="0"/>
                  </a:lnTo>
                </a:path>
              </a:pathLst>
            </a:custGeom>
            <a:solidFill>
              <a:srgbClr val="CCFF66"/>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sp>
          <p:nvSpPr>
            <p:cNvPr id="1671" name="Google Shape;1671;p210"/>
            <p:cNvSpPr/>
            <p:nvPr/>
          </p:nvSpPr>
          <p:spPr>
            <a:xfrm>
              <a:off x="1585" y="3156"/>
              <a:ext cx="85" cy="154"/>
            </a:xfrm>
            <a:custGeom>
              <a:rect b="b" l="l" r="r" t="t"/>
              <a:pathLst>
                <a:path extrusionOk="0" h="685" w="381">
                  <a:moveTo>
                    <a:pt x="188" y="128"/>
                  </a:moveTo>
                  <a:lnTo>
                    <a:pt x="222" y="128"/>
                  </a:lnTo>
                  <a:lnTo>
                    <a:pt x="222" y="441"/>
                  </a:lnTo>
                  <a:lnTo>
                    <a:pt x="82" y="441"/>
                  </a:lnTo>
                  <a:lnTo>
                    <a:pt x="82" y="366"/>
                  </a:lnTo>
                  <a:lnTo>
                    <a:pt x="109" y="366"/>
                  </a:lnTo>
                  <a:lnTo>
                    <a:pt x="114" y="360"/>
                  </a:lnTo>
                  <a:lnTo>
                    <a:pt x="114" y="284"/>
                  </a:lnTo>
                  <a:lnTo>
                    <a:pt x="147" y="284"/>
                  </a:lnTo>
                  <a:lnTo>
                    <a:pt x="152" y="279"/>
                  </a:lnTo>
                  <a:lnTo>
                    <a:pt x="152" y="208"/>
                  </a:lnTo>
                  <a:lnTo>
                    <a:pt x="184" y="208"/>
                  </a:lnTo>
                  <a:lnTo>
                    <a:pt x="188" y="204"/>
                  </a:lnTo>
                  <a:lnTo>
                    <a:pt x="188" y="128"/>
                  </a:lnTo>
                  <a:close/>
                  <a:moveTo>
                    <a:pt x="227" y="0"/>
                  </a:moveTo>
                  <a:lnTo>
                    <a:pt x="298" y="0"/>
                  </a:lnTo>
                  <a:lnTo>
                    <a:pt x="303" y="7"/>
                  </a:lnTo>
                  <a:lnTo>
                    <a:pt x="303" y="441"/>
                  </a:lnTo>
                  <a:lnTo>
                    <a:pt x="375" y="441"/>
                  </a:lnTo>
                  <a:lnTo>
                    <a:pt x="380" y="446"/>
                  </a:lnTo>
                  <a:lnTo>
                    <a:pt x="380" y="522"/>
                  </a:lnTo>
                  <a:lnTo>
                    <a:pt x="375" y="527"/>
                  </a:lnTo>
                  <a:lnTo>
                    <a:pt x="303" y="527"/>
                  </a:lnTo>
                  <a:lnTo>
                    <a:pt x="303" y="679"/>
                  </a:lnTo>
                  <a:lnTo>
                    <a:pt x="298" y="684"/>
                  </a:lnTo>
                  <a:lnTo>
                    <a:pt x="227" y="684"/>
                  </a:lnTo>
                  <a:lnTo>
                    <a:pt x="222" y="679"/>
                  </a:lnTo>
                  <a:lnTo>
                    <a:pt x="222" y="527"/>
                  </a:lnTo>
                  <a:lnTo>
                    <a:pt x="4" y="527"/>
                  </a:lnTo>
                  <a:lnTo>
                    <a:pt x="0" y="522"/>
                  </a:lnTo>
                  <a:lnTo>
                    <a:pt x="0" y="405"/>
                  </a:lnTo>
                  <a:lnTo>
                    <a:pt x="4" y="400"/>
                  </a:lnTo>
                  <a:lnTo>
                    <a:pt x="37" y="400"/>
                  </a:lnTo>
                  <a:lnTo>
                    <a:pt x="37" y="324"/>
                  </a:lnTo>
                  <a:lnTo>
                    <a:pt x="42" y="318"/>
                  </a:lnTo>
                  <a:lnTo>
                    <a:pt x="75" y="318"/>
                  </a:lnTo>
                  <a:lnTo>
                    <a:pt x="75" y="242"/>
                  </a:lnTo>
                  <a:lnTo>
                    <a:pt x="82" y="237"/>
                  </a:lnTo>
                  <a:lnTo>
                    <a:pt x="109" y="237"/>
                  </a:lnTo>
                  <a:lnTo>
                    <a:pt x="109" y="170"/>
                  </a:lnTo>
                  <a:lnTo>
                    <a:pt x="114" y="162"/>
                  </a:lnTo>
                  <a:lnTo>
                    <a:pt x="147" y="162"/>
                  </a:lnTo>
                  <a:lnTo>
                    <a:pt x="147" y="128"/>
                  </a:lnTo>
                  <a:lnTo>
                    <a:pt x="152" y="122"/>
                  </a:lnTo>
                  <a:lnTo>
                    <a:pt x="184" y="122"/>
                  </a:lnTo>
                  <a:lnTo>
                    <a:pt x="184" y="46"/>
                  </a:lnTo>
                  <a:lnTo>
                    <a:pt x="188" y="41"/>
                  </a:lnTo>
                  <a:lnTo>
                    <a:pt x="222" y="41"/>
                  </a:lnTo>
                  <a:lnTo>
                    <a:pt x="222" y="7"/>
                  </a:lnTo>
                  <a:lnTo>
                    <a:pt x="227" y="0"/>
                  </a:lnTo>
                  <a:close/>
                </a:path>
              </a:pathLst>
            </a:custGeom>
            <a:solidFill>
              <a:srgbClr val="CCFF66"/>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grpSp>
      <p:grpSp>
        <p:nvGrpSpPr>
          <p:cNvPr id="1672" name="Google Shape;1672;p210"/>
          <p:cNvGrpSpPr/>
          <p:nvPr/>
        </p:nvGrpSpPr>
        <p:grpSpPr>
          <a:xfrm>
            <a:off x="3504961" y="5010121"/>
            <a:ext cx="442080" cy="244800"/>
            <a:chOff x="2208" y="3156"/>
            <a:chExt cx="278" cy="154"/>
          </a:xfrm>
        </p:grpSpPr>
        <p:sp>
          <p:nvSpPr>
            <p:cNvPr id="1673" name="Google Shape;1673;p210"/>
            <p:cNvSpPr/>
            <p:nvPr/>
          </p:nvSpPr>
          <p:spPr>
            <a:xfrm>
              <a:off x="2208" y="3156"/>
              <a:ext cx="180" cy="154"/>
            </a:xfrm>
            <a:custGeom>
              <a:rect b="b" l="l" r="r" t="t"/>
              <a:pathLst>
                <a:path extrusionOk="0" h="685" w="799">
                  <a:moveTo>
                    <a:pt x="4" y="0"/>
                  </a:moveTo>
                  <a:lnTo>
                    <a:pt x="149" y="0"/>
                  </a:lnTo>
                  <a:lnTo>
                    <a:pt x="155" y="7"/>
                  </a:lnTo>
                  <a:lnTo>
                    <a:pt x="155" y="80"/>
                  </a:lnTo>
                  <a:lnTo>
                    <a:pt x="187" y="80"/>
                  </a:lnTo>
                  <a:lnTo>
                    <a:pt x="192" y="88"/>
                  </a:lnTo>
                  <a:lnTo>
                    <a:pt x="192" y="162"/>
                  </a:lnTo>
                  <a:lnTo>
                    <a:pt x="226" y="162"/>
                  </a:lnTo>
                  <a:lnTo>
                    <a:pt x="231" y="170"/>
                  </a:lnTo>
                  <a:lnTo>
                    <a:pt x="231" y="237"/>
                  </a:lnTo>
                  <a:lnTo>
                    <a:pt x="264" y="237"/>
                  </a:lnTo>
                  <a:lnTo>
                    <a:pt x="269" y="242"/>
                  </a:lnTo>
                  <a:lnTo>
                    <a:pt x="269" y="318"/>
                  </a:lnTo>
                  <a:lnTo>
                    <a:pt x="302" y="318"/>
                  </a:lnTo>
                  <a:lnTo>
                    <a:pt x="309" y="324"/>
                  </a:lnTo>
                  <a:lnTo>
                    <a:pt x="309" y="400"/>
                  </a:lnTo>
                  <a:lnTo>
                    <a:pt x="342" y="400"/>
                  </a:lnTo>
                  <a:lnTo>
                    <a:pt x="347" y="405"/>
                  </a:lnTo>
                  <a:lnTo>
                    <a:pt x="347" y="480"/>
                  </a:lnTo>
                  <a:lnTo>
                    <a:pt x="380" y="480"/>
                  </a:lnTo>
                  <a:lnTo>
                    <a:pt x="386" y="485"/>
                  </a:lnTo>
                  <a:lnTo>
                    <a:pt x="386" y="556"/>
                  </a:lnTo>
                  <a:lnTo>
                    <a:pt x="413" y="556"/>
                  </a:lnTo>
                  <a:lnTo>
                    <a:pt x="413" y="485"/>
                  </a:lnTo>
                  <a:lnTo>
                    <a:pt x="419" y="480"/>
                  </a:lnTo>
                  <a:lnTo>
                    <a:pt x="451" y="480"/>
                  </a:lnTo>
                  <a:lnTo>
                    <a:pt x="451" y="366"/>
                  </a:lnTo>
                  <a:lnTo>
                    <a:pt x="458" y="360"/>
                  </a:lnTo>
                  <a:lnTo>
                    <a:pt x="491" y="360"/>
                  </a:lnTo>
                  <a:lnTo>
                    <a:pt x="491" y="284"/>
                  </a:lnTo>
                  <a:lnTo>
                    <a:pt x="496" y="279"/>
                  </a:lnTo>
                  <a:lnTo>
                    <a:pt x="529" y="279"/>
                  </a:lnTo>
                  <a:lnTo>
                    <a:pt x="529" y="170"/>
                  </a:lnTo>
                  <a:lnTo>
                    <a:pt x="534" y="162"/>
                  </a:lnTo>
                  <a:lnTo>
                    <a:pt x="568" y="162"/>
                  </a:lnTo>
                  <a:lnTo>
                    <a:pt x="568" y="88"/>
                  </a:lnTo>
                  <a:lnTo>
                    <a:pt x="573" y="80"/>
                  </a:lnTo>
                  <a:lnTo>
                    <a:pt x="606" y="80"/>
                  </a:lnTo>
                  <a:lnTo>
                    <a:pt x="606" y="7"/>
                  </a:lnTo>
                  <a:lnTo>
                    <a:pt x="611" y="0"/>
                  </a:lnTo>
                  <a:lnTo>
                    <a:pt x="793" y="0"/>
                  </a:lnTo>
                  <a:lnTo>
                    <a:pt x="798" y="7"/>
                  </a:lnTo>
                  <a:lnTo>
                    <a:pt x="798" y="41"/>
                  </a:lnTo>
                  <a:lnTo>
                    <a:pt x="793" y="46"/>
                  </a:lnTo>
                  <a:lnTo>
                    <a:pt x="722" y="46"/>
                  </a:lnTo>
                  <a:lnTo>
                    <a:pt x="722" y="638"/>
                  </a:lnTo>
                  <a:lnTo>
                    <a:pt x="793" y="638"/>
                  </a:lnTo>
                  <a:lnTo>
                    <a:pt x="798" y="645"/>
                  </a:lnTo>
                  <a:lnTo>
                    <a:pt x="798" y="679"/>
                  </a:lnTo>
                  <a:lnTo>
                    <a:pt x="793" y="684"/>
                  </a:lnTo>
                  <a:lnTo>
                    <a:pt x="573" y="684"/>
                  </a:lnTo>
                  <a:lnTo>
                    <a:pt x="568" y="679"/>
                  </a:lnTo>
                  <a:lnTo>
                    <a:pt x="568" y="645"/>
                  </a:lnTo>
                  <a:lnTo>
                    <a:pt x="573" y="638"/>
                  </a:lnTo>
                  <a:lnTo>
                    <a:pt x="644" y="638"/>
                  </a:lnTo>
                  <a:lnTo>
                    <a:pt x="644" y="88"/>
                  </a:lnTo>
                  <a:lnTo>
                    <a:pt x="611" y="88"/>
                  </a:lnTo>
                  <a:lnTo>
                    <a:pt x="611" y="162"/>
                  </a:lnTo>
                  <a:lnTo>
                    <a:pt x="606" y="170"/>
                  </a:lnTo>
                  <a:lnTo>
                    <a:pt x="573" y="170"/>
                  </a:lnTo>
                  <a:lnTo>
                    <a:pt x="573" y="279"/>
                  </a:lnTo>
                  <a:lnTo>
                    <a:pt x="568" y="284"/>
                  </a:lnTo>
                  <a:lnTo>
                    <a:pt x="534" y="284"/>
                  </a:lnTo>
                  <a:lnTo>
                    <a:pt x="534" y="360"/>
                  </a:lnTo>
                  <a:lnTo>
                    <a:pt x="529" y="366"/>
                  </a:lnTo>
                  <a:lnTo>
                    <a:pt x="496" y="366"/>
                  </a:lnTo>
                  <a:lnTo>
                    <a:pt x="496" y="480"/>
                  </a:lnTo>
                  <a:lnTo>
                    <a:pt x="491" y="485"/>
                  </a:lnTo>
                  <a:lnTo>
                    <a:pt x="458" y="485"/>
                  </a:lnTo>
                  <a:lnTo>
                    <a:pt x="458" y="556"/>
                  </a:lnTo>
                  <a:lnTo>
                    <a:pt x="451" y="564"/>
                  </a:lnTo>
                  <a:lnTo>
                    <a:pt x="419" y="564"/>
                  </a:lnTo>
                  <a:lnTo>
                    <a:pt x="419" y="679"/>
                  </a:lnTo>
                  <a:lnTo>
                    <a:pt x="413" y="684"/>
                  </a:lnTo>
                  <a:lnTo>
                    <a:pt x="386" y="684"/>
                  </a:lnTo>
                  <a:lnTo>
                    <a:pt x="380" y="679"/>
                  </a:lnTo>
                  <a:lnTo>
                    <a:pt x="380" y="645"/>
                  </a:lnTo>
                  <a:lnTo>
                    <a:pt x="347" y="645"/>
                  </a:lnTo>
                  <a:lnTo>
                    <a:pt x="342" y="638"/>
                  </a:lnTo>
                  <a:lnTo>
                    <a:pt x="342" y="564"/>
                  </a:lnTo>
                  <a:lnTo>
                    <a:pt x="309" y="564"/>
                  </a:lnTo>
                  <a:lnTo>
                    <a:pt x="302" y="556"/>
                  </a:lnTo>
                  <a:lnTo>
                    <a:pt x="302" y="485"/>
                  </a:lnTo>
                  <a:lnTo>
                    <a:pt x="269" y="485"/>
                  </a:lnTo>
                  <a:lnTo>
                    <a:pt x="264" y="480"/>
                  </a:lnTo>
                  <a:lnTo>
                    <a:pt x="264" y="405"/>
                  </a:lnTo>
                  <a:lnTo>
                    <a:pt x="231" y="405"/>
                  </a:lnTo>
                  <a:lnTo>
                    <a:pt x="226" y="400"/>
                  </a:lnTo>
                  <a:lnTo>
                    <a:pt x="226" y="324"/>
                  </a:lnTo>
                  <a:lnTo>
                    <a:pt x="192" y="324"/>
                  </a:lnTo>
                  <a:lnTo>
                    <a:pt x="187" y="318"/>
                  </a:lnTo>
                  <a:lnTo>
                    <a:pt x="187" y="242"/>
                  </a:lnTo>
                  <a:lnTo>
                    <a:pt x="155" y="242"/>
                  </a:lnTo>
                  <a:lnTo>
                    <a:pt x="149" y="237"/>
                  </a:lnTo>
                  <a:lnTo>
                    <a:pt x="149" y="170"/>
                  </a:lnTo>
                  <a:lnTo>
                    <a:pt x="115" y="170"/>
                  </a:lnTo>
                  <a:lnTo>
                    <a:pt x="115" y="638"/>
                  </a:lnTo>
                  <a:lnTo>
                    <a:pt x="187" y="638"/>
                  </a:lnTo>
                  <a:lnTo>
                    <a:pt x="192" y="645"/>
                  </a:lnTo>
                  <a:lnTo>
                    <a:pt x="192" y="679"/>
                  </a:lnTo>
                  <a:lnTo>
                    <a:pt x="187" y="684"/>
                  </a:lnTo>
                  <a:lnTo>
                    <a:pt x="4" y="684"/>
                  </a:lnTo>
                  <a:lnTo>
                    <a:pt x="0" y="679"/>
                  </a:lnTo>
                  <a:lnTo>
                    <a:pt x="0" y="645"/>
                  </a:lnTo>
                  <a:lnTo>
                    <a:pt x="4" y="638"/>
                  </a:lnTo>
                  <a:lnTo>
                    <a:pt x="77" y="638"/>
                  </a:lnTo>
                  <a:lnTo>
                    <a:pt x="77" y="46"/>
                  </a:lnTo>
                  <a:lnTo>
                    <a:pt x="4" y="46"/>
                  </a:lnTo>
                  <a:lnTo>
                    <a:pt x="0" y="41"/>
                  </a:lnTo>
                  <a:lnTo>
                    <a:pt x="0" y="7"/>
                  </a:lnTo>
                  <a:lnTo>
                    <a:pt x="4" y="0"/>
                  </a:lnTo>
                </a:path>
              </a:pathLst>
            </a:custGeom>
            <a:solidFill>
              <a:srgbClr val="CCFF66"/>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sp>
          <p:nvSpPr>
            <p:cNvPr id="1674" name="Google Shape;1674;p210"/>
            <p:cNvSpPr/>
            <p:nvPr/>
          </p:nvSpPr>
          <p:spPr>
            <a:xfrm>
              <a:off x="2401" y="3156"/>
              <a:ext cx="85" cy="154"/>
            </a:xfrm>
            <a:custGeom>
              <a:rect b="b" l="l" r="r" t="t"/>
              <a:pathLst>
                <a:path extrusionOk="0" h="685" w="380">
                  <a:moveTo>
                    <a:pt x="114" y="0"/>
                  </a:moveTo>
                  <a:lnTo>
                    <a:pt x="374" y="0"/>
                  </a:lnTo>
                  <a:lnTo>
                    <a:pt x="379" y="7"/>
                  </a:lnTo>
                  <a:lnTo>
                    <a:pt x="379" y="41"/>
                  </a:lnTo>
                  <a:lnTo>
                    <a:pt x="374" y="46"/>
                  </a:lnTo>
                  <a:lnTo>
                    <a:pt x="340" y="46"/>
                  </a:lnTo>
                  <a:lnTo>
                    <a:pt x="340" y="80"/>
                  </a:lnTo>
                  <a:lnTo>
                    <a:pt x="335" y="88"/>
                  </a:lnTo>
                  <a:lnTo>
                    <a:pt x="114" y="88"/>
                  </a:lnTo>
                  <a:lnTo>
                    <a:pt x="114" y="204"/>
                  </a:lnTo>
                  <a:lnTo>
                    <a:pt x="185" y="204"/>
                  </a:lnTo>
                  <a:lnTo>
                    <a:pt x="189" y="208"/>
                  </a:lnTo>
                  <a:lnTo>
                    <a:pt x="189" y="237"/>
                  </a:lnTo>
                  <a:lnTo>
                    <a:pt x="260" y="237"/>
                  </a:lnTo>
                  <a:lnTo>
                    <a:pt x="265" y="242"/>
                  </a:lnTo>
                  <a:lnTo>
                    <a:pt x="265" y="279"/>
                  </a:lnTo>
                  <a:lnTo>
                    <a:pt x="335" y="279"/>
                  </a:lnTo>
                  <a:lnTo>
                    <a:pt x="340" y="284"/>
                  </a:lnTo>
                  <a:lnTo>
                    <a:pt x="340" y="360"/>
                  </a:lnTo>
                  <a:lnTo>
                    <a:pt x="374" y="360"/>
                  </a:lnTo>
                  <a:lnTo>
                    <a:pt x="379" y="366"/>
                  </a:lnTo>
                  <a:lnTo>
                    <a:pt x="379" y="556"/>
                  </a:lnTo>
                  <a:lnTo>
                    <a:pt x="374" y="564"/>
                  </a:lnTo>
                  <a:lnTo>
                    <a:pt x="340" y="564"/>
                  </a:lnTo>
                  <a:lnTo>
                    <a:pt x="340" y="638"/>
                  </a:lnTo>
                  <a:lnTo>
                    <a:pt x="335" y="645"/>
                  </a:lnTo>
                  <a:lnTo>
                    <a:pt x="265" y="645"/>
                  </a:lnTo>
                  <a:lnTo>
                    <a:pt x="265" y="679"/>
                  </a:lnTo>
                  <a:lnTo>
                    <a:pt x="260" y="684"/>
                  </a:lnTo>
                  <a:lnTo>
                    <a:pt x="45" y="684"/>
                  </a:lnTo>
                  <a:lnTo>
                    <a:pt x="37" y="679"/>
                  </a:lnTo>
                  <a:lnTo>
                    <a:pt x="37" y="645"/>
                  </a:lnTo>
                  <a:lnTo>
                    <a:pt x="5" y="645"/>
                  </a:lnTo>
                  <a:lnTo>
                    <a:pt x="0" y="638"/>
                  </a:lnTo>
                  <a:lnTo>
                    <a:pt x="0" y="564"/>
                  </a:lnTo>
                  <a:lnTo>
                    <a:pt x="5" y="556"/>
                  </a:lnTo>
                  <a:lnTo>
                    <a:pt x="77" y="556"/>
                  </a:lnTo>
                  <a:lnTo>
                    <a:pt x="82" y="564"/>
                  </a:lnTo>
                  <a:lnTo>
                    <a:pt x="82" y="598"/>
                  </a:lnTo>
                  <a:lnTo>
                    <a:pt x="109" y="598"/>
                  </a:lnTo>
                  <a:lnTo>
                    <a:pt x="114" y="604"/>
                  </a:lnTo>
                  <a:lnTo>
                    <a:pt x="114" y="638"/>
                  </a:lnTo>
                  <a:lnTo>
                    <a:pt x="222" y="638"/>
                  </a:lnTo>
                  <a:lnTo>
                    <a:pt x="222" y="604"/>
                  </a:lnTo>
                  <a:lnTo>
                    <a:pt x="227" y="598"/>
                  </a:lnTo>
                  <a:lnTo>
                    <a:pt x="260" y="598"/>
                  </a:lnTo>
                  <a:lnTo>
                    <a:pt x="260" y="564"/>
                  </a:lnTo>
                  <a:lnTo>
                    <a:pt x="265" y="556"/>
                  </a:lnTo>
                  <a:lnTo>
                    <a:pt x="297" y="556"/>
                  </a:lnTo>
                  <a:lnTo>
                    <a:pt x="297" y="405"/>
                  </a:lnTo>
                  <a:lnTo>
                    <a:pt x="265" y="405"/>
                  </a:lnTo>
                  <a:lnTo>
                    <a:pt x="260" y="400"/>
                  </a:lnTo>
                  <a:lnTo>
                    <a:pt x="260" y="366"/>
                  </a:lnTo>
                  <a:lnTo>
                    <a:pt x="227" y="366"/>
                  </a:lnTo>
                  <a:lnTo>
                    <a:pt x="222" y="360"/>
                  </a:lnTo>
                  <a:lnTo>
                    <a:pt x="222" y="324"/>
                  </a:lnTo>
                  <a:lnTo>
                    <a:pt x="152" y="324"/>
                  </a:lnTo>
                  <a:lnTo>
                    <a:pt x="147" y="318"/>
                  </a:lnTo>
                  <a:lnTo>
                    <a:pt x="147" y="284"/>
                  </a:lnTo>
                  <a:lnTo>
                    <a:pt x="45" y="284"/>
                  </a:lnTo>
                  <a:lnTo>
                    <a:pt x="37" y="279"/>
                  </a:lnTo>
                  <a:lnTo>
                    <a:pt x="37" y="170"/>
                  </a:lnTo>
                  <a:lnTo>
                    <a:pt x="45" y="162"/>
                  </a:lnTo>
                  <a:lnTo>
                    <a:pt x="77" y="162"/>
                  </a:lnTo>
                  <a:lnTo>
                    <a:pt x="77" y="88"/>
                  </a:lnTo>
                  <a:lnTo>
                    <a:pt x="82" y="80"/>
                  </a:lnTo>
                  <a:lnTo>
                    <a:pt x="109" y="80"/>
                  </a:lnTo>
                  <a:lnTo>
                    <a:pt x="109" y="7"/>
                  </a:lnTo>
                  <a:lnTo>
                    <a:pt x="114" y="0"/>
                  </a:lnTo>
                </a:path>
              </a:pathLst>
            </a:custGeom>
            <a:solidFill>
              <a:srgbClr val="CCFF66"/>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grpSp>
      <p:grpSp>
        <p:nvGrpSpPr>
          <p:cNvPr id="1675" name="Google Shape;1675;p210"/>
          <p:cNvGrpSpPr/>
          <p:nvPr/>
        </p:nvGrpSpPr>
        <p:grpSpPr>
          <a:xfrm>
            <a:off x="4800961" y="5010121"/>
            <a:ext cx="440640" cy="244800"/>
            <a:chOff x="3024" y="3156"/>
            <a:chExt cx="278" cy="154"/>
          </a:xfrm>
        </p:grpSpPr>
        <p:sp>
          <p:nvSpPr>
            <p:cNvPr id="1676" name="Google Shape;1676;p210"/>
            <p:cNvSpPr/>
            <p:nvPr/>
          </p:nvSpPr>
          <p:spPr>
            <a:xfrm>
              <a:off x="3024" y="3156"/>
              <a:ext cx="181" cy="154"/>
            </a:xfrm>
            <a:custGeom>
              <a:rect b="b" l="l" r="r" t="t"/>
              <a:pathLst>
                <a:path extrusionOk="0" h="685" w="804">
                  <a:moveTo>
                    <a:pt x="4" y="0"/>
                  </a:moveTo>
                  <a:lnTo>
                    <a:pt x="149" y="0"/>
                  </a:lnTo>
                  <a:lnTo>
                    <a:pt x="155" y="7"/>
                  </a:lnTo>
                  <a:lnTo>
                    <a:pt x="155" y="80"/>
                  </a:lnTo>
                  <a:lnTo>
                    <a:pt x="187" y="80"/>
                  </a:lnTo>
                  <a:lnTo>
                    <a:pt x="194" y="88"/>
                  </a:lnTo>
                  <a:lnTo>
                    <a:pt x="194" y="162"/>
                  </a:lnTo>
                  <a:lnTo>
                    <a:pt x="227" y="162"/>
                  </a:lnTo>
                  <a:lnTo>
                    <a:pt x="232" y="170"/>
                  </a:lnTo>
                  <a:lnTo>
                    <a:pt x="232" y="237"/>
                  </a:lnTo>
                  <a:lnTo>
                    <a:pt x="265" y="237"/>
                  </a:lnTo>
                  <a:lnTo>
                    <a:pt x="272" y="242"/>
                  </a:lnTo>
                  <a:lnTo>
                    <a:pt x="272" y="318"/>
                  </a:lnTo>
                  <a:lnTo>
                    <a:pt x="305" y="318"/>
                  </a:lnTo>
                  <a:lnTo>
                    <a:pt x="310" y="324"/>
                  </a:lnTo>
                  <a:lnTo>
                    <a:pt x="310" y="400"/>
                  </a:lnTo>
                  <a:lnTo>
                    <a:pt x="344" y="400"/>
                  </a:lnTo>
                  <a:lnTo>
                    <a:pt x="350" y="405"/>
                  </a:lnTo>
                  <a:lnTo>
                    <a:pt x="350" y="480"/>
                  </a:lnTo>
                  <a:lnTo>
                    <a:pt x="382" y="480"/>
                  </a:lnTo>
                  <a:lnTo>
                    <a:pt x="388" y="485"/>
                  </a:lnTo>
                  <a:lnTo>
                    <a:pt x="388" y="556"/>
                  </a:lnTo>
                  <a:lnTo>
                    <a:pt x="415" y="556"/>
                  </a:lnTo>
                  <a:lnTo>
                    <a:pt x="415" y="485"/>
                  </a:lnTo>
                  <a:lnTo>
                    <a:pt x="420" y="480"/>
                  </a:lnTo>
                  <a:lnTo>
                    <a:pt x="455" y="480"/>
                  </a:lnTo>
                  <a:lnTo>
                    <a:pt x="455" y="366"/>
                  </a:lnTo>
                  <a:lnTo>
                    <a:pt x="460" y="360"/>
                  </a:lnTo>
                  <a:lnTo>
                    <a:pt x="493" y="360"/>
                  </a:lnTo>
                  <a:lnTo>
                    <a:pt x="493" y="284"/>
                  </a:lnTo>
                  <a:lnTo>
                    <a:pt x="498" y="279"/>
                  </a:lnTo>
                  <a:lnTo>
                    <a:pt x="531" y="279"/>
                  </a:lnTo>
                  <a:lnTo>
                    <a:pt x="531" y="170"/>
                  </a:lnTo>
                  <a:lnTo>
                    <a:pt x="536" y="162"/>
                  </a:lnTo>
                  <a:lnTo>
                    <a:pt x="570" y="162"/>
                  </a:lnTo>
                  <a:lnTo>
                    <a:pt x="570" y="88"/>
                  </a:lnTo>
                  <a:lnTo>
                    <a:pt x="576" y="80"/>
                  </a:lnTo>
                  <a:lnTo>
                    <a:pt x="608" y="80"/>
                  </a:lnTo>
                  <a:lnTo>
                    <a:pt x="608" y="7"/>
                  </a:lnTo>
                  <a:lnTo>
                    <a:pt x="614" y="0"/>
                  </a:lnTo>
                  <a:lnTo>
                    <a:pt x="797" y="0"/>
                  </a:lnTo>
                  <a:lnTo>
                    <a:pt x="803" y="7"/>
                  </a:lnTo>
                  <a:lnTo>
                    <a:pt x="803" y="41"/>
                  </a:lnTo>
                  <a:lnTo>
                    <a:pt x="797" y="46"/>
                  </a:lnTo>
                  <a:lnTo>
                    <a:pt x="725" y="46"/>
                  </a:lnTo>
                  <a:lnTo>
                    <a:pt x="725" y="638"/>
                  </a:lnTo>
                  <a:lnTo>
                    <a:pt x="797" y="638"/>
                  </a:lnTo>
                  <a:lnTo>
                    <a:pt x="803" y="645"/>
                  </a:lnTo>
                  <a:lnTo>
                    <a:pt x="803" y="679"/>
                  </a:lnTo>
                  <a:lnTo>
                    <a:pt x="797" y="684"/>
                  </a:lnTo>
                  <a:lnTo>
                    <a:pt x="576" y="684"/>
                  </a:lnTo>
                  <a:lnTo>
                    <a:pt x="570" y="679"/>
                  </a:lnTo>
                  <a:lnTo>
                    <a:pt x="570" y="645"/>
                  </a:lnTo>
                  <a:lnTo>
                    <a:pt x="576" y="638"/>
                  </a:lnTo>
                  <a:lnTo>
                    <a:pt x="648" y="638"/>
                  </a:lnTo>
                  <a:lnTo>
                    <a:pt x="648" y="88"/>
                  </a:lnTo>
                  <a:lnTo>
                    <a:pt x="614" y="88"/>
                  </a:lnTo>
                  <a:lnTo>
                    <a:pt x="614" y="162"/>
                  </a:lnTo>
                  <a:lnTo>
                    <a:pt x="608" y="170"/>
                  </a:lnTo>
                  <a:lnTo>
                    <a:pt x="576" y="170"/>
                  </a:lnTo>
                  <a:lnTo>
                    <a:pt x="576" y="279"/>
                  </a:lnTo>
                  <a:lnTo>
                    <a:pt x="570" y="284"/>
                  </a:lnTo>
                  <a:lnTo>
                    <a:pt x="536" y="284"/>
                  </a:lnTo>
                  <a:lnTo>
                    <a:pt x="536" y="360"/>
                  </a:lnTo>
                  <a:lnTo>
                    <a:pt x="531" y="366"/>
                  </a:lnTo>
                  <a:lnTo>
                    <a:pt x="498" y="366"/>
                  </a:lnTo>
                  <a:lnTo>
                    <a:pt x="498" y="480"/>
                  </a:lnTo>
                  <a:lnTo>
                    <a:pt x="493" y="485"/>
                  </a:lnTo>
                  <a:lnTo>
                    <a:pt x="460" y="485"/>
                  </a:lnTo>
                  <a:lnTo>
                    <a:pt x="460" y="556"/>
                  </a:lnTo>
                  <a:lnTo>
                    <a:pt x="455" y="564"/>
                  </a:lnTo>
                  <a:lnTo>
                    <a:pt x="420" y="564"/>
                  </a:lnTo>
                  <a:lnTo>
                    <a:pt x="420" y="679"/>
                  </a:lnTo>
                  <a:lnTo>
                    <a:pt x="415" y="684"/>
                  </a:lnTo>
                  <a:lnTo>
                    <a:pt x="388" y="684"/>
                  </a:lnTo>
                  <a:lnTo>
                    <a:pt x="382" y="679"/>
                  </a:lnTo>
                  <a:lnTo>
                    <a:pt x="382" y="645"/>
                  </a:lnTo>
                  <a:lnTo>
                    <a:pt x="350" y="645"/>
                  </a:lnTo>
                  <a:lnTo>
                    <a:pt x="344" y="638"/>
                  </a:lnTo>
                  <a:lnTo>
                    <a:pt x="344" y="564"/>
                  </a:lnTo>
                  <a:lnTo>
                    <a:pt x="310" y="564"/>
                  </a:lnTo>
                  <a:lnTo>
                    <a:pt x="305" y="556"/>
                  </a:lnTo>
                  <a:lnTo>
                    <a:pt x="305" y="485"/>
                  </a:lnTo>
                  <a:lnTo>
                    <a:pt x="272" y="485"/>
                  </a:lnTo>
                  <a:lnTo>
                    <a:pt x="265" y="480"/>
                  </a:lnTo>
                  <a:lnTo>
                    <a:pt x="265" y="405"/>
                  </a:lnTo>
                  <a:lnTo>
                    <a:pt x="232" y="405"/>
                  </a:lnTo>
                  <a:lnTo>
                    <a:pt x="227" y="400"/>
                  </a:lnTo>
                  <a:lnTo>
                    <a:pt x="227" y="324"/>
                  </a:lnTo>
                  <a:lnTo>
                    <a:pt x="194" y="324"/>
                  </a:lnTo>
                  <a:lnTo>
                    <a:pt x="187" y="318"/>
                  </a:lnTo>
                  <a:lnTo>
                    <a:pt x="187" y="242"/>
                  </a:lnTo>
                  <a:lnTo>
                    <a:pt x="155" y="242"/>
                  </a:lnTo>
                  <a:lnTo>
                    <a:pt x="149" y="237"/>
                  </a:lnTo>
                  <a:lnTo>
                    <a:pt x="149" y="170"/>
                  </a:lnTo>
                  <a:lnTo>
                    <a:pt x="115" y="170"/>
                  </a:lnTo>
                  <a:lnTo>
                    <a:pt x="115" y="638"/>
                  </a:lnTo>
                  <a:lnTo>
                    <a:pt x="187" y="638"/>
                  </a:lnTo>
                  <a:lnTo>
                    <a:pt x="194" y="645"/>
                  </a:lnTo>
                  <a:lnTo>
                    <a:pt x="194" y="679"/>
                  </a:lnTo>
                  <a:lnTo>
                    <a:pt x="187" y="684"/>
                  </a:lnTo>
                  <a:lnTo>
                    <a:pt x="4" y="684"/>
                  </a:lnTo>
                  <a:lnTo>
                    <a:pt x="0" y="679"/>
                  </a:lnTo>
                  <a:lnTo>
                    <a:pt x="0" y="645"/>
                  </a:lnTo>
                  <a:lnTo>
                    <a:pt x="4" y="638"/>
                  </a:lnTo>
                  <a:lnTo>
                    <a:pt x="77" y="638"/>
                  </a:lnTo>
                  <a:lnTo>
                    <a:pt x="77" y="46"/>
                  </a:lnTo>
                  <a:lnTo>
                    <a:pt x="4" y="46"/>
                  </a:lnTo>
                  <a:lnTo>
                    <a:pt x="0" y="41"/>
                  </a:lnTo>
                  <a:lnTo>
                    <a:pt x="0" y="7"/>
                  </a:lnTo>
                  <a:lnTo>
                    <a:pt x="4" y="0"/>
                  </a:lnTo>
                </a:path>
              </a:pathLst>
            </a:custGeom>
            <a:solidFill>
              <a:srgbClr val="CCFF66"/>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sp>
          <p:nvSpPr>
            <p:cNvPr id="1677" name="Google Shape;1677;p210"/>
            <p:cNvSpPr/>
            <p:nvPr/>
          </p:nvSpPr>
          <p:spPr>
            <a:xfrm>
              <a:off x="3217" y="3156"/>
              <a:ext cx="85" cy="154"/>
            </a:xfrm>
            <a:custGeom>
              <a:rect b="b" l="l" r="r" t="t"/>
              <a:pathLst>
                <a:path extrusionOk="0" h="685" w="380">
                  <a:moveTo>
                    <a:pt x="151" y="284"/>
                  </a:moveTo>
                  <a:lnTo>
                    <a:pt x="222" y="284"/>
                  </a:lnTo>
                  <a:lnTo>
                    <a:pt x="222" y="318"/>
                  </a:lnTo>
                  <a:lnTo>
                    <a:pt x="227" y="324"/>
                  </a:lnTo>
                  <a:lnTo>
                    <a:pt x="259" y="324"/>
                  </a:lnTo>
                  <a:lnTo>
                    <a:pt x="259" y="360"/>
                  </a:lnTo>
                  <a:lnTo>
                    <a:pt x="264" y="366"/>
                  </a:lnTo>
                  <a:lnTo>
                    <a:pt x="297" y="366"/>
                  </a:lnTo>
                  <a:lnTo>
                    <a:pt x="297" y="556"/>
                  </a:lnTo>
                  <a:lnTo>
                    <a:pt x="264" y="556"/>
                  </a:lnTo>
                  <a:lnTo>
                    <a:pt x="259" y="564"/>
                  </a:lnTo>
                  <a:lnTo>
                    <a:pt x="259" y="598"/>
                  </a:lnTo>
                  <a:lnTo>
                    <a:pt x="227" y="598"/>
                  </a:lnTo>
                  <a:lnTo>
                    <a:pt x="222" y="604"/>
                  </a:lnTo>
                  <a:lnTo>
                    <a:pt x="222" y="638"/>
                  </a:lnTo>
                  <a:lnTo>
                    <a:pt x="188" y="638"/>
                  </a:lnTo>
                  <a:lnTo>
                    <a:pt x="188" y="604"/>
                  </a:lnTo>
                  <a:lnTo>
                    <a:pt x="184" y="598"/>
                  </a:lnTo>
                  <a:lnTo>
                    <a:pt x="114" y="598"/>
                  </a:lnTo>
                  <a:lnTo>
                    <a:pt x="114" y="527"/>
                  </a:lnTo>
                  <a:lnTo>
                    <a:pt x="109" y="522"/>
                  </a:lnTo>
                  <a:lnTo>
                    <a:pt x="82" y="522"/>
                  </a:lnTo>
                  <a:lnTo>
                    <a:pt x="82" y="324"/>
                  </a:lnTo>
                  <a:lnTo>
                    <a:pt x="146" y="324"/>
                  </a:lnTo>
                  <a:lnTo>
                    <a:pt x="151" y="318"/>
                  </a:lnTo>
                  <a:lnTo>
                    <a:pt x="151" y="284"/>
                  </a:lnTo>
                  <a:close/>
                  <a:moveTo>
                    <a:pt x="227" y="0"/>
                  </a:moveTo>
                  <a:lnTo>
                    <a:pt x="374" y="0"/>
                  </a:lnTo>
                  <a:lnTo>
                    <a:pt x="379" y="7"/>
                  </a:lnTo>
                  <a:lnTo>
                    <a:pt x="379" y="41"/>
                  </a:lnTo>
                  <a:lnTo>
                    <a:pt x="374" y="46"/>
                  </a:lnTo>
                  <a:lnTo>
                    <a:pt x="264" y="46"/>
                  </a:lnTo>
                  <a:lnTo>
                    <a:pt x="264" y="80"/>
                  </a:lnTo>
                  <a:lnTo>
                    <a:pt x="259" y="88"/>
                  </a:lnTo>
                  <a:lnTo>
                    <a:pt x="188" y="88"/>
                  </a:lnTo>
                  <a:lnTo>
                    <a:pt x="188" y="122"/>
                  </a:lnTo>
                  <a:lnTo>
                    <a:pt x="184" y="128"/>
                  </a:lnTo>
                  <a:lnTo>
                    <a:pt x="151" y="128"/>
                  </a:lnTo>
                  <a:lnTo>
                    <a:pt x="151" y="204"/>
                  </a:lnTo>
                  <a:lnTo>
                    <a:pt x="146" y="208"/>
                  </a:lnTo>
                  <a:lnTo>
                    <a:pt x="114" y="208"/>
                  </a:lnTo>
                  <a:lnTo>
                    <a:pt x="114" y="279"/>
                  </a:lnTo>
                  <a:lnTo>
                    <a:pt x="146" y="279"/>
                  </a:lnTo>
                  <a:lnTo>
                    <a:pt x="146" y="242"/>
                  </a:lnTo>
                  <a:lnTo>
                    <a:pt x="151" y="237"/>
                  </a:lnTo>
                  <a:lnTo>
                    <a:pt x="259" y="237"/>
                  </a:lnTo>
                  <a:lnTo>
                    <a:pt x="264" y="242"/>
                  </a:lnTo>
                  <a:lnTo>
                    <a:pt x="264" y="279"/>
                  </a:lnTo>
                  <a:lnTo>
                    <a:pt x="335" y="279"/>
                  </a:lnTo>
                  <a:lnTo>
                    <a:pt x="340" y="284"/>
                  </a:lnTo>
                  <a:lnTo>
                    <a:pt x="340" y="360"/>
                  </a:lnTo>
                  <a:lnTo>
                    <a:pt x="374" y="360"/>
                  </a:lnTo>
                  <a:lnTo>
                    <a:pt x="379" y="366"/>
                  </a:lnTo>
                  <a:lnTo>
                    <a:pt x="379" y="556"/>
                  </a:lnTo>
                  <a:lnTo>
                    <a:pt x="374" y="564"/>
                  </a:lnTo>
                  <a:lnTo>
                    <a:pt x="340" y="564"/>
                  </a:lnTo>
                  <a:lnTo>
                    <a:pt x="340" y="638"/>
                  </a:lnTo>
                  <a:lnTo>
                    <a:pt x="335" y="645"/>
                  </a:lnTo>
                  <a:lnTo>
                    <a:pt x="264" y="645"/>
                  </a:lnTo>
                  <a:lnTo>
                    <a:pt x="264" y="679"/>
                  </a:lnTo>
                  <a:lnTo>
                    <a:pt x="259" y="684"/>
                  </a:lnTo>
                  <a:lnTo>
                    <a:pt x="114" y="684"/>
                  </a:lnTo>
                  <a:lnTo>
                    <a:pt x="109" y="679"/>
                  </a:lnTo>
                  <a:lnTo>
                    <a:pt x="109" y="645"/>
                  </a:lnTo>
                  <a:lnTo>
                    <a:pt x="42" y="645"/>
                  </a:lnTo>
                  <a:lnTo>
                    <a:pt x="37" y="638"/>
                  </a:lnTo>
                  <a:lnTo>
                    <a:pt x="37" y="564"/>
                  </a:lnTo>
                  <a:lnTo>
                    <a:pt x="4" y="564"/>
                  </a:lnTo>
                  <a:lnTo>
                    <a:pt x="0" y="556"/>
                  </a:lnTo>
                  <a:lnTo>
                    <a:pt x="0" y="242"/>
                  </a:lnTo>
                  <a:lnTo>
                    <a:pt x="4" y="237"/>
                  </a:lnTo>
                  <a:lnTo>
                    <a:pt x="37" y="237"/>
                  </a:lnTo>
                  <a:lnTo>
                    <a:pt x="37" y="170"/>
                  </a:lnTo>
                  <a:lnTo>
                    <a:pt x="42" y="162"/>
                  </a:lnTo>
                  <a:lnTo>
                    <a:pt x="75" y="162"/>
                  </a:lnTo>
                  <a:lnTo>
                    <a:pt x="75" y="128"/>
                  </a:lnTo>
                  <a:lnTo>
                    <a:pt x="82" y="122"/>
                  </a:lnTo>
                  <a:lnTo>
                    <a:pt x="109" y="122"/>
                  </a:lnTo>
                  <a:lnTo>
                    <a:pt x="109" y="88"/>
                  </a:lnTo>
                  <a:lnTo>
                    <a:pt x="114" y="80"/>
                  </a:lnTo>
                  <a:lnTo>
                    <a:pt x="146" y="80"/>
                  </a:lnTo>
                  <a:lnTo>
                    <a:pt x="146" y="46"/>
                  </a:lnTo>
                  <a:lnTo>
                    <a:pt x="151" y="41"/>
                  </a:lnTo>
                  <a:lnTo>
                    <a:pt x="222" y="41"/>
                  </a:lnTo>
                  <a:lnTo>
                    <a:pt x="222" y="7"/>
                  </a:lnTo>
                  <a:lnTo>
                    <a:pt x="227" y="0"/>
                  </a:lnTo>
                  <a:close/>
                </a:path>
              </a:pathLst>
            </a:custGeom>
            <a:solidFill>
              <a:srgbClr val="CCFF66"/>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grpSp>
      <p:sp>
        <p:nvSpPr>
          <p:cNvPr id="1678" name="Google Shape;1678;p210"/>
          <p:cNvSpPr txBox="1"/>
          <p:nvPr/>
        </p:nvSpPr>
        <p:spPr>
          <a:xfrm>
            <a:off x="3769921" y="3560040"/>
            <a:ext cx="396000" cy="334080"/>
          </a:xfrm>
          <a:prstGeom prst="rect">
            <a:avLst/>
          </a:prstGeom>
          <a:noFill/>
          <a:ln>
            <a:noFill/>
          </a:ln>
        </p:spPr>
        <p:txBody>
          <a:bodyPr anchorCtr="0" anchor="t" bIns="46775" lIns="17975" spcFirstLastPara="1" rIns="17975" wrap="square" tIns="46775">
            <a:noAutofit/>
          </a:bodyPr>
          <a:lstStyle/>
          <a:p>
            <a:pPr indent="0" lvl="0" marL="0" marR="0" rtl="0" algn="l">
              <a:lnSpc>
                <a:spcPct val="72000"/>
              </a:lnSpc>
              <a:spcBef>
                <a:spcPts val="0"/>
              </a:spcBef>
              <a:spcAft>
                <a:spcPts val="0"/>
              </a:spcAft>
              <a:buClr>
                <a:srgbClr val="000000"/>
              </a:buClr>
              <a:buSzPts val="1633"/>
              <a:buFont typeface="Arial"/>
              <a:buNone/>
            </a:pPr>
            <a:r>
              <a:rPr b="1" i="0" lang="en-US" sz="1633" u="none" cap="none" strike="noStrike">
                <a:solidFill>
                  <a:srgbClr val="000000"/>
                </a:solidFill>
                <a:latin typeface="Bookman Old Style"/>
                <a:ea typeface="Bookman Old Style"/>
                <a:cs typeface="Bookman Old Style"/>
                <a:sym typeface="Bookman Old Style"/>
              </a:rPr>
              <a:t>d1</a:t>
            </a:r>
            <a:endParaRPr b="0" i="0" sz="1400" u="none" cap="none" strike="noStrike">
              <a:solidFill>
                <a:srgbClr val="000000"/>
              </a:solidFill>
              <a:latin typeface="Arial"/>
              <a:ea typeface="Arial"/>
              <a:cs typeface="Arial"/>
              <a:sym typeface="Arial"/>
            </a:endParaRPr>
          </a:p>
        </p:txBody>
      </p:sp>
      <p:sp>
        <p:nvSpPr>
          <p:cNvPr id="1679" name="Google Shape;1679;p210"/>
          <p:cNvSpPr txBox="1"/>
          <p:nvPr/>
        </p:nvSpPr>
        <p:spPr>
          <a:xfrm>
            <a:off x="4684321" y="3531241"/>
            <a:ext cx="396000" cy="332640"/>
          </a:xfrm>
          <a:prstGeom prst="rect">
            <a:avLst/>
          </a:prstGeom>
          <a:noFill/>
          <a:ln>
            <a:noFill/>
          </a:ln>
        </p:spPr>
        <p:txBody>
          <a:bodyPr anchorCtr="0" anchor="t" bIns="46775" lIns="17975" spcFirstLastPara="1" rIns="17975" wrap="square" tIns="46775">
            <a:noAutofit/>
          </a:bodyPr>
          <a:lstStyle/>
          <a:p>
            <a:pPr indent="0" lvl="0" marL="0" marR="0" rtl="0" algn="l">
              <a:lnSpc>
                <a:spcPct val="72000"/>
              </a:lnSpc>
              <a:spcBef>
                <a:spcPts val="0"/>
              </a:spcBef>
              <a:spcAft>
                <a:spcPts val="0"/>
              </a:spcAft>
              <a:buClr>
                <a:srgbClr val="000000"/>
              </a:buClr>
              <a:buSzPts val="1633"/>
              <a:buFont typeface="Arial"/>
              <a:buNone/>
            </a:pPr>
            <a:r>
              <a:rPr b="1" i="0" lang="en-US" sz="1633" u="none" cap="none" strike="noStrike">
                <a:solidFill>
                  <a:srgbClr val="000000"/>
                </a:solidFill>
                <a:latin typeface="Bookman Old Style"/>
                <a:ea typeface="Bookman Old Style"/>
                <a:cs typeface="Bookman Old Style"/>
                <a:sym typeface="Bookman Old Style"/>
              </a:rPr>
              <a:t>d2</a:t>
            </a:r>
            <a:endParaRPr b="0" i="0" sz="1400" u="none" cap="none" strike="noStrike">
              <a:solidFill>
                <a:srgbClr val="000000"/>
              </a:solidFill>
              <a:latin typeface="Arial"/>
              <a:ea typeface="Arial"/>
              <a:cs typeface="Arial"/>
              <a:sym typeface="Arial"/>
            </a:endParaRPr>
          </a:p>
        </p:txBody>
      </p:sp>
      <p:sp>
        <p:nvSpPr>
          <p:cNvPr id="1680" name="Google Shape;1680;p210"/>
          <p:cNvSpPr txBox="1"/>
          <p:nvPr/>
        </p:nvSpPr>
        <p:spPr>
          <a:xfrm>
            <a:off x="2819521" y="4399561"/>
            <a:ext cx="394560" cy="332640"/>
          </a:xfrm>
          <a:prstGeom prst="rect">
            <a:avLst/>
          </a:prstGeom>
          <a:noFill/>
          <a:ln>
            <a:noFill/>
          </a:ln>
        </p:spPr>
        <p:txBody>
          <a:bodyPr anchorCtr="0" anchor="t" bIns="46775" lIns="17975" spcFirstLastPara="1" rIns="17975" wrap="square" tIns="46775">
            <a:noAutofit/>
          </a:bodyPr>
          <a:lstStyle/>
          <a:p>
            <a:pPr indent="0" lvl="0" marL="0" marR="0" rtl="0" algn="l">
              <a:lnSpc>
                <a:spcPct val="72000"/>
              </a:lnSpc>
              <a:spcBef>
                <a:spcPts val="0"/>
              </a:spcBef>
              <a:spcAft>
                <a:spcPts val="0"/>
              </a:spcAft>
              <a:buClr>
                <a:srgbClr val="000000"/>
              </a:buClr>
              <a:buSzPts val="1633"/>
              <a:buFont typeface="Arial"/>
              <a:buNone/>
            </a:pPr>
            <a:r>
              <a:rPr b="1" i="0" lang="en-US" sz="1633" u="none" cap="none" strike="noStrike">
                <a:solidFill>
                  <a:srgbClr val="000000"/>
                </a:solidFill>
                <a:latin typeface="Bookman Old Style"/>
                <a:ea typeface="Bookman Old Style"/>
                <a:cs typeface="Bookman Old Style"/>
                <a:sym typeface="Bookman Old Style"/>
              </a:rPr>
              <a:t>d3</a:t>
            </a:r>
            <a:endParaRPr b="0" i="0" sz="1400" u="none" cap="none" strike="noStrike">
              <a:solidFill>
                <a:srgbClr val="000000"/>
              </a:solidFill>
              <a:latin typeface="Arial"/>
              <a:ea typeface="Arial"/>
              <a:cs typeface="Arial"/>
              <a:sym typeface="Arial"/>
            </a:endParaRPr>
          </a:p>
        </p:txBody>
      </p:sp>
      <p:sp>
        <p:nvSpPr>
          <p:cNvPr id="1681" name="Google Shape;1681;p210"/>
          <p:cNvSpPr txBox="1"/>
          <p:nvPr/>
        </p:nvSpPr>
        <p:spPr>
          <a:xfrm>
            <a:off x="3657601" y="4474441"/>
            <a:ext cx="396000" cy="334080"/>
          </a:xfrm>
          <a:prstGeom prst="rect">
            <a:avLst/>
          </a:prstGeom>
          <a:noFill/>
          <a:ln>
            <a:noFill/>
          </a:ln>
        </p:spPr>
        <p:txBody>
          <a:bodyPr anchorCtr="0" anchor="t" bIns="46775" lIns="17975" spcFirstLastPara="1" rIns="17975" wrap="square" tIns="46775">
            <a:noAutofit/>
          </a:bodyPr>
          <a:lstStyle/>
          <a:p>
            <a:pPr indent="0" lvl="0" marL="0" marR="0" rtl="0" algn="l">
              <a:lnSpc>
                <a:spcPct val="72000"/>
              </a:lnSpc>
              <a:spcBef>
                <a:spcPts val="0"/>
              </a:spcBef>
              <a:spcAft>
                <a:spcPts val="0"/>
              </a:spcAft>
              <a:buClr>
                <a:srgbClr val="000000"/>
              </a:buClr>
              <a:buSzPts val="1633"/>
              <a:buFont typeface="Arial"/>
              <a:buNone/>
            </a:pPr>
            <a:r>
              <a:rPr b="1" i="0" lang="en-US" sz="1633" u="none" cap="none" strike="noStrike">
                <a:solidFill>
                  <a:srgbClr val="000000"/>
                </a:solidFill>
                <a:latin typeface="Bookman Old Style"/>
                <a:ea typeface="Bookman Old Style"/>
                <a:cs typeface="Bookman Old Style"/>
                <a:sym typeface="Bookman Old Style"/>
              </a:rPr>
              <a:t>d1</a:t>
            </a:r>
            <a:endParaRPr b="0" i="0" sz="1400" u="none" cap="none" strike="noStrike">
              <a:solidFill>
                <a:srgbClr val="000000"/>
              </a:solidFill>
              <a:latin typeface="Arial"/>
              <a:ea typeface="Arial"/>
              <a:cs typeface="Arial"/>
              <a:sym typeface="Arial"/>
            </a:endParaRPr>
          </a:p>
        </p:txBody>
      </p:sp>
      <p:sp>
        <p:nvSpPr>
          <p:cNvPr id="1682" name="Google Shape;1682;p210"/>
          <p:cNvSpPr txBox="1"/>
          <p:nvPr/>
        </p:nvSpPr>
        <p:spPr>
          <a:xfrm>
            <a:off x="4304161" y="4399561"/>
            <a:ext cx="394560" cy="332640"/>
          </a:xfrm>
          <a:prstGeom prst="rect">
            <a:avLst/>
          </a:prstGeom>
          <a:noFill/>
          <a:ln>
            <a:noFill/>
          </a:ln>
        </p:spPr>
        <p:txBody>
          <a:bodyPr anchorCtr="0" anchor="t" bIns="46775" lIns="17975" spcFirstLastPara="1" rIns="17975" wrap="square" tIns="46775">
            <a:noAutofit/>
          </a:bodyPr>
          <a:lstStyle/>
          <a:p>
            <a:pPr indent="0" lvl="0" marL="0" marR="0" rtl="0" algn="l">
              <a:lnSpc>
                <a:spcPct val="72000"/>
              </a:lnSpc>
              <a:spcBef>
                <a:spcPts val="0"/>
              </a:spcBef>
              <a:spcAft>
                <a:spcPts val="0"/>
              </a:spcAft>
              <a:buClr>
                <a:srgbClr val="000000"/>
              </a:buClr>
              <a:buSzPts val="1633"/>
              <a:buFont typeface="Arial"/>
              <a:buNone/>
            </a:pPr>
            <a:r>
              <a:rPr b="1" i="0" lang="en-US" sz="1633" u="none" cap="none" strike="noStrike">
                <a:solidFill>
                  <a:srgbClr val="000000"/>
                </a:solidFill>
                <a:latin typeface="Bookman Old Style"/>
                <a:ea typeface="Bookman Old Style"/>
                <a:cs typeface="Bookman Old Style"/>
                <a:sym typeface="Bookman Old Style"/>
              </a:rPr>
              <a:t>d4</a:t>
            </a:r>
            <a:endParaRPr b="0" i="0" sz="1400" u="none" cap="none" strike="noStrike">
              <a:solidFill>
                <a:srgbClr val="000000"/>
              </a:solidFill>
              <a:latin typeface="Arial"/>
              <a:ea typeface="Arial"/>
              <a:cs typeface="Arial"/>
              <a:sym typeface="Arial"/>
            </a:endParaRPr>
          </a:p>
        </p:txBody>
      </p:sp>
      <p:sp>
        <p:nvSpPr>
          <p:cNvPr id="1683" name="Google Shape;1683;p210"/>
          <p:cNvSpPr txBox="1"/>
          <p:nvPr>
            <p:ph idx="12" type="sldNum"/>
          </p:nvPr>
        </p:nvSpPr>
        <p:spPr>
          <a:xfrm>
            <a:off x="8229600" y="6473480"/>
            <a:ext cx="758880" cy="247706"/>
          </a:xfrm>
          <a:prstGeom prst="rect">
            <a:avLst/>
          </a:prstGeom>
          <a:noFill/>
          <a:ln>
            <a:noFill/>
          </a:ln>
        </p:spPr>
        <p:txBody>
          <a:bodyPr anchorCtr="0" anchor="t" bIns="50375" lIns="100775" spcFirstLastPara="1" rIns="100775" wrap="square" tIns="50375">
            <a:noAutofit/>
          </a:bodyPr>
          <a:lstStyle/>
          <a:p>
            <a:pPr indent="0" lvl="0" marL="0" marR="0" rtl="0" algn="r">
              <a:lnSpc>
                <a:spcPct val="100000"/>
              </a:lnSpc>
              <a:spcBef>
                <a:spcPts val="0"/>
              </a:spcBef>
              <a:spcAft>
                <a:spcPts val="0"/>
              </a:spcAft>
              <a:buSzPts val="1179"/>
              <a:buNone/>
            </a:pPr>
            <a:fld id="{00000000-1234-1234-1234-123412341234}" type="slidenum">
              <a:rPr lang="en-US" sz="1179">
                <a:solidFill>
                  <a:srgbClr val="D38E27"/>
                </a:solidFill>
                <a:latin typeface="Times New Roman"/>
                <a:ea typeface="Times New Roman"/>
                <a:cs typeface="Times New Roman"/>
                <a:sym typeface="Times New Roman"/>
              </a:rPr>
              <a:t>‹#›</a:t>
            </a:fld>
            <a:endParaRPr sz="1179">
              <a:solidFill>
                <a:srgbClr val="D38E27"/>
              </a:solidFill>
              <a:latin typeface="Times New Roman"/>
              <a:ea typeface="Times New Roman"/>
              <a:cs typeface="Times New Roman"/>
              <a:sym typeface="Times New Roman"/>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8" name="Shape 1688"/>
        <p:cNvGrpSpPr/>
        <p:nvPr/>
      </p:nvGrpSpPr>
      <p:grpSpPr>
        <a:xfrm>
          <a:off x="0" y="0"/>
          <a:ext cx="0" cy="0"/>
          <a:chOff x="0" y="0"/>
          <a:chExt cx="0" cy="0"/>
        </a:xfrm>
      </p:grpSpPr>
      <p:sp>
        <p:nvSpPr>
          <p:cNvPr id="1689" name="Google Shape;1689;p211"/>
          <p:cNvSpPr txBox="1"/>
          <p:nvPr>
            <p:ph type="title"/>
          </p:nvPr>
        </p:nvSpPr>
        <p:spPr>
          <a:xfrm>
            <a:off x="728640" y="183241"/>
            <a:ext cx="7770240" cy="1139040"/>
          </a:xfrm>
          <a:prstGeom prst="rect">
            <a:avLst/>
          </a:prstGeom>
          <a:noFill/>
          <a:ln>
            <a:noFill/>
          </a:ln>
        </p:spPr>
        <p:txBody>
          <a:bodyPr anchorCtr="0" anchor="ctr" bIns="46775" lIns="17975" spcFirstLastPara="1" rIns="17975" wrap="square" tIns="46775">
            <a:normAutofit/>
          </a:bodyPr>
          <a:lstStyle/>
          <a:p>
            <a:pPr indent="-311045" lvl="0" marL="311045" rtl="0" algn="ctr">
              <a:lnSpc>
                <a:spcPct val="100000"/>
              </a:lnSpc>
              <a:spcBef>
                <a:spcPts val="0"/>
              </a:spcBef>
              <a:spcAft>
                <a:spcPts val="0"/>
              </a:spcAft>
              <a:buSzPts val="1400"/>
              <a:buNone/>
            </a:pPr>
            <a:r>
              <a:rPr lang="en-US" sz="5443">
                <a:solidFill>
                  <a:srgbClr val="008000"/>
                </a:solidFill>
                <a:latin typeface="Bookman Old Style"/>
                <a:ea typeface="Bookman Old Style"/>
                <a:cs typeface="Bookman Old Style"/>
                <a:sym typeface="Bookman Old Style"/>
              </a:rPr>
              <a:t>HIGH-LEVEL DESIGN</a:t>
            </a:r>
            <a:endParaRPr/>
          </a:p>
        </p:txBody>
      </p:sp>
      <p:sp>
        <p:nvSpPr>
          <p:cNvPr id="1690" name="Google Shape;1690;p211"/>
          <p:cNvSpPr txBox="1"/>
          <p:nvPr>
            <p:ph idx="1" type="body"/>
          </p:nvPr>
        </p:nvSpPr>
        <p:spPr>
          <a:xfrm>
            <a:off x="685440" y="1447561"/>
            <a:ext cx="7770240" cy="4625280"/>
          </a:xfrm>
          <a:prstGeom prst="rect">
            <a:avLst/>
          </a:prstGeom>
          <a:noFill/>
          <a:ln>
            <a:noFill/>
          </a:ln>
        </p:spPr>
        <p:txBody>
          <a:bodyPr anchorCtr="0" anchor="t" bIns="46775" lIns="17975" spcFirstLastPara="1" rIns="17975" wrap="square" tIns="46775">
            <a:noAutofit/>
          </a:bodyPr>
          <a:lstStyle/>
          <a:p>
            <a:pPr indent="-311045" lvl="0" marL="311045" rtl="0" algn="l">
              <a:lnSpc>
                <a:spcPct val="100000"/>
              </a:lnSpc>
              <a:spcBef>
                <a:spcPts val="0"/>
              </a:spcBef>
              <a:spcAft>
                <a:spcPts val="0"/>
              </a:spcAft>
              <a:buSzPts val="2286"/>
              <a:buChar char="?"/>
            </a:pPr>
            <a:r>
              <a:rPr lang="en-US" sz="3266">
                <a:solidFill>
                  <a:schemeClr val="dk1"/>
                </a:solidFill>
                <a:latin typeface="Bookman Old Style"/>
                <a:ea typeface="Bookman Old Style"/>
                <a:cs typeface="Bookman Old Style"/>
                <a:sym typeface="Bookman Old Style"/>
              </a:rPr>
              <a:t>Several notations are available to represent high-level design:</a:t>
            </a:r>
            <a:endParaRPr/>
          </a:p>
          <a:p>
            <a:pPr indent="-285123" lvl="1" marL="673930" rtl="0" algn="l">
              <a:lnSpc>
                <a:spcPct val="100000"/>
              </a:lnSpc>
              <a:spcBef>
                <a:spcPts val="647"/>
              </a:spcBef>
              <a:spcAft>
                <a:spcPts val="0"/>
              </a:spcAft>
              <a:buSzPts val="2286"/>
              <a:buChar char="?"/>
            </a:pPr>
            <a:r>
              <a:rPr lang="en-US" sz="3266">
                <a:solidFill>
                  <a:schemeClr val="dk1"/>
                </a:solidFill>
                <a:latin typeface="Bookman Old Style"/>
                <a:ea typeface="Bookman Old Style"/>
                <a:cs typeface="Bookman Old Style"/>
                <a:sym typeface="Bookman Old Style"/>
              </a:rPr>
              <a:t>Usually a tree-like diagram called </a:t>
            </a:r>
            <a:r>
              <a:rPr lang="en-US" sz="3266" u="sng">
                <a:solidFill>
                  <a:srgbClr val="0000FF"/>
                </a:solidFill>
                <a:latin typeface="Bookman Old Style"/>
                <a:ea typeface="Bookman Old Style"/>
                <a:cs typeface="Bookman Old Style"/>
                <a:sym typeface="Bookman Old Style"/>
              </a:rPr>
              <a:t>structure chart</a:t>
            </a:r>
            <a:r>
              <a:rPr lang="en-US" sz="3266">
                <a:latin typeface="Bookman Old Style"/>
                <a:ea typeface="Bookman Old Style"/>
                <a:cs typeface="Bookman Old Style"/>
                <a:sym typeface="Bookman Old Style"/>
              </a:rPr>
              <a:t> </a:t>
            </a:r>
            <a:r>
              <a:rPr lang="en-US" sz="3266">
                <a:solidFill>
                  <a:schemeClr val="dk1"/>
                </a:solidFill>
                <a:latin typeface="Bookman Old Style"/>
                <a:ea typeface="Bookman Old Style"/>
                <a:cs typeface="Bookman Old Style"/>
                <a:sym typeface="Bookman Old Style"/>
              </a:rPr>
              <a:t>is used.</a:t>
            </a:r>
            <a:endParaRPr/>
          </a:p>
        </p:txBody>
      </p:sp>
      <p:sp>
        <p:nvSpPr>
          <p:cNvPr id="1691" name="Google Shape;1691;p211"/>
          <p:cNvSpPr txBox="1"/>
          <p:nvPr>
            <p:ph idx="12" type="sldNum"/>
          </p:nvPr>
        </p:nvSpPr>
        <p:spPr>
          <a:xfrm>
            <a:off x="8229600" y="6473480"/>
            <a:ext cx="758880" cy="247706"/>
          </a:xfrm>
          <a:prstGeom prst="rect">
            <a:avLst/>
          </a:prstGeom>
          <a:noFill/>
          <a:ln>
            <a:noFill/>
          </a:ln>
        </p:spPr>
        <p:txBody>
          <a:bodyPr anchorCtr="0" anchor="t" bIns="50375" lIns="100775" spcFirstLastPara="1" rIns="100775" wrap="square" tIns="50375">
            <a:noAutofit/>
          </a:bodyPr>
          <a:lstStyle/>
          <a:p>
            <a:pPr indent="0" lvl="0" marL="0" marR="0" rtl="0" algn="r">
              <a:lnSpc>
                <a:spcPct val="100000"/>
              </a:lnSpc>
              <a:spcBef>
                <a:spcPts val="0"/>
              </a:spcBef>
              <a:spcAft>
                <a:spcPts val="0"/>
              </a:spcAft>
              <a:buSzPts val="1179"/>
              <a:buNone/>
            </a:pPr>
            <a:fld id="{00000000-1234-1234-1234-123412341234}" type="slidenum">
              <a:rPr lang="en-US" sz="1179">
                <a:solidFill>
                  <a:srgbClr val="D38E27"/>
                </a:solidFill>
                <a:latin typeface="Times New Roman"/>
                <a:ea typeface="Times New Roman"/>
                <a:cs typeface="Times New Roman"/>
                <a:sym typeface="Times New Roman"/>
              </a:rPr>
              <a:t>‹#›</a:t>
            </a:fld>
            <a:endParaRPr sz="1179">
              <a:solidFill>
                <a:srgbClr val="D38E27"/>
              </a:solidFill>
              <a:latin typeface="Times New Roman"/>
              <a:ea typeface="Times New Roman"/>
              <a:cs typeface="Times New Roman"/>
              <a:sym typeface="Times New Roman"/>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6" name="Shape 1696"/>
        <p:cNvGrpSpPr/>
        <p:nvPr/>
      </p:nvGrpSpPr>
      <p:grpSpPr>
        <a:xfrm>
          <a:off x="0" y="0"/>
          <a:ext cx="0" cy="0"/>
          <a:chOff x="0" y="0"/>
          <a:chExt cx="0" cy="0"/>
        </a:xfrm>
      </p:grpSpPr>
      <p:sp>
        <p:nvSpPr>
          <p:cNvPr id="1697" name="Google Shape;1697;p212"/>
          <p:cNvSpPr txBox="1"/>
          <p:nvPr>
            <p:ph type="title"/>
          </p:nvPr>
        </p:nvSpPr>
        <p:spPr>
          <a:xfrm>
            <a:off x="406080" y="183241"/>
            <a:ext cx="7770240" cy="1139040"/>
          </a:xfrm>
          <a:prstGeom prst="rect">
            <a:avLst/>
          </a:prstGeom>
          <a:noFill/>
          <a:ln>
            <a:noFill/>
          </a:ln>
        </p:spPr>
        <p:txBody>
          <a:bodyPr anchorCtr="0" anchor="ctr" bIns="46775" lIns="17975" spcFirstLastPara="1" rIns="17975" wrap="square" tIns="46775">
            <a:normAutofit/>
          </a:bodyPr>
          <a:lstStyle/>
          <a:p>
            <a:pPr indent="-311045" lvl="0" marL="311045" rtl="0" algn="ctr">
              <a:lnSpc>
                <a:spcPct val="100000"/>
              </a:lnSpc>
              <a:spcBef>
                <a:spcPts val="0"/>
              </a:spcBef>
              <a:spcAft>
                <a:spcPts val="0"/>
              </a:spcAft>
              <a:buSzPts val="1400"/>
              <a:buNone/>
            </a:pPr>
            <a:r>
              <a:rPr lang="en-US" sz="5443">
                <a:solidFill>
                  <a:srgbClr val="008000"/>
                </a:solidFill>
                <a:latin typeface="Bookman Old Style"/>
                <a:ea typeface="Bookman Old Style"/>
                <a:cs typeface="Bookman Old Style"/>
                <a:sym typeface="Bookman Old Style"/>
              </a:rPr>
              <a:t>DETAILED DESIGN</a:t>
            </a:r>
            <a:endParaRPr/>
          </a:p>
        </p:txBody>
      </p:sp>
      <p:sp>
        <p:nvSpPr>
          <p:cNvPr id="1698" name="Google Shape;1698;p212"/>
          <p:cNvSpPr txBox="1"/>
          <p:nvPr>
            <p:ph idx="1" type="body"/>
          </p:nvPr>
        </p:nvSpPr>
        <p:spPr>
          <a:xfrm>
            <a:off x="721441" y="1474921"/>
            <a:ext cx="7768800" cy="4272480"/>
          </a:xfrm>
          <a:prstGeom prst="rect">
            <a:avLst/>
          </a:prstGeom>
          <a:noFill/>
          <a:ln>
            <a:noFill/>
          </a:ln>
        </p:spPr>
        <p:txBody>
          <a:bodyPr anchorCtr="0" anchor="t" bIns="46775" lIns="17975" spcFirstLastPara="1" rIns="17975" wrap="square" tIns="46775">
            <a:noAutofit/>
          </a:bodyPr>
          <a:lstStyle/>
          <a:p>
            <a:pPr indent="-311045" lvl="0" marL="311045" rtl="0" algn="l">
              <a:lnSpc>
                <a:spcPct val="100000"/>
              </a:lnSpc>
              <a:spcBef>
                <a:spcPts val="0"/>
              </a:spcBef>
              <a:spcAft>
                <a:spcPts val="0"/>
              </a:spcAft>
              <a:buSzPts val="2794"/>
              <a:buChar char="?"/>
            </a:pPr>
            <a:r>
              <a:rPr lang="en-US" sz="3991">
                <a:solidFill>
                  <a:schemeClr val="dk1"/>
                </a:solidFill>
                <a:latin typeface="Bookman Old Style"/>
                <a:ea typeface="Bookman Old Style"/>
                <a:cs typeface="Bookman Old Style"/>
                <a:sym typeface="Bookman Old Style"/>
              </a:rPr>
              <a:t>For each module, design:</a:t>
            </a:r>
            <a:endParaRPr/>
          </a:p>
          <a:p>
            <a:pPr indent="-285124" lvl="1" marL="673930" rtl="0" algn="l">
              <a:lnSpc>
                <a:spcPct val="100000"/>
              </a:lnSpc>
              <a:spcBef>
                <a:spcPts val="647"/>
              </a:spcBef>
              <a:spcAft>
                <a:spcPts val="0"/>
              </a:spcAft>
              <a:buSzPts val="2794"/>
              <a:buChar char="?"/>
            </a:pPr>
            <a:r>
              <a:rPr lang="en-US" sz="3991">
                <a:solidFill>
                  <a:schemeClr val="dk1"/>
                </a:solidFill>
                <a:latin typeface="Bookman Old Style"/>
                <a:ea typeface="Bookman Old Style"/>
                <a:cs typeface="Bookman Old Style"/>
                <a:sym typeface="Bookman Old Style"/>
              </a:rPr>
              <a:t>Data structure</a:t>
            </a:r>
            <a:endParaRPr/>
          </a:p>
          <a:p>
            <a:pPr indent="-285124" lvl="1" marL="673930" rtl="0" algn="l">
              <a:lnSpc>
                <a:spcPct val="100000"/>
              </a:lnSpc>
              <a:spcBef>
                <a:spcPts val="647"/>
              </a:spcBef>
              <a:spcAft>
                <a:spcPts val="0"/>
              </a:spcAft>
              <a:buSzPts val="2794"/>
              <a:buChar char="?"/>
            </a:pPr>
            <a:r>
              <a:rPr lang="en-US" sz="3991">
                <a:solidFill>
                  <a:schemeClr val="dk1"/>
                </a:solidFill>
                <a:latin typeface="Bookman Old Style"/>
                <a:ea typeface="Bookman Old Style"/>
                <a:cs typeface="Bookman Old Style"/>
                <a:sym typeface="Bookman Old Style"/>
              </a:rPr>
              <a:t>Algorithms </a:t>
            </a:r>
            <a:endParaRPr/>
          </a:p>
        </p:txBody>
      </p:sp>
      <p:sp>
        <p:nvSpPr>
          <p:cNvPr id="1699" name="Google Shape;1699;p212"/>
          <p:cNvSpPr txBox="1"/>
          <p:nvPr>
            <p:ph idx="12" type="sldNum"/>
          </p:nvPr>
        </p:nvSpPr>
        <p:spPr>
          <a:xfrm>
            <a:off x="8229600" y="6473480"/>
            <a:ext cx="758880" cy="247706"/>
          </a:xfrm>
          <a:prstGeom prst="rect">
            <a:avLst/>
          </a:prstGeom>
          <a:noFill/>
          <a:ln>
            <a:noFill/>
          </a:ln>
        </p:spPr>
        <p:txBody>
          <a:bodyPr anchorCtr="0" anchor="t" bIns="50375" lIns="100775" spcFirstLastPara="1" rIns="100775" wrap="square" tIns="50375">
            <a:noAutofit/>
          </a:bodyPr>
          <a:lstStyle/>
          <a:p>
            <a:pPr indent="0" lvl="0" marL="0" marR="0" rtl="0" algn="r">
              <a:lnSpc>
                <a:spcPct val="100000"/>
              </a:lnSpc>
              <a:spcBef>
                <a:spcPts val="0"/>
              </a:spcBef>
              <a:spcAft>
                <a:spcPts val="0"/>
              </a:spcAft>
              <a:buSzPts val="1179"/>
              <a:buNone/>
            </a:pPr>
            <a:fld id="{00000000-1234-1234-1234-123412341234}" type="slidenum">
              <a:rPr lang="en-US" sz="1179">
                <a:solidFill>
                  <a:srgbClr val="D38E27"/>
                </a:solidFill>
                <a:latin typeface="Times New Roman"/>
                <a:ea typeface="Times New Roman"/>
                <a:cs typeface="Times New Roman"/>
                <a:sym typeface="Times New Roman"/>
              </a:rPr>
              <a:t>‹#›</a:t>
            </a:fld>
            <a:endParaRPr sz="1179">
              <a:solidFill>
                <a:srgbClr val="D38E27"/>
              </a:solidFill>
              <a:latin typeface="Times New Roman"/>
              <a:ea typeface="Times New Roman"/>
              <a:cs typeface="Times New Roman"/>
              <a:sym typeface="Times New Roman"/>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4" name="Shape 1704"/>
        <p:cNvGrpSpPr/>
        <p:nvPr/>
      </p:nvGrpSpPr>
      <p:grpSpPr>
        <a:xfrm>
          <a:off x="0" y="0"/>
          <a:ext cx="0" cy="0"/>
          <a:chOff x="0" y="0"/>
          <a:chExt cx="0" cy="0"/>
        </a:xfrm>
      </p:grpSpPr>
      <p:sp>
        <p:nvSpPr>
          <p:cNvPr id="1705" name="Google Shape;1705;p213"/>
          <p:cNvSpPr txBox="1"/>
          <p:nvPr>
            <p:ph type="title"/>
          </p:nvPr>
        </p:nvSpPr>
        <p:spPr>
          <a:xfrm>
            <a:off x="406080" y="183241"/>
            <a:ext cx="7770240" cy="1139040"/>
          </a:xfrm>
          <a:prstGeom prst="rect">
            <a:avLst/>
          </a:prstGeom>
          <a:noFill/>
          <a:ln>
            <a:noFill/>
          </a:ln>
        </p:spPr>
        <p:txBody>
          <a:bodyPr anchorCtr="0" anchor="ctr" bIns="46775" lIns="17975" spcFirstLastPara="1" rIns="17975" wrap="square" tIns="46775">
            <a:normAutofit fontScale="90000"/>
          </a:bodyPr>
          <a:lstStyle/>
          <a:p>
            <a:pPr indent="-311045" lvl="0" marL="311045" rtl="0" algn="ctr">
              <a:lnSpc>
                <a:spcPct val="100000"/>
              </a:lnSpc>
              <a:spcBef>
                <a:spcPts val="0"/>
              </a:spcBef>
              <a:spcAft>
                <a:spcPts val="0"/>
              </a:spcAft>
              <a:buSzPct val="31758"/>
              <a:buNone/>
            </a:pPr>
            <a:r>
              <a:rPr lang="en-US" sz="4898">
                <a:solidFill>
                  <a:srgbClr val="008000"/>
                </a:solidFill>
                <a:latin typeface="Bookman Old Style"/>
                <a:ea typeface="Bookman Old Style"/>
                <a:cs typeface="Bookman Old Style"/>
                <a:sym typeface="Bookman Old Style"/>
              </a:rPr>
              <a:t>GOOD AND BAD DESIGNS</a:t>
            </a:r>
            <a:endParaRPr/>
          </a:p>
        </p:txBody>
      </p:sp>
      <p:sp>
        <p:nvSpPr>
          <p:cNvPr id="1706" name="Google Shape;1706;p213"/>
          <p:cNvSpPr txBox="1"/>
          <p:nvPr>
            <p:ph idx="1" type="body"/>
          </p:nvPr>
        </p:nvSpPr>
        <p:spPr>
          <a:xfrm>
            <a:off x="270720" y="1214281"/>
            <a:ext cx="8565120" cy="4857120"/>
          </a:xfrm>
          <a:prstGeom prst="rect">
            <a:avLst/>
          </a:prstGeom>
          <a:noFill/>
          <a:ln>
            <a:noFill/>
          </a:ln>
        </p:spPr>
        <p:txBody>
          <a:bodyPr anchorCtr="0" anchor="t" bIns="46775" lIns="17975" spcFirstLastPara="1" rIns="17975" wrap="square" tIns="46775">
            <a:noAutofit/>
          </a:bodyPr>
          <a:lstStyle/>
          <a:p>
            <a:pPr indent="-311045" lvl="0" marL="311045" rtl="0" algn="l">
              <a:lnSpc>
                <a:spcPct val="100000"/>
              </a:lnSpc>
              <a:spcBef>
                <a:spcPts val="0"/>
              </a:spcBef>
              <a:spcAft>
                <a:spcPts val="0"/>
              </a:spcAft>
              <a:buSzPts val="2540"/>
              <a:buChar char="?"/>
            </a:pPr>
            <a:r>
              <a:rPr lang="en-US" sz="3628">
                <a:solidFill>
                  <a:srgbClr val="0000FF"/>
                </a:solidFill>
                <a:latin typeface="Bookman Old Style"/>
                <a:ea typeface="Bookman Old Style"/>
                <a:cs typeface="Bookman Old Style"/>
                <a:sym typeface="Bookman Old Style"/>
              </a:rPr>
              <a:t>There is no unique way to design a system.</a:t>
            </a:r>
            <a:endParaRPr/>
          </a:p>
          <a:p>
            <a:pPr indent="-311045" lvl="0" marL="311045" rtl="0" algn="l">
              <a:lnSpc>
                <a:spcPct val="100000"/>
              </a:lnSpc>
              <a:spcBef>
                <a:spcPts val="726"/>
              </a:spcBef>
              <a:spcAft>
                <a:spcPts val="0"/>
              </a:spcAft>
              <a:buSzPts val="2540"/>
              <a:buChar char="?"/>
            </a:pPr>
            <a:r>
              <a:rPr lang="en-US" sz="3628">
                <a:solidFill>
                  <a:schemeClr val="dk1"/>
                </a:solidFill>
                <a:latin typeface="Bookman Old Style"/>
                <a:ea typeface="Bookman Old Style"/>
                <a:cs typeface="Bookman Old Style"/>
                <a:sym typeface="Bookman Old Style"/>
              </a:rPr>
              <a:t>Even using the same design methodology: </a:t>
            </a:r>
            <a:endParaRPr/>
          </a:p>
          <a:p>
            <a:pPr indent="-285123" lvl="1" marL="673930" rtl="0" algn="l">
              <a:lnSpc>
                <a:spcPct val="100000"/>
              </a:lnSpc>
              <a:spcBef>
                <a:spcPts val="689"/>
              </a:spcBef>
              <a:spcAft>
                <a:spcPts val="0"/>
              </a:spcAft>
              <a:buSzPts val="2286"/>
              <a:buChar char="?"/>
            </a:pPr>
            <a:r>
              <a:rPr lang="en-US" sz="3266">
                <a:solidFill>
                  <a:srgbClr val="0000FF"/>
                </a:solidFill>
                <a:latin typeface="Bookman Old Style"/>
                <a:ea typeface="Bookman Old Style"/>
                <a:cs typeface="Bookman Old Style"/>
                <a:sym typeface="Bookman Old Style"/>
              </a:rPr>
              <a:t>Different designers can arrive at  different design solutions</a:t>
            </a:r>
            <a:r>
              <a:rPr lang="en-US" sz="3266">
                <a:latin typeface="Bookman Old Style"/>
                <a:ea typeface="Bookman Old Style"/>
                <a:cs typeface="Bookman Old Style"/>
                <a:sym typeface="Bookman Old Style"/>
              </a:rPr>
              <a:t>.</a:t>
            </a:r>
            <a:endParaRPr/>
          </a:p>
          <a:p>
            <a:pPr indent="-311045" lvl="0" marL="311045" rtl="0" algn="l">
              <a:lnSpc>
                <a:spcPct val="100000"/>
              </a:lnSpc>
              <a:spcBef>
                <a:spcPts val="689"/>
              </a:spcBef>
              <a:spcAft>
                <a:spcPts val="0"/>
              </a:spcAft>
              <a:buSzPts val="2540"/>
              <a:buChar char="?"/>
            </a:pPr>
            <a:r>
              <a:rPr lang="en-US" sz="3628">
                <a:solidFill>
                  <a:schemeClr val="dk1"/>
                </a:solidFill>
                <a:latin typeface="Bookman Old Style"/>
                <a:ea typeface="Bookman Old Style"/>
                <a:cs typeface="Bookman Old Style"/>
                <a:sym typeface="Bookman Old Style"/>
              </a:rPr>
              <a:t>We need to distinguish between good and bad designs.</a:t>
            </a:r>
            <a:endParaRPr/>
          </a:p>
        </p:txBody>
      </p:sp>
      <p:sp>
        <p:nvSpPr>
          <p:cNvPr id="1707" name="Google Shape;1707;p213"/>
          <p:cNvSpPr txBox="1"/>
          <p:nvPr>
            <p:ph idx="12" type="sldNum"/>
          </p:nvPr>
        </p:nvSpPr>
        <p:spPr>
          <a:xfrm>
            <a:off x="8229600" y="6473480"/>
            <a:ext cx="758880" cy="247706"/>
          </a:xfrm>
          <a:prstGeom prst="rect">
            <a:avLst/>
          </a:prstGeom>
          <a:noFill/>
          <a:ln>
            <a:noFill/>
          </a:ln>
        </p:spPr>
        <p:txBody>
          <a:bodyPr anchorCtr="0" anchor="t" bIns="50375" lIns="100775" spcFirstLastPara="1" rIns="100775" wrap="square" tIns="50375">
            <a:noAutofit/>
          </a:bodyPr>
          <a:lstStyle/>
          <a:p>
            <a:pPr indent="0" lvl="0" marL="0" marR="0" rtl="0" algn="r">
              <a:lnSpc>
                <a:spcPct val="100000"/>
              </a:lnSpc>
              <a:spcBef>
                <a:spcPts val="0"/>
              </a:spcBef>
              <a:spcAft>
                <a:spcPts val="0"/>
              </a:spcAft>
              <a:buSzPts val="1179"/>
              <a:buNone/>
            </a:pPr>
            <a:fld id="{00000000-1234-1234-1234-123412341234}" type="slidenum">
              <a:rPr lang="en-US" sz="1179">
                <a:solidFill>
                  <a:srgbClr val="D38E27"/>
                </a:solidFill>
                <a:latin typeface="Times New Roman"/>
                <a:ea typeface="Times New Roman"/>
                <a:cs typeface="Times New Roman"/>
                <a:sym typeface="Times New Roman"/>
              </a:rPr>
              <a:t>‹#›</a:t>
            </a:fld>
            <a:endParaRPr sz="1179">
              <a:solidFill>
                <a:srgbClr val="D38E27"/>
              </a:solidFill>
              <a:latin typeface="Times New Roman"/>
              <a:ea typeface="Times New Roman"/>
              <a:cs typeface="Times New Roman"/>
              <a:sym typeface="Times New Roman"/>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2" name="Shape 1712"/>
        <p:cNvGrpSpPr/>
        <p:nvPr/>
      </p:nvGrpSpPr>
      <p:grpSpPr>
        <a:xfrm>
          <a:off x="0" y="0"/>
          <a:ext cx="0" cy="0"/>
          <a:chOff x="0" y="0"/>
          <a:chExt cx="0" cy="0"/>
        </a:xfrm>
      </p:grpSpPr>
      <p:sp>
        <p:nvSpPr>
          <p:cNvPr id="1713" name="Google Shape;1713;p214"/>
          <p:cNvSpPr txBox="1"/>
          <p:nvPr>
            <p:ph type="title"/>
          </p:nvPr>
        </p:nvSpPr>
        <p:spPr>
          <a:xfrm>
            <a:off x="440640" y="183241"/>
            <a:ext cx="8199360" cy="1139040"/>
          </a:xfrm>
          <a:prstGeom prst="rect">
            <a:avLst/>
          </a:prstGeom>
          <a:noFill/>
          <a:ln>
            <a:noFill/>
          </a:ln>
        </p:spPr>
        <p:txBody>
          <a:bodyPr anchorCtr="0" anchor="ctr" bIns="46775" lIns="17975" spcFirstLastPara="1" rIns="17975" wrap="square" tIns="46775">
            <a:normAutofit fontScale="90000"/>
          </a:bodyPr>
          <a:lstStyle/>
          <a:p>
            <a:pPr indent="-311045" lvl="0" marL="311045" rtl="0" algn="ctr">
              <a:lnSpc>
                <a:spcPct val="100000"/>
              </a:lnSpc>
              <a:spcBef>
                <a:spcPts val="0"/>
              </a:spcBef>
              <a:spcAft>
                <a:spcPts val="0"/>
              </a:spcAft>
              <a:buSzPct val="31758"/>
              <a:buNone/>
            </a:pPr>
            <a:r>
              <a:rPr lang="en-US" sz="4898">
                <a:solidFill>
                  <a:srgbClr val="008000"/>
                </a:solidFill>
                <a:latin typeface="Bookman Old Style"/>
                <a:ea typeface="Bookman Old Style"/>
                <a:cs typeface="Bookman Old Style"/>
                <a:sym typeface="Bookman Old Style"/>
              </a:rPr>
              <a:t>GOOD SOFTWARE DESIGN?</a:t>
            </a:r>
            <a:endParaRPr/>
          </a:p>
        </p:txBody>
      </p:sp>
      <p:sp>
        <p:nvSpPr>
          <p:cNvPr id="1714" name="Google Shape;1714;p214"/>
          <p:cNvSpPr txBox="1"/>
          <p:nvPr>
            <p:ph idx="1" type="body"/>
          </p:nvPr>
        </p:nvSpPr>
        <p:spPr>
          <a:xfrm>
            <a:off x="387361" y="1568521"/>
            <a:ext cx="8176320" cy="4836960"/>
          </a:xfrm>
          <a:prstGeom prst="rect">
            <a:avLst/>
          </a:prstGeom>
          <a:noFill/>
          <a:ln>
            <a:noFill/>
          </a:ln>
        </p:spPr>
        <p:txBody>
          <a:bodyPr anchorCtr="0" anchor="t" bIns="46775" lIns="17975" spcFirstLastPara="1" rIns="17975" wrap="square" tIns="46775">
            <a:noAutofit/>
          </a:bodyPr>
          <a:lstStyle/>
          <a:p>
            <a:pPr indent="-311045" lvl="0" marL="311045" rtl="0" algn="l">
              <a:lnSpc>
                <a:spcPct val="100000"/>
              </a:lnSpc>
              <a:spcBef>
                <a:spcPts val="0"/>
              </a:spcBef>
              <a:spcAft>
                <a:spcPts val="0"/>
              </a:spcAft>
              <a:buSzPts val="2286"/>
              <a:buChar char="?"/>
            </a:pPr>
            <a:r>
              <a:rPr lang="en-US" sz="3266">
                <a:solidFill>
                  <a:schemeClr val="dk1"/>
                </a:solidFill>
                <a:latin typeface="Bookman Old Style"/>
                <a:ea typeface="Bookman Old Style"/>
                <a:cs typeface="Bookman Old Style"/>
                <a:sym typeface="Bookman Old Style"/>
              </a:rPr>
              <a:t>Should implement all functionalities of the system correctly.</a:t>
            </a:r>
            <a:endParaRPr/>
          </a:p>
          <a:p>
            <a:pPr indent="-311045" lvl="0" marL="311045" rtl="0" algn="l">
              <a:lnSpc>
                <a:spcPct val="100000"/>
              </a:lnSpc>
              <a:spcBef>
                <a:spcPts val="896"/>
              </a:spcBef>
              <a:spcAft>
                <a:spcPts val="0"/>
              </a:spcAft>
              <a:buSzPts val="2286"/>
              <a:buChar char="?"/>
            </a:pPr>
            <a:r>
              <a:rPr lang="en-US" sz="3266">
                <a:solidFill>
                  <a:schemeClr val="dk1"/>
                </a:solidFill>
                <a:latin typeface="Bookman Old Style"/>
                <a:ea typeface="Bookman Old Style"/>
                <a:cs typeface="Bookman Old Style"/>
                <a:sym typeface="Bookman Old Style"/>
              </a:rPr>
              <a:t>Should be easily understandable.</a:t>
            </a:r>
            <a:endParaRPr/>
          </a:p>
          <a:p>
            <a:pPr indent="-311045" lvl="0" marL="311045" rtl="0" algn="l">
              <a:lnSpc>
                <a:spcPct val="100000"/>
              </a:lnSpc>
              <a:spcBef>
                <a:spcPts val="896"/>
              </a:spcBef>
              <a:spcAft>
                <a:spcPts val="0"/>
              </a:spcAft>
              <a:buSzPts val="2286"/>
              <a:buChar char="?"/>
            </a:pPr>
            <a:r>
              <a:rPr lang="en-US" sz="3266">
                <a:solidFill>
                  <a:schemeClr val="dk1"/>
                </a:solidFill>
                <a:latin typeface="Bookman Old Style"/>
                <a:ea typeface="Bookman Old Style"/>
                <a:cs typeface="Bookman Old Style"/>
                <a:sym typeface="Bookman Old Style"/>
              </a:rPr>
              <a:t>Should be efficient.</a:t>
            </a:r>
            <a:endParaRPr/>
          </a:p>
          <a:p>
            <a:pPr indent="-311045" lvl="0" marL="311045" rtl="0" algn="l">
              <a:lnSpc>
                <a:spcPct val="100000"/>
              </a:lnSpc>
              <a:spcBef>
                <a:spcPts val="896"/>
              </a:spcBef>
              <a:spcAft>
                <a:spcPts val="0"/>
              </a:spcAft>
              <a:buSzPts val="2286"/>
              <a:buChar char="?"/>
            </a:pPr>
            <a:r>
              <a:rPr lang="en-US" sz="3266">
                <a:solidFill>
                  <a:schemeClr val="dk1"/>
                </a:solidFill>
                <a:latin typeface="Bookman Old Style"/>
                <a:ea typeface="Bookman Old Style"/>
                <a:cs typeface="Bookman Old Style"/>
                <a:sym typeface="Bookman Old Style"/>
              </a:rPr>
              <a:t>Should be easily maintainable. </a:t>
            </a:r>
            <a:endParaRPr/>
          </a:p>
          <a:p>
            <a:pPr indent="-311045" lvl="0" marL="311045" rtl="0" algn="l">
              <a:lnSpc>
                <a:spcPct val="100000"/>
              </a:lnSpc>
              <a:spcBef>
                <a:spcPts val="556"/>
              </a:spcBef>
              <a:spcAft>
                <a:spcPts val="0"/>
              </a:spcAft>
              <a:buSzPts val="2286"/>
              <a:buChar char="?"/>
            </a:pPr>
            <a:r>
              <a:rPr lang="en-US" sz="3266">
                <a:solidFill>
                  <a:schemeClr val="dk1"/>
                </a:solidFill>
                <a:latin typeface="Bookman Old Style"/>
                <a:ea typeface="Bookman Old Style"/>
                <a:cs typeface="Bookman Old Style"/>
                <a:sym typeface="Bookman Old Style"/>
              </a:rPr>
              <a:t>Should use consistent and meaningful names:</a:t>
            </a:r>
            <a:endParaRPr/>
          </a:p>
          <a:p>
            <a:pPr indent="-285122" lvl="1" marL="673930" rtl="0" algn="l">
              <a:lnSpc>
                <a:spcPct val="100000"/>
              </a:lnSpc>
              <a:spcBef>
                <a:spcPts val="476"/>
              </a:spcBef>
              <a:spcAft>
                <a:spcPts val="0"/>
              </a:spcAft>
              <a:buSzPts val="2032"/>
              <a:buChar char="?"/>
            </a:pPr>
            <a:r>
              <a:rPr lang="en-US" sz="2903">
                <a:solidFill>
                  <a:schemeClr val="dk1"/>
                </a:solidFill>
                <a:latin typeface="Bookman Old Style"/>
                <a:ea typeface="Bookman Old Style"/>
                <a:cs typeface="Bookman Old Style"/>
                <a:sym typeface="Bookman Old Style"/>
              </a:rPr>
              <a:t>for various design components.</a:t>
            </a:r>
            <a:endParaRPr/>
          </a:p>
          <a:p>
            <a:pPr indent="-165870" lvl="0" marL="311045" rtl="0" algn="l">
              <a:lnSpc>
                <a:spcPct val="100000"/>
              </a:lnSpc>
              <a:spcBef>
                <a:spcPts val="896"/>
              </a:spcBef>
              <a:spcAft>
                <a:spcPts val="0"/>
              </a:spcAft>
              <a:buSzPts val="2286"/>
              <a:buNone/>
            </a:pPr>
            <a:r>
              <a:t/>
            </a:r>
            <a:endParaRPr sz="3266">
              <a:solidFill>
                <a:schemeClr val="dk1"/>
              </a:solidFill>
              <a:latin typeface="Bookman Old Style"/>
              <a:ea typeface="Bookman Old Style"/>
              <a:cs typeface="Bookman Old Style"/>
              <a:sym typeface="Bookman Old Style"/>
            </a:endParaRPr>
          </a:p>
        </p:txBody>
      </p:sp>
      <p:sp>
        <p:nvSpPr>
          <p:cNvPr id="1715" name="Google Shape;1715;p214"/>
          <p:cNvSpPr txBox="1"/>
          <p:nvPr>
            <p:ph idx="12" type="sldNum"/>
          </p:nvPr>
        </p:nvSpPr>
        <p:spPr>
          <a:xfrm>
            <a:off x="8229600" y="6473480"/>
            <a:ext cx="758880" cy="247706"/>
          </a:xfrm>
          <a:prstGeom prst="rect">
            <a:avLst/>
          </a:prstGeom>
          <a:noFill/>
          <a:ln>
            <a:noFill/>
          </a:ln>
        </p:spPr>
        <p:txBody>
          <a:bodyPr anchorCtr="0" anchor="t" bIns="50375" lIns="100775" spcFirstLastPara="1" rIns="100775" wrap="square" tIns="50375">
            <a:noAutofit/>
          </a:bodyPr>
          <a:lstStyle/>
          <a:p>
            <a:pPr indent="0" lvl="0" marL="0" marR="0" rtl="0" algn="r">
              <a:lnSpc>
                <a:spcPct val="100000"/>
              </a:lnSpc>
              <a:spcBef>
                <a:spcPts val="0"/>
              </a:spcBef>
              <a:spcAft>
                <a:spcPts val="0"/>
              </a:spcAft>
              <a:buSzPts val="1179"/>
              <a:buNone/>
            </a:pPr>
            <a:fld id="{00000000-1234-1234-1234-123412341234}" type="slidenum">
              <a:rPr lang="en-US" sz="1179">
                <a:solidFill>
                  <a:srgbClr val="D38E27"/>
                </a:solidFill>
                <a:latin typeface="Times New Roman"/>
                <a:ea typeface="Times New Roman"/>
                <a:cs typeface="Times New Roman"/>
                <a:sym typeface="Times New Roman"/>
              </a:rPr>
              <a:t>‹#›</a:t>
            </a:fld>
            <a:endParaRPr sz="1179">
              <a:solidFill>
                <a:srgbClr val="D38E27"/>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4"/>
                                        </p:tgtEl>
                                        <p:attrNameLst>
                                          <p:attrName>style.visibility</p:attrName>
                                        </p:attrNameLst>
                                      </p:cBhvr>
                                      <p:to>
                                        <p:strVal val="visible"/>
                                      </p:to>
                                    </p:set>
                                    <p:animEffect filter="fade" transition="in">
                                      <p:cBhvr>
                                        <p:cTn dur="500"/>
                                        <p:tgtEl>
                                          <p:spTgt spid="17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9" name="Shape 1719"/>
        <p:cNvGrpSpPr/>
        <p:nvPr/>
      </p:nvGrpSpPr>
      <p:grpSpPr>
        <a:xfrm>
          <a:off x="0" y="0"/>
          <a:ext cx="0" cy="0"/>
          <a:chOff x="0" y="0"/>
          <a:chExt cx="0" cy="0"/>
        </a:xfrm>
      </p:grpSpPr>
      <p:sp>
        <p:nvSpPr>
          <p:cNvPr id="1720" name="Google Shape;1720;p215"/>
          <p:cNvSpPr txBox="1"/>
          <p:nvPr>
            <p:ph type="title"/>
          </p:nvPr>
        </p:nvSpPr>
        <p:spPr>
          <a:xfrm>
            <a:off x="141121" y="165961"/>
            <a:ext cx="8781120" cy="1139040"/>
          </a:xfrm>
          <a:prstGeom prst="rect">
            <a:avLst/>
          </a:prstGeom>
          <a:noFill/>
          <a:ln>
            <a:noFill/>
          </a:ln>
        </p:spPr>
        <p:txBody>
          <a:bodyPr anchorCtr="0" anchor="ctr" bIns="50375" lIns="100775" spcFirstLastPara="1" rIns="100775" wrap="square" tIns="50375">
            <a:noAutofit/>
          </a:bodyPr>
          <a:lstStyle/>
          <a:p>
            <a:pPr indent="0" lvl="0" marL="0" rtl="0" algn="ctr">
              <a:lnSpc>
                <a:spcPct val="100000"/>
              </a:lnSpc>
              <a:spcBef>
                <a:spcPts val="0"/>
              </a:spcBef>
              <a:spcAft>
                <a:spcPts val="0"/>
              </a:spcAft>
              <a:buSzPts val="1400"/>
              <a:buNone/>
            </a:pPr>
            <a:r>
              <a:rPr lang="en-US">
                <a:solidFill>
                  <a:srgbClr val="008000"/>
                </a:solidFill>
                <a:latin typeface="Bookman Old Style"/>
                <a:ea typeface="Bookman Old Style"/>
                <a:cs typeface="Bookman Old Style"/>
                <a:sym typeface="Bookman Old Style"/>
              </a:rPr>
              <a:t>ABSTRACTION &amp; DECOMPOSITION IN DESIGN?</a:t>
            </a:r>
            <a:endParaRPr/>
          </a:p>
        </p:txBody>
      </p:sp>
      <p:sp>
        <p:nvSpPr>
          <p:cNvPr id="1721" name="Google Shape;1721;p215"/>
          <p:cNvSpPr txBox="1"/>
          <p:nvPr>
            <p:ph idx="1" type="body"/>
          </p:nvPr>
        </p:nvSpPr>
        <p:spPr>
          <a:xfrm>
            <a:off x="305280" y="1553923"/>
            <a:ext cx="8686080" cy="4526395"/>
          </a:xfrm>
          <a:prstGeom prst="rect">
            <a:avLst/>
          </a:prstGeom>
          <a:noFill/>
          <a:ln>
            <a:noFill/>
          </a:ln>
        </p:spPr>
        <p:txBody>
          <a:bodyPr anchorCtr="0" anchor="t" bIns="50375" lIns="100775" spcFirstLastPara="1" rIns="100775" wrap="square" tIns="50375">
            <a:noAutofit/>
          </a:bodyPr>
          <a:lstStyle/>
          <a:p>
            <a:pPr indent="-342725" lvl="0" marL="342725" rtl="0" algn="l">
              <a:lnSpc>
                <a:spcPct val="105000"/>
              </a:lnSpc>
              <a:spcBef>
                <a:spcPts val="0"/>
              </a:spcBef>
              <a:spcAft>
                <a:spcPts val="0"/>
              </a:spcAft>
              <a:buSzPts val="3048"/>
              <a:buChar char="?"/>
            </a:pPr>
            <a:r>
              <a:rPr lang="en-US" sz="4354">
                <a:solidFill>
                  <a:schemeClr val="dk1"/>
                </a:solidFill>
                <a:latin typeface="Bookman Old Style"/>
                <a:ea typeface="Bookman Old Style"/>
                <a:cs typeface="Bookman Old Style"/>
                <a:sym typeface="Bookman Old Style"/>
              </a:rPr>
              <a:t>Two principal ways:</a:t>
            </a:r>
            <a:endParaRPr/>
          </a:p>
          <a:p>
            <a:pPr indent="-285123" lvl="1" marL="741611" rtl="0" algn="l">
              <a:lnSpc>
                <a:spcPct val="105000"/>
              </a:lnSpc>
              <a:spcBef>
                <a:spcPts val="1234"/>
              </a:spcBef>
              <a:spcAft>
                <a:spcPts val="0"/>
              </a:spcAft>
              <a:buSzPts val="2794"/>
              <a:buChar char="?"/>
            </a:pPr>
            <a:r>
              <a:rPr lang="en-US" sz="3991">
                <a:solidFill>
                  <a:schemeClr val="dk1"/>
                </a:solidFill>
                <a:latin typeface="Bookman Old Style"/>
                <a:ea typeface="Bookman Old Style"/>
                <a:cs typeface="Bookman Old Style"/>
                <a:sym typeface="Bookman Old Style"/>
              </a:rPr>
              <a:t>Modular Design</a:t>
            </a:r>
            <a:endParaRPr/>
          </a:p>
          <a:p>
            <a:pPr indent="-285123" lvl="1" marL="741611" rtl="0" algn="l">
              <a:lnSpc>
                <a:spcPct val="105000"/>
              </a:lnSpc>
              <a:spcBef>
                <a:spcPts val="1197"/>
              </a:spcBef>
              <a:spcAft>
                <a:spcPts val="0"/>
              </a:spcAft>
              <a:buSzPts val="2794"/>
              <a:buChar char="?"/>
            </a:pPr>
            <a:r>
              <a:rPr lang="en-US" sz="3991">
                <a:solidFill>
                  <a:schemeClr val="dk1"/>
                </a:solidFill>
                <a:latin typeface="Bookman Old Style"/>
                <a:ea typeface="Bookman Old Style"/>
                <a:cs typeface="Bookman Old Style"/>
                <a:sym typeface="Bookman Old Style"/>
              </a:rPr>
              <a:t>Layered Design</a:t>
            </a:r>
            <a:endParaRPr/>
          </a:p>
        </p:txBody>
      </p:sp>
      <p:sp>
        <p:nvSpPr>
          <p:cNvPr id="1722" name="Google Shape;1722;p215"/>
          <p:cNvSpPr txBox="1"/>
          <p:nvPr>
            <p:ph idx="12" type="sldNum"/>
          </p:nvPr>
        </p:nvSpPr>
        <p:spPr>
          <a:xfrm>
            <a:off x="8229600" y="6473480"/>
            <a:ext cx="758880" cy="247706"/>
          </a:xfrm>
          <a:prstGeom prst="rect">
            <a:avLst/>
          </a:prstGeom>
          <a:noFill/>
          <a:ln>
            <a:noFill/>
          </a:ln>
        </p:spPr>
        <p:txBody>
          <a:bodyPr anchorCtr="0" anchor="t" bIns="50375" lIns="100775" spcFirstLastPara="1" rIns="100775" wrap="square" tIns="50375">
            <a:noAutofit/>
          </a:bodyPr>
          <a:lstStyle/>
          <a:p>
            <a:pPr indent="0" lvl="0" marL="0" marR="0" rtl="0" algn="r">
              <a:lnSpc>
                <a:spcPct val="100000"/>
              </a:lnSpc>
              <a:spcBef>
                <a:spcPts val="0"/>
              </a:spcBef>
              <a:spcAft>
                <a:spcPts val="0"/>
              </a:spcAft>
              <a:buSzPts val="1179"/>
              <a:buNone/>
            </a:pPr>
            <a:fld id="{00000000-1234-1234-1234-123412341234}" type="slidenum">
              <a:rPr lang="en-US" sz="1179">
                <a:solidFill>
                  <a:srgbClr val="D38E27"/>
                </a:solidFill>
                <a:latin typeface="Times New Roman"/>
                <a:ea typeface="Times New Roman"/>
                <a:cs typeface="Times New Roman"/>
                <a:sym typeface="Times New Roman"/>
              </a:rPr>
              <a:t>‹#›</a:t>
            </a:fld>
            <a:endParaRPr sz="1179">
              <a:solidFill>
                <a:srgbClr val="D38E27"/>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5"/>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What is Engineering</a:t>
            </a:r>
            <a:endParaRPr/>
          </a:p>
        </p:txBody>
      </p:sp>
      <p:sp>
        <p:nvSpPr>
          <p:cNvPr id="333" name="Google Shape;333;p45"/>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Engineers try to discover problems and find / develp and aply appropriate theory,methods,tools,to the solution of the problems</a:t>
            </a:r>
            <a:endParaRPr/>
          </a:p>
        </p:txBody>
      </p:sp>
      <p:pic>
        <p:nvPicPr>
          <p:cNvPr descr="dadar sign..JPG" id="334" name="Google Shape;334;p45"/>
          <p:cNvPicPr preferRelativeResize="0"/>
          <p:nvPr/>
        </p:nvPicPr>
        <p:blipFill rotWithShape="1">
          <a:blip r:embed="rId3">
            <a:alphaModFix/>
          </a:blip>
          <a:srcRect b="0" l="0" r="0" t="0"/>
          <a:stretch/>
        </p:blipFill>
        <p:spPr>
          <a:xfrm>
            <a:off x="7947025" y="6096000"/>
            <a:ext cx="1196975" cy="762000"/>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7" name="Shape 1727"/>
        <p:cNvGrpSpPr/>
        <p:nvPr/>
      </p:nvGrpSpPr>
      <p:grpSpPr>
        <a:xfrm>
          <a:off x="0" y="0"/>
          <a:ext cx="0" cy="0"/>
          <a:chOff x="0" y="0"/>
          <a:chExt cx="0" cy="0"/>
        </a:xfrm>
      </p:grpSpPr>
      <p:sp>
        <p:nvSpPr>
          <p:cNvPr id="1728" name="Google Shape;1728;p216"/>
          <p:cNvSpPr txBox="1"/>
          <p:nvPr>
            <p:ph type="title"/>
          </p:nvPr>
        </p:nvSpPr>
        <p:spPr>
          <a:xfrm>
            <a:off x="406080" y="183241"/>
            <a:ext cx="7770240" cy="1139040"/>
          </a:xfrm>
          <a:prstGeom prst="rect">
            <a:avLst/>
          </a:prstGeom>
          <a:noFill/>
          <a:ln>
            <a:noFill/>
          </a:ln>
        </p:spPr>
        <p:txBody>
          <a:bodyPr anchorCtr="0" anchor="ctr" bIns="46775" lIns="17975" spcFirstLastPara="1" rIns="17975" wrap="square" tIns="46775">
            <a:normAutofit/>
          </a:bodyPr>
          <a:lstStyle/>
          <a:p>
            <a:pPr indent="-311045" lvl="0" marL="311045" rtl="0" algn="ctr">
              <a:lnSpc>
                <a:spcPct val="100000"/>
              </a:lnSpc>
              <a:spcBef>
                <a:spcPts val="0"/>
              </a:spcBef>
              <a:spcAft>
                <a:spcPts val="0"/>
              </a:spcAft>
              <a:buSzPts val="1400"/>
              <a:buNone/>
            </a:pPr>
            <a:r>
              <a:rPr lang="en-US" sz="5443">
                <a:solidFill>
                  <a:srgbClr val="008000"/>
                </a:solidFill>
                <a:latin typeface="Bookman Old Style"/>
                <a:ea typeface="Bookman Old Style"/>
                <a:cs typeface="Bookman Old Style"/>
                <a:sym typeface="Bookman Old Style"/>
              </a:rPr>
              <a:t>MODULARITY</a:t>
            </a:r>
            <a:endParaRPr/>
          </a:p>
        </p:txBody>
      </p:sp>
      <p:sp>
        <p:nvSpPr>
          <p:cNvPr id="1729" name="Google Shape;1729;p216"/>
          <p:cNvSpPr txBox="1"/>
          <p:nvPr>
            <p:ph idx="1" type="body"/>
          </p:nvPr>
        </p:nvSpPr>
        <p:spPr>
          <a:xfrm>
            <a:off x="362880" y="1447561"/>
            <a:ext cx="8369280" cy="4111200"/>
          </a:xfrm>
          <a:prstGeom prst="rect">
            <a:avLst/>
          </a:prstGeom>
          <a:noFill/>
          <a:ln>
            <a:noFill/>
          </a:ln>
        </p:spPr>
        <p:txBody>
          <a:bodyPr anchorCtr="0" anchor="t" bIns="46775" lIns="17975" spcFirstLastPara="1" rIns="17975" wrap="square" tIns="46775">
            <a:normAutofit lnSpcReduction="10000"/>
          </a:bodyPr>
          <a:lstStyle/>
          <a:p>
            <a:pPr indent="-311045" lvl="0" marL="311045" rtl="0" algn="l">
              <a:lnSpc>
                <a:spcPct val="100000"/>
              </a:lnSpc>
              <a:spcBef>
                <a:spcPts val="0"/>
              </a:spcBef>
              <a:spcAft>
                <a:spcPts val="0"/>
              </a:spcAft>
              <a:buSzPts val="2794"/>
              <a:buFont typeface="Noto Sans Symbols"/>
              <a:buChar char="🞭"/>
            </a:pPr>
            <a:r>
              <a:rPr lang="en-US" sz="3991">
                <a:solidFill>
                  <a:srgbClr val="0000FF"/>
                </a:solidFill>
                <a:latin typeface="Bookman Old Style"/>
                <a:ea typeface="Bookman Old Style"/>
                <a:cs typeface="Bookman Old Style"/>
                <a:sym typeface="Bookman Old Style"/>
              </a:rPr>
              <a:t>Modularity is a fundamental attributes of any good design</a:t>
            </a:r>
            <a:r>
              <a:rPr lang="en-US" sz="3991">
                <a:solidFill>
                  <a:srgbClr val="800000"/>
                </a:solidFill>
                <a:latin typeface="Bookman Old Style"/>
                <a:ea typeface="Bookman Old Style"/>
                <a:cs typeface="Bookman Old Style"/>
                <a:sym typeface="Bookman Old Style"/>
              </a:rPr>
              <a:t>.</a:t>
            </a:r>
            <a:endParaRPr/>
          </a:p>
          <a:p>
            <a:pPr indent="-285720" lvl="1" marL="673930" rtl="0" algn="l">
              <a:lnSpc>
                <a:spcPct val="100000"/>
              </a:lnSpc>
              <a:spcBef>
                <a:spcPts val="647"/>
              </a:spcBef>
              <a:spcAft>
                <a:spcPts val="0"/>
              </a:spcAft>
              <a:buSzPts val="2540"/>
              <a:buFont typeface="Noto Sans Symbols"/>
              <a:buChar char="🞤"/>
            </a:pPr>
            <a:r>
              <a:rPr lang="en-US" sz="3628">
                <a:solidFill>
                  <a:schemeClr val="dk1"/>
                </a:solidFill>
                <a:latin typeface="Bookman Old Style"/>
                <a:ea typeface="Bookman Old Style"/>
                <a:cs typeface="Bookman Old Style"/>
                <a:sym typeface="Bookman Old Style"/>
              </a:rPr>
              <a:t>Decomposition of a problem clearly into modules:</a:t>
            </a:r>
            <a:endParaRPr/>
          </a:p>
          <a:p>
            <a:pPr indent="-285720" lvl="1" marL="673930" rtl="0" algn="l">
              <a:lnSpc>
                <a:spcPct val="100000"/>
              </a:lnSpc>
              <a:spcBef>
                <a:spcPts val="647"/>
              </a:spcBef>
              <a:spcAft>
                <a:spcPts val="0"/>
              </a:spcAft>
              <a:buSzPts val="2540"/>
              <a:buFont typeface="Noto Sans Symbols"/>
              <a:buChar char="🞤"/>
            </a:pPr>
            <a:r>
              <a:rPr lang="en-US" sz="3628">
                <a:solidFill>
                  <a:schemeClr val="dk1"/>
                </a:solidFill>
                <a:latin typeface="Bookman Old Style"/>
                <a:ea typeface="Bookman Old Style"/>
                <a:cs typeface="Bookman Old Style"/>
                <a:sym typeface="Bookman Old Style"/>
              </a:rPr>
              <a:t>Modules are almost independent of each other</a:t>
            </a:r>
            <a:endParaRPr/>
          </a:p>
          <a:p>
            <a:pPr indent="-285720" lvl="1" marL="673930" rtl="0" algn="l">
              <a:lnSpc>
                <a:spcPct val="100000"/>
              </a:lnSpc>
              <a:spcBef>
                <a:spcPts val="647"/>
              </a:spcBef>
              <a:spcAft>
                <a:spcPts val="0"/>
              </a:spcAft>
              <a:buSzPts val="2540"/>
              <a:buFont typeface="Noto Sans Symbols"/>
              <a:buChar char="🞤"/>
            </a:pPr>
            <a:r>
              <a:rPr lang="en-US" sz="3628">
                <a:latin typeface="Bookman Old Style"/>
                <a:ea typeface="Bookman Old Style"/>
                <a:cs typeface="Bookman Old Style"/>
                <a:sym typeface="Bookman Old Style"/>
              </a:rPr>
              <a:t> </a:t>
            </a:r>
            <a:r>
              <a:rPr lang="en-US" sz="3628">
                <a:solidFill>
                  <a:srgbClr val="0000FF"/>
                </a:solidFill>
                <a:latin typeface="Bookman Old Style"/>
                <a:ea typeface="Bookman Old Style"/>
                <a:cs typeface="Bookman Old Style"/>
                <a:sym typeface="Bookman Old Style"/>
              </a:rPr>
              <a:t>Divide and conquer principle. </a:t>
            </a:r>
            <a:endParaRPr/>
          </a:p>
        </p:txBody>
      </p:sp>
      <p:sp>
        <p:nvSpPr>
          <p:cNvPr id="1730" name="Google Shape;1730;p216"/>
          <p:cNvSpPr txBox="1"/>
          <p:nvPr>
            <p:ph idx="12" type="sldNum"/>
          </p:nvPr>
        </p:nvSpPr>
        <p:spPr>
          <a:xfrm>
            <a:off x="8229600" y="6473480"/>
            <a:ext cx="758880" cy="247706"/>
          </a:xfrm>
          <a:prstGeom prst="rect">
            <a:avLst/>
          </a:prstGeom>
          <a:noFill/>
          <a:ln>
            <a:noFill/>
          </a:ln>
        </p:spPr>
        <p:txBody>
          <a:bodyPr anchorCtr="0" anchor="t" bIns="50375" lIns="100775" spcFirstLastPara="1" rIns="100775" wrap="square" tIns="50375">
            <a:noAutofit/>
          </a:bodyPr>
          <a:lstStyle/>
          <a:p>
            <a:pPr indent="0" lvl="0" marL="0" marR="0" rtl="0" algn="r">
              <a:lnSpc>
                <a:spcPct val="100000"/>
              </a:lnSpc>
              <a:spcBef>
                <a:spcPts val="0"/>
              </a:spcBef>
              <a:spcAft>
                <a:spcPts val="0"/>
              </a:spcAft>
              <a:buSzPts val="1179"/>
              <a:buNone/>
            </a:pPr>
            <a:fld id="{00000000-1234-1234-1234-123412341234}" type="slidenum">
              <a:rPr lang="en-US" sz="1179">
                <a:solidFill>
                  <a:srgbClr val="D38E27"/>
                </a:solidFill>
                <a:latin typeface="Times New Roman"/>
                <a:ea typeface="Times New Roman"/>
                <a:cs typeface="Times New Roman"/>
                <a:sym typeface="Times New Roman"/>
              </a:rPr>
              <a:t>‹#›</a:t>
            </a:fld>
            <a:endParaRPr sz="1179">
              <a:solidFill>
                <a:srgbClr val="D38E27"/>
              </a:solidFill>
              <a:latin typeface="Times New Roman"/>
              <a:ea typeface="Times New Roman"/>
              <a:cs typeface="Times New Roman"/>
              <a:sym typeface="Times New Roman"/>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5" name="Shape 1735"/>
        <p:cNvGrpSpPr/>
        <p:nvPr/>
      </p:nvGrpSpPr>
      <p:grpSpPr>
        <a:xfrm>
          <a:off x="0" y="0"/>
          <a:ext cx="0" cy="0"/>
          <a:chOff x="0" y="0"/>
          <a:chExt cx="0" cy="0"/>
        </a:xfrm>
      </p:grpSpPr>
      <p:sp>
        <p:nvSpPr>
          <p:cNvPr id="1736" name="Google Shape;1736;p217"/>
          <p:cNvSpPr txBox="1"/>
          <p:nvPr>
            <p:ph type="title"/>
          </p:nvPr>
        </p:nvSpPr>
        <p:spPr>
          <a:xfrm>
            <a:off x="406080" y="183241"/>
            <a:ext cx="7770240" cy="1139040"/>
          </a:xfrm>
          <a:prstGeom prst="rect">
            <a:avLst/>
          </a:prstGeom>
          <a:noFill/>
          <a:ln>
            <a:noFill/>
          </a:ln>
        </p:spPr>
        <p:txBody>
          <a:bodyPr anchorCtr="0" anchor="ctr" bIns="46775" lIns="17975" spcFirstLastPara="1" rIns="17975" wrap="square" tIns="46775">
            <a:normAutofit/>
          </a:bodyPr>
          <a:lstStyle/>
          <a:p>
            <a:pPr indent="-311045" lvl="0" marL="311045" rtl="0" algn="ctr">
              <a:lnSpc>
                <a:spcPct val="100000"/>
              </a:lnSpc>
              <a:spcBef>
                <a:spcPts val="0"/>
              </a:spcBef>
              <a:spcAft>
                <a:spcPts val="0"/>
              </a:spcAft>
              <a:buSzPts val="1400"/>
              <a:buNone/>
            </a:pPr>
            <a:r>
              <a:rPr lang="en-US" sz="5443">
                <a:solidFill>
                  <a:srgbClr val="008000"/>
                </a:solidFill>
                <a:latin typeface="Bookman Old Style"/>
                <a:ea typeface="Bookman Old Style"/>
                <a:cs typeface="Bookman Old Style"/>
                <a:sym typeface="Bookman Old Style"/>
              </a:rPr>
              <a:t>MODULARITY</a:t>
            </a:r>
            <a:endParaRPr/>
          </a:p>
        </p:txBody>
      </p:sp>
      <p:sp>
        <p:nvSpPr>
          <p:cNvPr id="1737" name="Google Shape;1737;p217"/>
          <p:cNvSpPr txBox="1"/>
          <p:nvPr>
            <p:ph idx="1" type="body"/>
          </p:nvPr>
        </p:nvSpPr>
        <p:spPr>
          <a:xfrm>
            <a:off x="224640" y="1286281"/>
            <a:ext cx="8737920" cy="4272480"/>
          </a:xfrm>
          <a:prstGeom prst="rect">
            <a:avLst/>
          </a:prstGeom>
          <a:noFill/>
          <a:ln>
            <a:noFill/>
          </a:ln>
        </p:spPr>
        <p:txBody>
          <a:bodyPr anchorCtr="0" anchor="t" bIns="46775" lIns="17975" spcFirstLastPara="1" rIns="17975" wrap="square" tIns="46775">
            <a:noAutofit/>
          </a:bodyPr>
          <a:lstStyle/>
          <a:p>
            <a:pPr indent="-311045" lvl="0" marL="311045" rtl="0" algn="l">
              <a:lnSpc>
                <a:spcPct val="105000"/>
              </a:lnSpc>
              <a:spcBef>
                <a:spcPts val="0"/>
              </a:spcBef>
              <a:spcAft>
                <a:spcPts val="0"/>
              </a:spcAft>
              <a:buSzPts val="2794"/>
              <a:buChar char="?"/>
            </a:pPr>
            <a:r>
              <a:rPr lang="en-US" sz="3991">
                <a:solidFill>
                  <a:schemeClr val="dk1"/>
                </a:solidFill>
                <a:latin typeface="Bookman Old Style"/>
                <a:ea typeface="Bookman Old Style"/>
                <a:cs typeface="Bookman Old Style"/>
                <a:sym typeface="Bookman Old Style"/>
              </a:rPr>
              <a:t>If modules are independent: </a:t>
            </a:r>
            <a:endParaRPr/>
          </a:p>
          <a:p>
            <a:pPr indent="-285124" lvl="1" marL="673930" rtl="0" algn="l">
              <a:lnSpc>
                <a:spcPct val="105000"/>
              </a:lnSpc>
              <a:spcBef>
                <a:spcPts val="381"/>
              </a:spcBef>
              <a:spcAft>
                <a:spcPts val="0"/>
              </a:spcAft>
              <a:buSzPts val="2540"/>
              <a:buChar char="?"/>
            </a:pPr>
            <a:r>
              <a:rPr lang="en-US" sz="3628">
                <a:solidFill>
                  <a:schemeClr val="dk1"/>
                </a:solidFill>
                <a:latin typeface="Bookman Old Style"/>
                <a:ea typeface="Bookman Old Style"/>
                <a:cs typeface="Bookman Old Style"/>
                <a:sym typeface="Bookman Old Style"/>
              </a:rPr>
              <a:t>Modules can be understood separately, </a:t>
            </a:r>
            <a:endParaRPr/>
          </a:p>
          <a:p>
            <a:pPr indent="-207363" lvl="2" marL="1036815" rtl="0" algn="l">
              <a:lnSpc>
                <a:spcPct val="105000"/>
              </a:lnSpc>
              <a:spcBef>
                <a:spcPts val="345"/>
              </a:spcBef>
              <a:spcAft>
                <a:spcPts val="0"/>
              </a:spcAft>
              <a:buSzPts val="2286"/>
              <a:buChar char="?"/>
            </a:pPr>
            <a:r>
              <a:rPr lang="en-US" sz="3266">
                <a:solidFill>
                  <a:schemeClr val="dk1"/>
                </a:solidFill>
                <a:latin typeface="Bookman Old Style"/>
                <a:ea typeface="Bookman Old Style"/>
                <a:cs typeface="Bookman Old Style"/>
                <a:sym typeface="Bookman Old Style"/>
              </a:rPr>
              <a:t>Reduces the complexity greatly. </a:t>
            </a:r>
            <a:endParaRPr/>
          </a:p>
        </p:txBody>
      </p:sp>
      <p:sp>
        <p:nvSpPr>
          <p:cNvPr id="1738" name="Google Shape;1738;p217"/>
          <p:cNvSpPr txBox="1"/>
          <p:nvPr>
            <p:ph idx="12" type="sldNum"/>
          </p:nvPr>
        </p:nvSpPr>
        <p:spPr>
          <a:xfrm>
            <a:off x="8229600" y="6473480"/>
            <a:ext cx="758880" cy="247706"/>
          </a:xfrm>
          <a:prstGeom prst="rect">
            <a:avLst/>
          </a:prstGeom>
          <a:noFill/>
          <a:ln>
            <a:noFill/>
          </a:ln>
        </p:spPr>
        <p:txBody>
          <a:bodyPr anchorCtr="0" anchor="t" bIns="50375" lIns="100775" spcFirstLastPara="1" rIns="100775" wrap="square" tIns="50375">
            <a:noAutofit/>
          </a:bodyPr>
          <a:lstStyle/>
          <a:p>
            <a:pPr indent="0" lvl="0" marL="0" marR="0" rtl="0" algn="r">
              <a:lnSpc>
                <a:spcPct val="100000"/>
              </a:lnSpc>
              <a:spcBef>
                <a:spcPts val="0"/>
              </a:spcBef>
              <a:spcAft>
                <a:spcPts val="0"/>
              </a:spcAft>
              <a:buSzPts val="1179"/>
              <a:buNone/>
            </a:pPr>
            <a:fld id="{00000000-1234-1234-1234-123412341234}" type="slidenum">
              <a:rPr lang="en-US" sz="1179">
                <a:solidFill>
                  <a:srgbClr val="D38E27"/>
                </a:solidFill>
                <a:latin typeface="Times New Roman"/>
                <a:ea typeface="Times New Roman"/>
                <a:cs typeface="Times New Roman"/>
                <a:sym typeface="Times New Roman"/>
              </a:rPr>
              <a:t>‹#›</a:t>
            </a:fld>
            <a:endParaRPr sz="1179">
              <a:solidFill>
                <a:srgbClr val="D38E27"/>
              </a:solidFill>
              <a:latin typeface="Times New Roman"/>
              <a:ea typeface="Times New Roman"/>
              <a:cs typeface="Times New Roman"/>
              <a:sym typeface="Times New Roman"/>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3" name="Shape 1743"/>
        <p:cNvGrpSpPr/>
        <p:nvPr/>
      </p:nvGrpSpPr>
      <p:grpSpPr>
        <a:xfrm>
          <a:off x="0" y="0"/>
          <a:ext cx="0" cy="0"/>
          <a:chOff x="0" y="0"/>
          <a:chExt cx="0" cy="0"/>
        </a:xfrm>
      </p:grpSpPr>
      <p:sp>
        <p:nvSpPr>
          <p:cNvPr id="1744" name="Google Shape;1744;p218"/>
          <p:cNvSpPr txBox="1"/>
          <p:nvPr>
            <p:ph type="title"/>
          </p:nvPr>
        </p:nvSpPr>
        <p:spPr>
          <a:xfrm>
            <a:off x="371521" y="153001"/>
            <a:ext cx="7768800" cy="1139040"/>
          </a:xfrm>
          <a:prstGeom prst="rect">
            <a:avLst/>
          </a:prstGeom>
          <a:noFill/>
          <a:ln>
            <a:noFill/>
          </a:ln>
        </p:spPr>
        <p:txBody>
          <a:bodyPr anchorCtr="0" anchor="ctr" bIns="50375" lIns="100775" spcFirstLastPara="1" rIns="100775" wrap="square" tIns="50375">
            <a:normAutofit/>
          </a:bodyPr>
          <a:lstStyle/>
          <a:p>
            <a:pPr indent="-311045" lvl="0" marL="311045" rtl="0" algn="ctr">
              <a:lnSpc>
                <a:spcPct val="100000"/>
              </a:lnSpc>
              <a:spcBef>
                <a:spcPts val="0"/>
              </a:spcBef>
              <a:spcAft>
                <a:spcPts val="0"/>
              </a:spcAft>
              <a:buSzPts val="1400"/>
              <a:buNone/>
            </a:pPr>
            <a:r>
              <a:rPr lang="en-US" sz="5443">
                <a:solidFill>
                  <a:srgbClr val="008000"/>
                </a:solidFill>
                <a:latin typeface="Bookman Old Style"/>
                <a:ea typeface="Bookman Old Style"/>
                <a:cs typeface="Bookman Old Style"/>
                <a:sym typeface="Bookman Old Style"/>
              </a:rPr>
              <a:t>LAYERED DESIGN</a:t>
            </a:r>
            <a:endParaRPr/>
          </a:p>
        </p:txBody>
      </p:sp>
      <p:sp>
        <p:nvSpPr>
          <p:cNvPr id="1745" name="Google Shape;1745;p218"/>
          <p:cNvSpPr/>
          <p:nvPr/>
        </p:nvSpPr>
        <p:spPr>
          <a:xfrm>
            <a:off x="1146241" y="2363401"/>
            <a:ext cx="843840" cy="563040"/>
          </a:xfrm>
          <a:prstGeom prst="roundRect">
            <a:avLst>
              <a:gd fmla="val 282" name="adj"/>
            </a:avLst>
          </a:prstGeom>
          <a:solidFill>
            <a:srgbClr val="00B8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sp>
        <p:nvSpPr>
          <p:cNvPr id="1746" name="Google Shape;1746;p218"/>
          <p:cNvSpPr/>
          <p:nvPr/>
        </p:nvSpPr>
        <p:spPr>
          <a:xfrm>
            <a:off x="299520" y="3598921"/>
            <a:ext cx="967680" cy="527040"/>
          </a:xfrm>
          <a:prstGeom prst="roundRect">
            <a:avLst>
              <a:gd fmla="val 301" name="adj"/>
            </a:avLst>
          </a:prstGeom>
          <a:solidFill>
            <a:srgbClr val="00B8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sp>
        <p:nvSpPr>
          <p:cNvPr id="1747" name="Google Shape;1747;p218"/>
          <p:cNvSpPr/>
          <p:nvPr/>
        </p:nvSpPr>
        <p:spPr>
          <a:xfrm>
            <a:off x="2027521" y="3598921"/>
            <a:ext cx="966240" cy="527040"/>
          </a:xfrm>
          <a:prstGeom prst="roundRect">
            <a:avLst>
              <a:gd fmla="val 301" name="adj"/>
            </a:avLst>
          </a:prstGeom>
          <a:solidFill>
            <a:srgbClr val="00B8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sp>
        <p:nvSpPr>
          <p:cNvPr id="1748" name="Google Shape;1748;p218"/>
          <p:cNvSpPr/>
          <p:nvPr/>
        </p:nvSpPr>
        <p:spPr>
          <a:xfrm>
            <a:off x="839521" y="4641481"/>
            <a:ext cx="967680" cy="527040"/>
          </a:xfrm>
          <a:prstGeom prst="roundRect">
            <a:avLst>
              <a:gd fmla="val 301" name="adj"/>
            </a:avLst>
          </a:prstGeom>
          <a:solidFill>
            <a:srgbClr val="00B8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sp>
        <p:nvSpPr>
          <p:cNvPr id="1749" name="Google Shape;1749;p218"/>
          <p:cNvSpPr/>
          <p:nvPr/>
        </p:nvSpPr>
        <p:spPr>
          <a:xfrm>
            <a:off x="2063521" y="4641481"/>
            <a:ext cx="967680" cy="527040"/>
          </a:xfrm>
          <a:prstGeom prst="roundRect">
            <a:avLst>
              <a:gd fmla="val 301" name="adj"/>
            </a:avLst>
          </a:prstGeom>
          <a:solidFill>
            <a:srgbClr val="00B8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sp>
        <p:nvSpPr>
          <p:cNvPr id="1750" name="Google Shape;1750;p218"/>
          <p:cNvSpPr/>
          <p:nvPr/>
        </p:nvSpPr>
        <p:spPr>
          <a:xfrm>
            <a:off x="3359521" y="4641481"/>
            <a:ext cx="966240" cy="527040"/>
          </a:xfrm>
          <a:prstGeom prst="roundRect">
            <a:avLst>
              <a:gd fmla="val 301" name="adj"/>
            </a:avLst>
          </a:prstGeom>
          <a:solidFill>
            <a:srgbClr val="00B8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cxnSp>
        <p:nvCxnSpPr>
          <p:cNvPr id="1751" name="Google Shape;1751;p218"/>
          <p:cNvCxnSpPr/>
          <p:nvPr/>
        </p:nvCxnSpPr>
        <p:spPr>
          <a:xfrm flipH="1">
            <a:off x="793441" y="2910601"/>
            <a:ext cx="793440" cy="705600"/>
          </a:xfrm>
          <a:prstGeom prst="straightConnector1">
            <a:avLst/>
          </a:prstGeom>
          <a:noFill/>
          <a:ln cap="flat" cmpd="sng" w="9525">
            <a:solidFill>
              <a:srgbClr val="000000"/>
            </a:solidFill>
            <a:prstDash val="solid"/>
            <a:round/>
            <a:headEnd len="sm" w="sm" type="none"/>
            <a:tailEnd len="lg" w="lg" type="triangle"/>
          </a:ln>
        </p:spPr>
      </p:cxnSp>
      <p:cxnSp>
        <p:nvCxnSpPr>
          <p:cNvPr id="1752" name="Google Shape;1752;p218"/>
          <p:cNvCxnSpPr/>
          <p:nvPr/>
        </p:nvCxnSpPr>
        <p:spPr>
          <a:xfrm>
            <a:off x="1569601" y="2927881"/>
            <a:ext cx="953280" cy="671040"/>
          </a:xfrm>
          <a:prstGeom prst="straightConnector1">
            <a:avLst/>
          </a:prstGeom>
          <a:noFill/>
          <a:ln cap="flat" cmpd="sng" w="9525">
            <a:solidFill>
              <a:srgbClr val="000000"/>
            </a:solidFill>
            <a:prstDash val="solid"/>
            <a:round/>
            <a:headEnd len="sm" w="sm" type="none"/>
            <a:tailEnd len="lg" w="lg" type="triangle"/>
          </a:ln>
        </p:spPr>
      </p:cxnSp>
      <p:cxnSp>
        <p:nvCxnSpPr>
          <p:cNvPr id="1753" name="Google Shape;1753;p218"/>
          <p:cNvCxnSpPr/>
          <p:nvPr/>
        </p:nvCxnSpPr>
        <p:spPr>
          <a:xfrm flipH="1">
            <a:off x="1304641" y="4144681"/>
            <a:ext cx="1200960" cy="493920"/>
          </a:xfrm>
          <a:prstGeom prst="straightConnector1">
            <a:avLst/>
          </a:prstGeom>
          <a:noFill/>
          <a:ln cap="flat" cmpd="sng" w="9525">
            <a:solidFill>
              <a:srgbClr val="000000"/>
            </a:solidFill>
            <a:prstDash val="solid"/>
            <a:round/>
            <a:headEnd len="sm" w="sm" type="none"/>
            <a:tailEnd len="lg" w="lg" type="triangle"/>
          </a:ln>
        </p:spPr>
      </p:cxnSp>
      <p:cxnSp>
        <p:nvCxnSpPr>
          <p:cNvPr id="1754" name="Google Shape;1754;p218"/>
          <p:cNvCxnSpPr/>
          <p:nvPr/>
        </p:nvCxnSpPr>
        <p:spPr>
          <a:xfrm>
            <a:off x="2540160" y="4144681"/>
            <a:ext cx="0" cy="459360"/>
          </a:xfrm>
          <a:prstGeom prst="straightConnector1">
            <a:avLst/>
          </a:prstGeom>
          <a:noFill/>
          <a:ln cap="flat" cmpd="sng" w="9525">
            <a:solidFill>
              <a:srgbClr val="000000"/>
            </a:solidFill>
            <a:prstDash val="solid"/>
            <a:round/>
            <a:headEnd len="sm" w="sm" type="none"/>
            <a:tailEnd len="lg" w="lg" type="triangle"/>
          </a:ln>
        </p:spPr>
      </p:cxnSp>
      <p:cxnSp>
        <p:nvCxnSpPr>
          <p:cNvPr id="1755" name="Google Shape;1755;p218"/>
          <p:cNvCxnSpPr/>
          <p:nvPr/>
        </p:nvCxnSpPr>
        <p:spPr>
          <a:xfrm>
            <a:off x="2540161" y="4144681"/>
            <a:ext cx="1304640" cy="476640"/>
          </a:xfrm>
          <a:prstGeom prst="straightConnector1">
            <a:avLst/>
          </a:prstGeom>
          <a:noFill/>
          <a:ln cap="flat" cmpd="sng" w="9525">
            <a:solidFill>
              <a:srgbClr val="000000"/>
            </a:solidFill>
            <a:prstDash val="solid"/>
            <a:round/>
            <a:headEnd len="sm" w="sm" type="none"/>
            <a:tailEnd len="lg" w="lg" type="triangle"/>
          </a:ln>
        </p:spPr>
      </p:cxnSp>
      <p:sp>
        <p:nvSpPr>
          <p:cNvPr id="1756" name="Google Shape;1756;p218"/>
          <p:cNvSpPr/>
          <p:nvPr/>
        </p:nvSpPr>
        <p:spPr>
          <a:xfrm>
            <a:off x="5891041" y="2363401"/>
            <a:ext cx="861120" cy="542880"/>
          </a:xfrm>
          <a:prstGeom prst="roundRect">
            <a:avLst>
              <a:gd fmla="val 292" name="adj"/>
            </a:avLst>
          </a:prstGeom>
          <a:solidFill>
            <a:srgbClr val="00B8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sp>
        <p:nvSpPr>
          <p:cNvPr id="1757" name="Google Shape;1757;p218"/>
          <p:cNvSpPr/>
          <p:nvPr/>
        </p:nvSpPr>
        <p:spPr>
          <a:xfrm>
            <a:off x="7367041" y="3335401"/>
            <a:ext cx="861120" cy="542880"/>
          </a:xfrm>
          <a:prstGeom prst="roundRect">
            <a:avLst>
              <a:gd fmla="val 292" name="adj"/>
            </a:avLst>
          </a:prstGeom>
          <a:solidFill>
            <a:srgbClr val="00B8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sp>
        <p:nvSpPr>
          <p:cNvPr id="1758" name="Google Shape;1758;p218"/>
          <p:cNvSpPr/>
          <p:nvPr/>
        </p:nvSpPr>
        <p:spPr>
          <a:xfrm>
            <a:off x="8015041" y="4416841"/>
            <a:ext cx="861120" cy="542880"/>
          </a:xfrm>
          <a:prstGeom prst="roundRect">
            <a:avLst>
              <a:gd fmla="val 292" name="adj"/>
            </a:avLst>
          </a:prstGeom>
          <a:solidFill>
            <a:srgbClr val="00B8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sp>
        <p:nvSpPr>
          <p:cNvPr id="1759" name="Google Shape;1759;p218"/>
          <p:cNvSpPr/>
          <p:nvPr/>
        </p:nvSpPr>
        <p:spPr>
          <a:xfrm>
            <a:off x="6467041" y="4416841"/>
            <a:ext cx="861120" cy="542880"/>
          </a:xfrm>
          <a:prstGeom prst="roundRect">
            <a:avLst>
              <a:gd fmla="val 292" name="adj"/>
            </a:avLst>
          </a:prstGeom>
          <a:solidFill>
            <a:srgbClr val="00B8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sp>
        <p:nvSpPr>
          <p:cNvPr id="1760" name="Google Shape;1760;p218"/>
          <p:cNvSpPr/>
          <p:nvPr/>
        </p:nvSpPr>
        <p:spPr>
          <a:xfrm>
            <a:off x="5280481" y="4416841"/>
            <a:ext cx="859680" cy="542880"/>
          </a:xfrm>
          <a:prstGeom prst="roundRect">
            <a:avLst>
              <a:gd fmla="val 292" name="adj"/>
            </a:avLst>
          </a:prstGeom>
          <a:solidFill>
            <a:srgbClr val="00B8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sp>
        <p:nvSpPr>
          <p:cNvPr id="1761" name="Google Shape;1761;p218"/>
          <p:cNvSpPr/>
          <p:nvPr/>
        </p:nvSpPr>
        <p:spPr>
          <a:xfrm>
            <a:off x="5280481" y="3408841"/>
            <a:ext cx="859680" cy="542880"/>
          </a:xfrm>
          <a:prstGeom prst="roundRect">
            <a:avLst>
              <a:gd fmla="val 292" name="adj"/>
            </a:avLst>
          </a:prstGeom>
          <a:solidFill>
            <a:srgbClr val="00B8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cxnSp>
        <p:nvCxnSpPr>
          <p:cNvPr id="1762" name="Google Shape;1762;p218"/>
          <p:cNvCxnSpPr/>
          <p:nvPr/>
        </p:nvCxnSpPr>
        <p:spPr>
          <a:xfrm flipH="1">
            <a:off x="5698081" y="2927881"/>
            <a:ext cx="599040" cy="457920"/>
          </a:xfrm>
          <a:prstGeom prst="straightConnector1">
            <a:avLst/>
          </a:prstGeom>
          <a:noFill/>
          <a:ln cap="flat" cmpd="sng" w="9525">
            <a:solidFill>
              <a:srgbClr val="000000"/>
            </a:solidFill>
            <a:prstDash val="solid"/>
            <a:round/>
            <a:headEnd len="sm" w="sm" type="none"/>
            <a:tailEnd len="lg" w="lg" type="triangle"/>
          </a:ln>
        </p:spPr>
      </p:cxnSp>
      <p:cxnSp>
        <p:nvCxnSpPr>
          <p:cNvPr id="1763" name="Google Shape;1763;p218"/>
          <p:cNvCxnSpPr/>
          <p:nvPr/>
        </p:nvCxnSpPr>
        <p:spPr>
          <a:xfrm>
            <a:off x="5732641" y="3951721"/>
            <a:ext cx="0" cy="423360"/>
          </a:xfrm>
          <a:prstGeom prst="straightConnector1">
            <a:avLst/>
          </a:prstGeom>
          <a:noFill/>
          <a:ln cap="flat" cmpd="sng" w="9525">
            <a:solidFill>
              <a:srgbClr val="000000"/>
            </a:solidFill>
            <a:prstDash val="solid"/>
            <a:round/>
            <a:headEnd len="sm" w="sm" type="none"/>
            <a:tailEnd len="lg" w="lg" type="triangle"/>
          </a:ln>
        </p:spPr>
      </p:cxnSp>
      <p:cxnSp>
        <p:nvCxnSpPr>
          <p:cNvPr id="1764" name="Google Shape;1764;p218"/>
          <p:cNvCxnSpPr/>
          <p:nvPr/>
        </p:nvCxnSpPr>
        <p:spPr>
          <a:xfrm>
            <a:off x="6085441" y="3951721"/>
            <a:ext cx="635040" cy="440640"/>
          </a:xfrm>
          <a:prstGeom prst="straightConnector1">
            <a:avLst/>
          </a:prstGeom>
          <a:noFill/>
          <a:ln cap="flat" cmpd="sng" w="9525">
            <a:solidFill>
              <a:srgbClr val="000000"/>
            </a:solidFill>
            <a:prstDash val="solid"/>
            <a:round/>
            <a:headEnd len="sm" w="sm" type="none"/>
            <a:tailEnd len="lg" w="lg" type="triangle"/>
          </a:ln>
        </p:spPr>
      </p:cxnSp>
      <p:cxnSp>
        <p:nvCxnSpPr>
          <p:cNvPr id="1765" name="Google Shape;1765;p218"/>
          <p:cNvCxnSpPr/>
          <p:nvPr/>
        </p:nvCxnSpPr>
        <p:spPr>
          <a:xfrm>
            <a:off x="7902721" y="3894121"/>
            <a:ext cx="459360" cy="515520"/>
          </a:xfrm>
          <a:prstGeom prst="straightConnector1">
            <a:avLst/>
          </a:prstGeom>
          <a:noFill/>
          <a:ln cap="flat" cmpd="sng" w="9525">
            <a:solidFill>
              <a:srgbClr val="000000"/>
            </a:solidFill>
            <a:prstDash val="solid"/>
            <a:round/>
            <a:headEnd len="sm" w="sm" type="none"/>
            <a:tailEnd len="lg" w="lg" type="triangle"/>
          </a:ln>
        </p:spPr>
      </p:cxnSp>
      <p:cxnSp>
        <p:nvCxnSpPr>
          <p:cNvPr id="1766" name="Google Shape;1766;p218"/>
          <p:cNvCxnSpPr/>
          <p:nvPr/>
        </p:nvCxnSpPr>
        <p:spPr>
          <a:xfrm flipH="1" rot="10800000">
            <a:off x="7027200" y="3871080"/>
            <a:ext cx="760320" cy="541440"/>
          </a:xfrm>
          <a:prstGeom prst="straightConnector1">
            <a:avLst/>
          </a:prstGeom>
          <a:noFill/>
          <a:ln cap="flat" cmpd="sng" w="9525">
            <a:solidFill>
              <a:srgbClr val="000000"/>
            </a:solidFill>
            <a:prstDash val="solid"/>
            <a:round/>
            <a:headEnd len="sm" w="sm" type="none"/>
            <a:tailEnd len="lg" w="lg" type="triangle"/>
          </a:ln>
        </p:spPr>
      </p:cxnSp>
      <p:cxnSp>
        <p:nvCxnSpPr>
          <p:cNvPr id="1767" name="Google Shape;1767;p218"/>
          <p:cNvCxnSpPr/>
          <p:nvPr/>
        </p:nvCxnSpPr>
        <p:spPr>
          <a:xfrm rot="10800000">
            <a:off x="6737761" y="2822761"/>
            <a:ext cx="1216800" cy="511200"/>
          </a:xfrm>
          <a:prstGeom prst="straightConnector1">
            <a:avLst/>
          </a:prstGeom>
          <a:noFill/>
          <a:ln cap="flat" cmpd="sng" w="9525">
            <a:solidFill>
              <a:srgbClr val="000000"/>
            </a:solidFill>
            <a:prstDash val="solid"/>
            <a:round/>
            <a:headEnd len="sm" w="sm" type="none"/>
            <a:tailEnd len="lg" w="lg" type="triangle"/>
          </a:ln>
        </p:spPr>
      </p:cxnSp>
      <p:sp>
        <p:nvSpPr>
          <p:cNvPr id="1768" name="Google Shape;1768;p218"/>
          <p:cNvSpPr/>
          <p:nvPr/>
        </p:nvSpPr>
        <p:spPr>
          <a:xfrm>
            <a:off x="4880161" y="2540520"/>
            <a:ext cx="1008000" cy="2165760"/>
          </a:xfrm>
          <a:custGeom>
            <a:rect b="b" l="l" r="r" t="t"/>
            <a:pathLst>
              <a:path extrusionOk="0" h="6024" w="2806">
                <a:moveTo>
                  <a:pt x="1044" y="6023"/>
                </a:moveTo>
                <a:cubicBezTo>
                  <a:pt x="542" y="5663"/>
                  <a:pt x="459" y="5070"/>
                  <a:pt x="212" y="4554"/>
                </a:cubicBezTo>
                <a:cubicBezTo>
                  <a:pt x="0" y="4108"/>
                  <a:pt x="48" y="3577"/>
                  <a:pt x="65" y="3084"/>
                </a:cubicBezTo>
                <a:cubicBezTo>
                  <a:pt x="82" y="2585"/>
                  <a:pt x="215" y="2102"/>
                  <a:pt x="310" y="1615"/>
                </a:cubicBezTo>
                <a:cubicBezTo>
                  <a:pt x="412" y="1097"/>
                  <a:pt x="660" y="510"/>
                  <a:pt x="1240" y="342"/>
                </a:cubicBezTo>
                <a:cubicBezTo>
                  <a:pt x="1719" y="204"/>
                  <a:pt x="2206" y="72"/>
                  <a:pt x="2707" y="48"/>
                </a:cubicBezTo>
                <a:lnTo>
                  <a:pt x="2805" y="0"/>
                </a:lnTo>
              </a:path>
            </a:pathLst>
          </a:cu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sp>
        <p:nvSpPr>
          <p:cNvPr id="1769" name="Google Shape;1769;p218"/>
          <p:cNvSpPr/>
          <p:nvPr/>
        </p:nvSpPr>
        <p:spPr>
          <a:xfrm>
            <a:off x="6737761" y="2471401"/>
            <a:ext cx="2246400" cy="2270880"/>
          </a:xfrm>
          <a:custGeom>
            <a:rect b="b" l="l" r="r" t="t"/>
            <a:pathLst>
              <a:path extrusionOk="0" h="6311" w="6245">
                <a:moveTo>
                  <a:pt x="5877" y="6310"/>
                </a:moveTo>
                <a:cubicBezTo>
                  <a:pt x="6244" y="5875"/>
                  <a:pt x="6026" y="5341"/>
                  <a:pt x="6122" y="4841"/>
                </a:cubicBezTo>
                <a:cubicBezTo>
                  <a:pt x="6220" y="4331"/>
                  <a:pt x="5988" y="3852"/>
                  <a:pt x="5828" y="3371"/>
                </a:cubicBezTo>
                <a:cubicBezTo>
                  <a:pt x="5651" y="2839"/>
                  <a:pt x="5567" y="2323"/>
                  <a:pt x="5094" y="1901"/>
                </a:cubicBezTo>
                <a:cubicBezTo>
                  <a:pt x="4630" y="1488"/>
                  <a:pt x="4326" y="852"/>
                  <a:pt x="3722" y="628"/>
                </a:cubicBezTo>
                <a:cubicBezTo>
                  <a:pt x="3238" y="448"/>
                  <a:pt x="2781" y="170"/>
                  <a:pt x="2253" y="138"/>
                </a:cubicBezTo>
                <a:cubicBezTo>
                  <a:pt x="1762" y="109"/>
                  <a:pt x="1276" y="0"/>
                  <a:pt x="783" y="41"/>
                </a:cubicBezTo>
                <a:lnTo>
                  <a:pt x="293" y="90"/>
                </a:lnTo>
                <a:lnTo>
                  <a:pt x="0" y="138"/>
                </a:lnTo>
              </a:path>
            </a:pathLst>
          </a:cu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cxnSp>
        <p:nvCxnSpPr>
          <p:cNvPr id="1770" name="Google Shape;1770;p218"/>
          <p:cNvCxnSpPr/>
          <p:nvPr/>
        </p:nvCxnSpPr>
        <p:spPr>
          <a:xfrm flipH="1" rot="10800000">
            <a:off x="5715361" y="2540520"/>
            <a:ext cx="175680" cy="34560"/>
          </a:xfrm>
          <a:prstGeom prst="straightConnector1">
            <a:avLst/>
          </a:prstGeom>
          <a:noFill/>
          <a:ln cap="flat" cmpd="sng" w="9525">
            <a:solidFill>
              <a:srgbClr val="000000"/>
            </a:solidFill>
            <a:prstDash val="solid"/>
            <a:round/>
            <a:headEnd len="sm" w="sm" type="none"/>
            <a:tailEnd len="lg" w="lg" type="triangle"/>
          </a:ln>
        </p:spPr>
      </p:cxnSp>
      <p:cxnSp>
        <p:nvCxnSpPr>
          <p:cNvPr id="1771" name="Google Shape;1771;p218"/>
          <p:cNvCxnSpPr/>
          <p:nvPr/>
        </p:nvCxnSpPr>
        <p:spPr>
          <a:xfrm flipH="1">
            <a:off x="6756481" y="2487241"/>
            <a:ext cx="175680" cy="17280"/>
          </a:xfrm>
          <a:prstGeom prst="straightConnector1">
            <a:avLst/>
          </a:prstGeom>
          <a:noFill/>
          <a:ln cap="flat" cmpd="sng" w="9525">
            <a:solidFill>
              <a:srgbClr val="000000"/>
            </a:solidFill>
            <a:prstDash val="solid"/>
            <a:round/>
            <a:headEnd len="sm" w="sm" type="none"/>
            <a:tailEnd len="lg" w="lg" type="triangle"/>
          </a:ln>
        </p:spPr>
      </p:cxnSp>
      <p:sp>
        <p:nvSpPr>
          <p:cNvPr id="1772" name="Google Shape;1772;p218"/>
          <p:cNvSpPr/>
          <p:nvPr/>
        </p:nvSpPr>
        <p:spPr>
          <a:xfrm>
            <a:off x="4465441" y="1778761"/>
            <a:ext cx="2446560" cy="3880800"/>
          </a:xfrm>
          <a:custGeom>
            <a:rect b="b" l="l" r="r" t="t"/>
            <a:pathLst>
              <a:path extrusionOk="0" h="10787" w="6800">
                <a:moveTo>
                  <a:pt x="6799" y="8876"/>
                </a:moveTo>
                <a:cubicBezTo>
                  <a:pt x="6659" y="9572"/>
                  <a:pt x="5915" y="9749"/>
                  <a:pt x="5526" y="10247"/>
                </a:cubicBezTo>
                <a:cubicBezTo>
                  <a:pt x="5175" y="10697"/>
                  <a:pt x="4560" y="10786"/>
                  <a:pt x="4057" y="10688"/>
                </a:cubicBezTo>
                <a:cubicBezTo>
                  <a:pt x="3492" y="10578"/>
                  <a:pt x="2913" y="10488"/>
                  <a:pt x="2391" y="10247"/>
                </a:cubicBezTo>
                <a:cubicBezTo>
                  <a:pt x="1856" y="10001"/>
                  <a:pt x="1233" y="9779"/>
                  <a:pt x="1020" y="9121"/>
                </a:cubicBezTo>
                <a:cubicBezTo>
                  <a:pt x="829" y="8531"/>
                  <a:pt x="202" y="8184"/>
                  <a:pt x="89" y="7553"/>
                </a:cubicBezTo>
                <a:cubicBezTo>
                  <a:pt x="0" y="7050"/>
                  <a:pt x="48" y="6541"/>
                  <a:pt x="41" y="6035"/>
                </a:cubicBezTo>
                <a:cubicBezTo>
                  <a:pt x="33" y="5545"/>
                  <a:pt x="4" y="5053"/>
                  <a:pt x="41" y="4565"/>
                </a:cubicBezTo>
                <a:cubicBezTo>
                  <a:pt x="80" y="4053"/>
                  <a:pt x="114" y="3543"/>
                  <a:pt x="285" y="3047"/>
                </a:cubicBezTo>
                <a:cubicBezTo>
                  <a:pt x="468" y="2517"/>
                  <a:pt x="623" y="1977"/>
                  <a:pt x="1020" y="1529"/>
                </a:cubicBezTo>
                <a:cubicBezTo>
                  <a:pt x="1419" y="1078"/>
                  <a:pt x="1840" y="642"/>
                  <a:pt x="2391" y="402"/>
                </a:cubicBezTo>
                <a:cubicBezTo>
                  <a:pt x="2853" y="201"/>
                  <a:pt x="3365" y="0"/>
                  <a:pt x="3861" y="109"/>
                </a:cubicBezTo>
                <a:cubicBezTo>
                  <a:pt x="4378" y="222"/>
                  <a:pt x="5008" y="138"/>
                  <a:pt x="5330" y="696"/>
                </a:cubicBezTo>
                <a:lnTo>
                  <a:pt x="5379" y="1186"/>
                </a:lnTo>
                <a:lnTo>
                  <a:pt x="5428" y="1676"/>
                </a:lnTo>
              </a:path>
            </a:pathLst>
          </a:cu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cxnSp>
        <p:nvCxnSpPr>
          <p:cNvPr id="1773" name="Google Shape;1773;p218"/>
          <p:cNvCxnSpPr/>
          <p:nvPr/>
        </p:nvCxnSpPr>
        <p:spPr>
          <a:xfrm>
            <a:off x="6419520" y="2153161"/>
            <a:ext cx="0" cy="210240"/>
          </a:xfrm>
          <a:prstGeom prst="straightConnector1">
            <a:avLst/>
          </a:prstGeom>
          <a:noFill/>
          <a:ln cap="flat" cmpd="sng" w="9525">
            <a:solidFill>
              <a:srgbClr val="000000"/>
            </a:solidFill>
            <a:prstDash val="solid"/>
            <a:round/>
            <a:headEnd len="sm" w="sm" type="none"/>
            <a:tailEnd len="lg" w="lg" type="triangle"/>
          </a:ln>
        </p:spPr>
      </p:cxnSp>
      <p:cxnSp>
        <p:nvCxnSpPr>
          <p:cNvPr id="1774" name="Google Shape;1774;p218"/>
          <p:cNvCxnSpPr/>
          <p:nvPr/>
        </p:nvCxnSpPr>
        <p:spPr>
          <a:xfrm>
            <a:off x="6121441" y="4655881"/>
            <a:ext cx="335520" cy="0"/>
          </a:xfrm>
          <a:prstGeom prst="straightConnector1">
            <a:avLst/>
          </a:prstGeom>
          <a:noFill/>
          <a:ln cap="flat" cmpd="sng" w="9525">
            <a:solidFill>
              <a:srgbClr val="000000"/>
            </a:solidFill>
            <a:prstDash val="solid"/>
            <a:round/>
            <a:headEnd len="sm" w="sm" type="none"/>
            <a:tailEnd len="lg" w="lg" type="triangle"/>
          </a:ln>
        </p:spPr>
      </p:cxnSp>
      <p:sp>
        <p:nvSpPr>
          <p:cNvPr id="1775" name="Google Shape;1775;p218"/>
          <p:cNvSpPr txBox="1"/>
          <p:nvPr/>
        </p:nvSpPr>
        <p:spPr>
          <a:xfrm>
            <a:off x="1520640" y="5841001"/>
            <a:ext cx="1221120" cy="42736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177"/>
              <a:buFont typeface="Arial"/>
              <a:buNone/>
            </a:pPr>
            <a:r>
              <a:rPr b="0" i="0" lang="en-US" sz="2177" u="none" cap="none" strike="noStrike">
                <a:solidFill>
                  <a:srgbClr val="000000"/>
                </a:solidFill>
                <a:latin typeface="Times New Roman"/>
                <a:ea typeface="Times New Roman"/>
                <a:cs typeface="Times New Roman"/>
                <a:sym typeface="Times New Roman"/>
              </a:rPr>
              <a:t>YES</a:t>
            </a:r>
            <a:endParaRPr b="0" i="0" sz="1400" u="none" cap="none" strike="noStrike">
              <a:solidFill>
                <a:srgbClr val="000000"/>
              </a:solidFill>
              <a:latin typeface="Arial"/>
              <a:ea typeface="Arial"/>
              <a:cs typeface="Arial"/>
              <a:sym typeface="Arial"/>
            </a:endParaRPr>
          </a:p>
        </p:txBody>
      </p:sp>
      <p:sp>
        <p:nvSpPr>
          <p:cNvPr id="1776" name="Google Shape;1776;p218"/>
          <p:cNvSpPr txBox="1"/>
          <p:nvPr/>
        </p:nvSpPr>
        <p:spPr>
          <a:xfrm>
            <a:off x="6013440" y="5829481"/>
            <a:ext cx="1094400" cy="42736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177"/>
              <a:buFont typeface="Arial"/>
              <a:buNone/>
            </a:pPr>
            <a:r>
              <a:rPr b="0" i="0" lang="en-US" sz="2177" u="none" cap="none" strike="noStrike">
                <a:solidFill>
                  <a:srgbClr val="000000"/>
                </a:solidFill>
                <a:latin typeface="Times New Roman"/>
                <a:ea typeface="Times New Roman"/>
                <a:cs typeface="Times New Roman"/>
                <a:sym typeface="Times New Roman"/>
              </a:rPr>
              <a:t>NO</a:t>
            </a:r>
            <a:endParaRPr b="0" i="0" sz="1400" u="none" cap="none" strike="noStrike">
              <a:solidFill>
                <a:srgbClr val="000000"/>
              </a:solidFill>
              <a:latin typeface="Arial"/>
              <a:ea typeface="Arial"/>
              <a:cs typeface="Arial"/>
              <a:sym typeface="Arial"/>
            </a:endParaRPr>
          </a:p>
        </p:txBody>
      </p:sp>
      <p:sp>
        <p:nvSpPr>
          <p:cNvPr id="1777" name="Google Shape;1777;p218"/>
          <p:cNvSpPr txBox="1"/>
          <p:nvPr>
            <p:ph idx="12" type="sldNum"/>
          </p:nvPr>
        </p:nvSpPr>
        <p:spPr>
          <a:xfrm>
            <a:off x="8229601" y="6476361"/>
            <a:ext cx="761760" cy="244826"/>
          </a:xfrm>
          <a:prstGeom prst="rect">
            <a:avLst/>
          </a:prstGeom>
          <a:noFill/>
          <a:ln>
            <a:noFill/>
          </a:ln>
        </p:spPr>
        <p:txBody>
          <a:bodyPr anchorCtr="0" anchor="t" bIns="50375" lIns="100775" spcFirstLastPara="1" rIns="100775" wrap="square" tIns="50375">
            <a:noAutofit/>
          </a:bodyPr>
          <a:lstStyle/>
          <a:p>
            <a:pPr indent="0" lvl="0" marL="0" marR="0" rtl="0" algn="r">
              <a:lnSpc>
                <a:spcPct val="100000"/>
              </a:lnSpc>
              <a:spcBef>
                <a:spcPts val="0"/>
              </a:spcBef>
              <a:spcAft>
                <a:spcPts val="0"/>
              </a:spcAft>
              <a:buSzPts val="1179"/>
              <a:buNone/>
            </a:pPr>
            <a:fld id="{00000000-1234-1234-1234-123412341234}" type="slidenum">
              <a:rPr lang="en-US" sz="1179">
                <a:solidFill>
                  <a:srgbClr val="D38E27"/>
                </a:solidFill>
                <a:latin typeface="Times New Roman"/>
                <a:ea typeface="Times New Roman"/>
                <a:cs typeface="Times New Roman"/>
                <a:sym typeface="Times New Roman"/>
              </a:rPr>
              <a:t>‹#›</a:t>
            </a:fld>
            <a:endParaRPr sz="1179">
              <a:solidFill>
                <a:srgbClr val="D38E27"/>
              </a:solidFill>
              <a:latin typeface="Times New Roman"/>
              <a:ea typeface="Times New Roman"/>
              <a:cs typeface="Times New Roman"/>
              <a:sym typeface="Times New Roman"/>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2" name="Shape 1782"/>
        <p:cNvGrpSpPr/>
        <p:nvPr/>
      </p:nvGrpSpPr>
      <p:grpSpPr>
        <a:xfrm>
          <a:off x="0" y="0"/>
          <a:ext cx="0" cy="0"/>
          <a:chOff x="0" y="0"/>
          <a:chExt cx="0" cy="0"/>
        </a:xfrm>
      </p:grpSpPr>
      <p:sp>
        <p:nvSpPr>
          <p:cNvPr id="1783" name="Google Shape;1783;p219"/>
          <p:cNvSpPr txBox="1"/>
          <p:nvPr>
            <p:ph type="title"/>
          </p:nvPr>
        </p:nvSpPr>
        <p:spPr>
          <a:xfrm>
            <a:off x="394560" y="183241"/>
            <a:ext cx="7770240" cy="1139040"/>
          </a:xfrm>
          <a:prstGeom prst="rect">
            <a:avLst/>
          </a:prstGeom>
          <a:noFill/>
          <a:ln>
            <a:noFill/>
          </a:ln>
        </p:spPr>
        <p:txBody>
          <a:bodyPr anchorCtr="0" anchor="ctr" bIns="46775" lIns="17975" spcFirstLastPara="1" rIns="17975" wrap="square" tIns="46775">
            <a:normAutofit/>
          </a:bodyPr>
          <a:lstStyle/>
          <a:p>
            <a:pPr indent="-311045" lvl="0" marL="311045" rtl="0" algn="ctr">
              <a:lnSpc>
                <a:spcPct val="100000"/>
              </a:lnSpc>
              <a:spcBef>
                <a:spcPts val="0"/>
              </a:spcBef>
              <a:spcAft>
                <a:spcPts val="0"/>
              </a:spcAft>
              <a:buSzPts val="1400"/>
              <a:buNone/>
            </a:pPr>
            <a:r>
              <a:rPr lang="en-US" sz="5443">
                <a:solidFill>
                  <a:srgbClr val="008000"/>
                </a:solidFill>
                <a:latin typeface="Bookman Old Style"/>
                <a:ea typeface="Bookman Old Style"/>
                <a:cs typeface="Bookman Old Style"/>
                <a:sym typeface="Bookman Old Style"/>
              </a:rPr>
              <a:t>LAYERED DESIGN</a:t>
            </a:r>
            <a:endParaRPr/>
          </a:p>
        </p:txBody>
      </p:sp>
      <p:sp>
        <p:nvSpPr>
          <p:cNvPr id="1784" name="Google Shape;1784;p219"/>
          <p:cNvSpPr txBox="1"/>
          <p:nvPr>
            <p:ph idx="1" type="body"/>
          </p:nvPr>
        </p:nvSpPr>
        <p:spPr>
          <a:xfrm>
            <a:off x="685440" y="1676521"/>
            <a:ext cx="7770240" cy="4111200"/>
          </a:xfrm>
          <a:prstGeom prst="rect">
            <a:avLst/>
          </a:prstGeom>
          <a:noFill/>
          <a:ln>
            <a:noFill/>
          </a:ln>
        </p:spPr>
        <p:txBody>
          <a:bodyPr anchorCtr="0" anchor="t" bIns="46775" lIns="17975" spcFirstLastPara="1" rIns="17975" wrap="square" tIns="46775">
            <a:noAutofit/>
          </a:bodyPr>
          <a:lstStyle/>
          <a:p>
            <a:pPr indent="-311045" lvl="0" marL="311045" rtl="0" algn="l">
              <a:lnSpc>
                <a:spcPct val="100000"/>
              </a:lnSpc>
              <a:spcBef>
                <a:spcPts val="0"/>
              </a:spcBef>
              <a:spcAft>
                <a:spcPts val="0"/>
              </a:spcAft>
              <a:buSzPts val="2794"/>
              <a:buChar char="?"/>
            </a:pPr>
            <a:r>
              <a:rPr lang="en-US" sz="3991">
                <a:solidFill>
                  <a:schemeClr val="dk1"/>
                </a:solidFill>
                <a:latin typeface="Bookman Old Style"/>
                <a:ea typeface="Bookman Old Style"/>
                <a:cs typeface="Bookman Old Style"/>
                <a:sym typeface="Bookman Old Style"/>
              </a:rPr>
              <a:t>Neat arrangement of modules in a hierarchy means:</a:t>
            </a:r>
            <a:endParaRPr/>
          </a:p>
          <a:p>
            <a:pPr indent="-285124" lvl="1" marL="673930" rtl="0" algn="l">
              <a:lnSpc>
                <a:spcPct val="100000"/>
              </a:lnSpc>
              <a:spcBef>
                <a:spcPts val="647"/>
              </a:spcBef>
              <a:spcAft>
                <a:spcPts val="0"/>
              </a:spcAft>
              <a:buSzPts val="2540"/>
              <a:buChar char="?"/>
            </a:pPr>
            <a:r>
              <a:rPr lang="en-US" sz="3628">
                <a:solidFill>
                  <a:srgbClr val="0000FF"/>
                </a:solidFill>
                <a:latin typeface="Bookman Old Style"/>
                <a:ea typeface="Bookman Old Style"/>
                <a:cs typeface="Bookman Old Style"/>
                <a:sym typeface="Bookman Old Style"/>
              </a:rPr>
              <a:t>Control abstraction among modules.</a:t>
            </a:r>
            <a:endParaRPr/>
          </a:p>
        </p:txBody>
      </p:sp>
      <p:sp>
        <p:nvSpPr>
          <p:cNvPr id="1785" name="Google Shape;1785;p219"/>
          <p:cNvSpPr txBox="1"/>
          <p:nvPr>
            <p:ph idx="12" type="sldNum"/>
          </p:nvPr>
        </p:nvSpPr>
        <p:spPr>
          <a:xfrm>
            <a:off x="8229600" y="6473480"/>
            <a:ext cx="758880" cy="247706"/>
          </a:xfrm>
          <a:prstGeom prst="rect">
            <a:avLst/>
          </a:prstGeom>
          <a:noFill/>
          <a:ln>
            <a:noFill/>
          </a:ln>
        </p:spPr>
        <p:txBody>
          <a:bodyPr anchorCtr="0" anchor="t" bIns="50375" lIns="100775" spcFirstLastPara="1" rIns="100775" wrap="square" tIns="50375">
            <a:noAutofit/>
          </a:bodyPr>
          <a:lstStyle/>
          <a:p>
            <a:pPr indent="0" lvl="0" marL="0" marR="0" rtl="0" algn="r">
              <a:lnSpc>
                <a:spcPct val="100000"/>
              </a:lnSpc>
              <a:spcBef>
                <a:spcPts val="0"/>
              </a:spcBef>
              <a:spcAft>
                <a:spcPts val="0"/>
              </a:spcAft>
              <a:buSzPts val="1179"/>
              <a:buNone/>
            </a:pPr>
            <a:fld id="{00000000-1234-1234-1234-123412341234}" type="slidenum">
              <a:rPr lang="en-US" sz="1179">
                <a:solidFill>
                  <a:srgbClr val="D38E27"/>
                </a:solidFill>
                <a:latin typeface="Times New Roman"/>
                <a:ea typeface="Times New Roman"/>
                <a:cs typeface="Times New Roman"/>
                <a:sym typeface="Times New Roman"/>
              </a:rPr>
              <a:t>‹#›</a:t>
            </a:fld>
            <a:endParaRPr sz="1179">
              <a:solidFill>
                <a:srgbClr val="D38E27"/>
              </a:solidFill>
              <a:latin typeface="Times New Roman"/>
              <a:ea typeface="Times New Roman"/>
              <a:cs typeface="Times New Roman"/>
              <a:sym typeface="Times New Roman"/>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0" name="Shape 1790"/>
        <p:cNvGrpSpPr/>
        <p:nvPr/>
      </p:nvGrpSpPr>
      <p:grpSpPr>
        <a:xfrm>
          <a:off x="0" y="0"/>
          <a:ext cx="0" cy="0"/>
          <a:chOff x="0" y="0"/>
          <a:chExt cx="0" cy="0"/>
        </a:xfrm>
      </p:grpSpPr>
      <p:sp>
        <p:nvSpPr>
          <p:cNvPr id="1791" name="Google Shape;1791;p220"/>
          <p:cNvSpPr txBox="1"/>
          <p:nvPr>
            <p:ph type="title"/>
          </p:nvPr>
        </p:nvSpPr>
        <p:spPr>
          <a:xfrm>
            <a:off x="406080" y="115561"/>
            <a:ext cx="8349120" cy="1274400"/>
          </a:xfrm>
          <a:prstGeom prst="rect">
            <a:avLst/>
          </a:prstGeom>
          <a:noFill/>
          <a:ln>
            <a:noFill/>
          </a:ln>
        </p:spPr>
        <p:txBody>
          <a:bodyPr anchorCtr="0" anchor="ctr" bIns="46775" lIns="17975" spcFirstLastPara="1" rIns="17975" wrap="square" tIns="46775">
            <a:normAutofit/>
          </a:bodyPr>
          <a:lstStyle/>
          <a:p>
            <a:pPr indent="-311045" lvl="0" marL="311045" rtl="0" algn="ctr">
              <a:lnSpc>
                <a:spcPct val="100000"/>
              </a:lnSpc>
              <a:spcBef>
                <a:spcPts val="0"/>
              </a:spcBef>
              <a:spcAft>
                <a:spcPts val="0"/>
              </a:spcAft>
              <a:buSzPts val="1400"/>
              <a:buNone/>
            </a:pPr>
            <a:r>
              <a:rPr lang="en-US">
                <a:solidFill>
                  <a:srgbClr val="008000"/>
                </a:solidFill>
                <a:latin typeface="Bookman Old Style"/>
                <a:ea typeface="Bookman Old Style"/>
                <a:cs typeface="Bookman Old Style"/>
                <a:sym typeface="Bookman Old Style"/>
              </a:rPr>
              <a:t>CHARACTERISTICS OF</a:t>
            </a:r>
            <a:br>
              <a:rPr lang="en-US">
                <a:solidFill>
                  <a:srgbClr val="008000"/>
                </a:solidFill>
                <a:latin typeface="Bookman Old Style"/>
                <a:ea typeface="Bookman Old Style"/>
                <a:cs typeface="Bookman Old Style"/>
                <a:sym typeface="Bookman Old Style"/>
              </a:rPr>
            </a:br>
            <a:r>
              <a:rPr lang="en-US">
                <a:solidFill>
                  <a:srgbClr val="008000"/>
                </a:solidFill>
                <a:latin typeface="Bookman Old Style"/>
                <a:ea typeface="Bookman Old Style"/>
                <a:cs typeface="Bookman Old Style"/>
                <a:sym typeface="Bookman Old Style"/>
              </a:rPr>
              <a:t>MODULE STRUCTURE</a:t>
            </a:r>
            <a:endParaRPr>
              <a:solidFill>
                <a:srgbClr val="008000"/>
              </a:solidFill>
              <a:latin typeface="Bookman Old Style"/>
              <a:ea typeface="Bookman Old Style"/>
              <a:cs typeface="Bookman Old Style"/>
              <a:sym typeface="Bookman Old Style"/>
            </a:endParaRPr>
          </a:p>
        </p:txBody>
      </p:sp>
      <p:sp>
        <p:nvSpPr>
          <p:cNvPr id="1792" name="Google Shape;1792;p220"/>
          <p:cNvSpPr txBox="1"/>
          <p:nvPr>
            <p:ph idx="1" type="body"/>
          </p:nvPr>
        </p:nvSpPr>
        <p:spPr>
          <a:xfrm>
            <a:off x="316800" y="1447561"/>
            <a:ext cx="8461440" cy="4111200"/>
          </a:xfrm>
          <a:prstGeom prst="rect">
            <a:avLst/>
          </a:prstGeom>
          <a:noFill/>
          <a:ln>
            <a:noFill/>
          </a:ln>
        </p:spPr>
        <p:txBody>
          <a:bodyPr anchorCtr="0" anchor="t" bIns="46775" lIns="17975" spcFirstLastPara="1" rIns="17975" wrap="square" tIns="46775">
            <a:noAutofit/>
          </a:bodyPr>
          <a:lstStyle/>
          <a:p>
            <a:pPr indent="-311045" lvl="0" marL="311045" rtl="0" algn="l">
              <a:lnSpc>
                <a:spcPct val="100000"/>
              </a:lnSpc>
              <a:spcBef>
                <a:spcPts val="0"/>
              </a:spcBef>
              <a:spcAft>
                <a:spcPts val="0"/>
              </a:spcAft>
              <a:buSzPts val="2540"/>
              <a:buChar char="?"/>
            </a:pPr>
            <a:r>
              <a:rPr lang="en-US" sz="3628">
                <a:solidFill>
                  <a:schemeClr val="dk1"/>
                </a:solidFill>
                <a:latin typeface="Bookman Old Style"/>
                <a:ea typeface="Bookman Old Style"/>
                <a:cs typeface="Bookman Old Style"/>
                <a:sym typeface="Bookman Old Style"/>
              </a:rPr>
              <a:t>Depth:</a:t>
            </a:r>
            <a:endParaRPr/>
          </a:p>
          <a:p>
            <a:pPr indent="-285123" lvl="1" marL="673930" rtl="0" algn="l">
              <a:lnSpc>
                <a:spcPct val="100000"/>
              </a:lnSpc>
              <a:spcBef>
                <a:spcPts val="317"/>
              </a:spcBef>
              <a:spcAft>
                <a:spcPts val="0"/>
              </a:spcAft>
              <a:buSzPts val="2286"/>
              <a:buChar char="?"/>
            </a:pPr>
            <a:r>
              <a:rPr lang="en-US" sz="3266">
                <a:solidFill>
                  <a:schemeClr val="dk1"/>
                </a:solidFill>
                <a:latin typeface="Bookman Old Style"/>
                <a:ea typeface="Bookman Old Style"/>
                <a:cs typeface="Bookman Old Style"/>
                <a:sym typeface="Bookman Old Style"/>
              </a:rPr>
              <a:t>Number of levels of control</a:t>
            </a:r>
            <a:endParaRPr/>
          </a:p>
          <a:p>
            <a:pPr indent="-311045" lvl="0" marL="311045" rtl="0" algn="l">
              <a:lnSpc>
                <a:spcPct val="100000"/>
              </a:lnSpc>
              <a:spcBef>
                <a:spcPts val="443"/>
              </a:spcBef>
              <a:spcAft>
                <a:spcPts val="0"/>
              </a:spcAft>
              <a:buSzPts val="2540"/>
              <a:buChar char="?"/>
            </a:pPr>
            <a:r>
              <a:rPr lang="en-US" sz="3628">
                <a:solidFill>
                  <a:schemeClr val="dk1"/>
                </a:solidFill>
                <a:latin typeface="Bookman Old Style"/>
                <a:ea typeface="Bookman Old Style"/>
                <a:cs typeface="Bookman Old Style"/>
                <a:sym typeface="Bookman Old Style"/>
              </a:rPr>
              <a:t>Width:</a:t>
            </a:r>
            <a:endParaRPr/>
          </a:p>
          <a:p>
            <a:pPr indent="-285123" lvl="1" marL="673930" rtl="0" algn="l">
              <a:lnSpc>
                <a:spcPct val="100000"/>
              </a:lnSpc>
              <a:spcBef>
                <a:spcPts val="317"/>
              </a:spcBef>
              <a:spcAft>
                <a:spcPts val="0"/>
              </a:spcAft>
              <a:buSzPts val="2286"/>
              <a:buChar char="?"/>
            </a:pPr>
            <a:r>
              <a:rPr lang="en-US" sz="3266">
                <a:solidFill>
                  <a:schemeClr val="dk1"/>
                </a:solidFill>
                <a:latin typeface="Bookman Old Style"/>
                <a:ea typeface="Bookman Old Style"/>
                <a:cs typeface="Bookman Old Style"/>
                <a:sym typeface="Bookman Old Style"/>
              </a:rPr>
              <a:t>Overall span of control.</a:t>
            </a:r>
            <a:endParaRPr/>
          </a:p>
          <a:p>
            <a:pPr indent="-311045" lvl="0" marL="311045" rtl="0" algn="l">
              <a:lnSpc>
                <a:spcPct val="100000"/>
              </a:lnSpc>
              <a:spcBef>
                <a:spcPts val="443"/>
              </a:spcBef>
              <a:spcAft>
                <a:spcPts val="0"/>
              </a:spcAft>
              <a:buSzPts val="2540"/>
              <a:buChar char="?"/>
            </a:pPr>
            <a:r>
              <a:rPr lang="en-US" sz="3628">
                <a:solidFill>
                  <a:schemeClr val="dk1"/>
                </a:solidFill>
                <a:latin typeface="Bookman Old Style"/>
                <a:ea typeface="Bookman Old Style"/>
                <a:cs typeface="Bookman Old Style"/>
                <a:sym typeface="Bookman Old Style"/>
              </a:rPr>
              <a:t> Fan-out:</a:t>
            </a:r>
            <a:endParaRPr/>
          </a:p>
          <a:p>
            <a:pPr indent="-285123" lvl="1" marL="673930" rtl="0" algn="l">
              <a:lnSpc>
                <a:spcPct val="100000"/>
              </a:lnSpc>
              <a:spcBef>
                <a:spcPts val="317"/>
              </a:spcBef>
              <a:spcAft>
                <a:spcPts val="0"/>
              </a:spcAft>
              <a:buSzPts val="2286"/>
              <a:buChar char="?"/>
            </a:pPr>
            <a:r>
              <a:rPr lang="en-US" sz="3266">
                <a:solidFill>
                  <a:schemeClr val="dk1"/>
                </a:solidFill>
                <a:latin typeface="Bookman Old Style"/>
                <a:ea typeface="Bookman Old Style"/>
                <a:cs typeface="Bookman Old Style"/>
                <a:sym typeface="Bookman Old Style"/>
              </a:rPr>
              <a:t>A measure of the number of modules directly controlled by given module.</a:t>
            </a:r>
            <a:endParaRPr/>
          </a:p>
        </p:txBody>
      </p:sp>
      <p:sp>
        <p:nvSpPr>
          <p:cNvPr id="1793" name="Google Shape;1793;p220"/>
          <p:cNvSpPr txBox="1"/>
          <p:nvPr>
            <p:ph idx="12" type="sldNum"/>
          </p:nvPr>
        </p:nvSpPr>
        <p:spPr>
          <a:xfrm>
            <a:off x="8229600" y="6473480"/>
            <a:ext cx="758880" cy="247706"/>
          </a:xfrm>
          <a:prstGeom prst="rect">
            <a:avLst/>
          </a:prstGeom>
          <a:noFill/>
          <a:ln>
            <a:noFill/>
          </a:ln>
        </p:spPr>
        <p:txBody>
          <a:bodyPr anchorCtr="0" anchor="t" bIns="50375" lIns="100775" spcFirstLastPara="1" rIns="100775" wrap="square" tIns="50375">
            <a:noAutofit/>
          </a:bodyPr>
          <a:lstStyle/>
          <a:p>
            <a:pPr indent="0" lvl="0" marL="0" marR="0" rtl="0" algn="r">
              <a:lnSpc>
                <a:spcPct val="100000"/>
              </a:lnSpc>
              <a:spcBef>
                <a:spcPts val="0"/>
              </a:spcBef>
              <a:spcAft>
                <a:spcPts val="0"/>
              </a:spcAft>
              <a:buSzPts val="1179"/>
              <a:buNone/>
            </a:pPr>
            <a:fld id="{00000000-1234-1234-1234-123412341234}" type="slidenum">
              <a:rPr lang="en-US" sz="1179">
                <a:solidFill>
                  <a:srgbClr val="D38E27"/>
                </a:solidFill>
                <a:latin typeface="Times New Roman"/>
                <a:ea typeface="Times New Roman"/>
                <a:cs typeface="Times New Roman"/>
                <a:sym typeface="Times New Roman"/>
              </a:rPr>
              <a:t>‹#›</a:t>
            </a:fld>
            <a:endParaRPr sz="1179">
              <a:solidFill>
                <a:srgbClr val="D38E27"/>
              </a:solidFill>
              <a:latin typeface="Times New Roman"/>
              <a:ea typeface="Times New Roman"/>
              <a:cs typeface="Times New Roman"/>
              <a:sym typeface="Times New Roman"/>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8" name="Shape 1798"/>
        <p:cNvGrpSpPr/>
        <p:nvPr/>
      </p:nvGrpSpPr>
      <p:grpSpPr>
        <a:xfrm>
          <a:off x="0" y="0"/>
          <a:ext cx="0" cy="0"/>
          <a:chOff x="0" y="0"/>
          <a:chExt cx="0" cy="0"/>
        </a:xfrm>
      </p:grpSpPr>
      <p:sp>
        <p:nvSpPr>
          <p:cNvPr id="1799" name="Google Shape;1799;p221"/>
          <p:cNvSpPr txBox="1"/>
          <p:nvPr>
            <p:ph idx="1" type="body"/>
          </p:nvPr>
        </p:nvSpPr>
        <p:spPr>
          <a:xfrm>
            <a:off x="457921" y="1561321"/>
            <a:ext cx="8174880" cy="4284000"/>
          </a:xfrm>
          <a:prstGeom prst="rect">
            <a:avLst/>
          </a:prstGeom>
          <a:noFill/>
          <a:ln>
            <a:noFill/>
          </a:ln>
        </p:spPr>
        <p:txBody>
          <a:bodyPr anchorCtr="0" anchor="t" bIns="46775" lIns="17975" spcFirstLastPara="1" rIns="17975" wrap="square" tIns="46775">
            <a:noAutofit/>
          </a:bodyPr>
          <a:lstStyle/>
          <a:p>
            <a:pPr indent="-311045" lvl="0" marL="311045" rtl="0" algn="l">
              <a:lnSpc>
                <a:spcPct val="100000"/>
              </a:lnSpc>
              <a:spcBef>
                <a:spcPts val="0"/>
              </a:spcBef>
              <a:spcAft>
                <a:spcPts val="0"/>
              </a:spcAft>
              <a:buSzPts val="2540"/>
              <a:buChar char="?"/>
            </a:pPr>
            <a:r>
              <a:rPr lang="en-US" sz="3628">
                <a:solidFill>
                  <a:schemeClr val="dk1"/>
                </a:solidFill>
                <a:latin typeface="Bookman Old Style"/>
                <a:ea typeface="Bookman Old Style"/>
                <a:cs typeface="Bookman Old Style"/>
                <a:sym typeface="Bookman Old Style"/>
              </a:rPr>
              <a:t>Fan-in: </a:t>
            </a:r>
            <a:endParaRPr/>
          </a:p>
          <a:p>
            <a:pPr indent="-285123" lvl="1" marL="673930" rtl="0" algn="l">
              <a:lnSpc>
                <a:spcPct val="100000"/>
              </a:lnSpc>
              <a:spcBef>
                <a:spcPts val="647"/>
              </a:spcBef>
              <a:spcAft>
                <a:spcPts val="0"/>
              </a:spcAft>
              <a:buSzPts val="2286"/>
              <a:buChar char="?"/>
            </a:pPr>
            <a:r>
              <a:rPr lang="en-US" sz="3266">
                <a:solidFill>
                  <a:schemeClr val="dk1"/>
                </a:solidFill>
                <a:latin typeface="Bookman Old Style"/>
                <a:ea typeface="Bookman Old Style"/>
                <a:cs typeface="Bookman Old Style"/>
                <a:sym typeface="Bookman Old Style"/>
              </a:rPr>
              <a:t>Indicates how many modules directly invoke a given module</a:t>
            </a:r>
            <a:r>
              <a:rPr lang="en-US" sz="3266">
                <a:latin typeface="Bookman Old Style"/>
                <a:ea typeface="Bookman Old Style"/>
                <a:cs typeface="Bookman Old Style"/>
                <a:sym typeface="Bookman Old Style"/>
              </a:rPr>
              <a:t>.</a:t>
            </a:r>
            <a:endParaRPr/>
          </a:p>
        </p:txBody>
      </p:sp>
      <p:sp>
        <p:nvSpPr>
          <p:cNvPr id="1800" name="Google Shape;1800;p221"/>
          <p:cNvSpPr txBox="1"/>
          <p:nvPr>
            <p:ph type="title"/>
          </p:nvPr>
        </p:nvSpPr>
        <p:spPr>
          <a:xfrm>
            <a:off x="406080" y="115561"/>
            <a:ext cx="8349120" cy="1274400"/>
          </a:xfrm>
          <a:prstGeom prst="rect">
            <a:avLst/>
          </a:prstGeom>
          <a:noFill/>
          <a:ln>
            <a:noFill/>
          </a:ln>
        </p:spPr>
        <p:txBody>
          <a:bodyPr anchorCtr="0" anchor="ctr" bIns="46775" lIns="17975" spcFirstLastPara="1" rIns="17975" wrap="square" tIns="46775">
            <a:normAutofit/>
          </a:bodyPr>
          <a:lstStyle/>
          <a:p>
            <a:pPr indent="-311045" lvl="0" marL="311045" rtl="0" algn="ctr">
              <a:lnSpc>
                <a:spcPct val="100000"/>
              </a:lnSpc>
              <a:spcBef>
                <a:spcPts val="0"/>
              </a:spcBef>
              <a:spcAft>
                <a:spcPts val="0"/>
              </a:spcAft>
              <a:buSzPts val="1400"/>
              <a:buNone/>
            </a:pPr>
            <a:r>
              <a:rPr lang="en-US">
                <a:solidFill>
                  <a:srgbClr val="008000"/>
                </a:solidFill>
                <a:latin typeface="Bookman Old Style"/>
                <a:ea typeface="Bookman Old Style"/>
                <a:cs typeface="Bookman Old Style"/>
                <a:sym typeface="Bookman Old Style"/>
              </a:rPr>
              <a:t>CHARACTERISTICS OF</a:t>
            </a:r>
            <a:br>
              <a:rPr lang="en-US">
                <a:solidFill>
                  <a:srgbClr val="008000"/>
                </a:solidFill>
                <a:latin typeface="Bookman Old Style"/>
                <a:ea typeface="Bookman Old Style"/>
                <a:cs typeface="Bookman Old Style"/>
                <a:sym typeface="Bookman Old Style"/>
              </a:rPr>
            </a:br>
            <a:r>
              <a:rPr lang="en-US">
                <a:solidFill>
                  <a:srgbClr val="008000"/>
                </a:solidFill>
                <a:latin typeface="Bookman Old Style"/>
                <a:ea typeface="Bookman Old Style"/>
                <a:cs typeface="Bookman Old Style"/>
                <a:sym typeface="Bookman Old Style"/>
              </a:rPr>
              <a:t>MODULE STRUCTURE</a:t>
            </a:r>
            <a:endParaRPr>
              <a:solidFill>
                <a:srgbClr val="008000"/>
              </a:solidFill>
              <a:latin typeface="Bookman Old Style"/>
              <a:ea typeface="Bookman Old Style"/>
              <a:cs typeface="Bookman Old Style"/>
              <a:sym typeface="Bookman Old Style"/>
            </a:endParaRPr>
          </a:p>
        </p:txBody>
      </p:sp>
      <p:sp>
        <p:nvSpPr>
          <p:cNvPr id="1801" name="Google Shape;1801;p221"/>
          <p:cNvSpPr txBox="1"/>
          <p:nvPr>
            <p:ph idx="12" type="sldNum"/>
          </p:nvPr>
        </p:nvSpPr>
        <p:spPr>
          <a:xfrm>
            <a:off x="8229600" y="6473480"/>
            <a:ext cx="758880" cy="247706"/>
          </a:xfrm>
          <a:prstGeom prst="rect">
            <a:avLst/>
          </a:prstGeom>
          <a:noFill/>
          <a:ln>
            <a:noFill/>
          </a:ln>
        </p:spPr>
        <p:txBody>
          <a:bodyPr anchorCtr="0" anchor="t" bIns="50375" lIns="100775" spcFirstLastPara="1" rIns="100775" wrap="square" tIns="50375">
            <a:noAutofit/>
          </a:bodyPr>
          <a:lstStyle/>
          <a:p>
            <a:pPr indent="0" lvl="0" marL="0" marR="0" rtl="0" algn="r">
              <a:lnSpc>
                <a:spcPct val="100000"/>
              </a:lnSpc>
              <a:spcBef>
                <a:spcPts val="0"/>
              </a:spcBef>
              <a:spcAft>
                <a:spcPts val="0"/>
              </a:spcAft>
              <a:buSzPts val="1179"/>
              <a:buNone/>
            </a:pPr>
            <a:fld id="{00000000-1234-1234-1234-123412341234}" type="slidenum">
              <a:rPr lang="en-US" sz="1179">
                <a:solidFill>
                  <a:srgbClr val="D38E27"/>
                </a:solidFill>
                <a:latin typeface="Times New Roman"/>
                <a:ea typeface="Times New Roman"/>
                <a:cs typeface="Times New Roman"/>
                <a:sym typeface="Times New Roman"/>
              </a:rPr>
              <a:t>‹#›</a:t>
            </a:fld>
            <a:endParaRPr sz="1179">
              <a:solidFill>
                <a:srgbClr val="D38E27"/>
              </a:solidFill>
              <a:latin typeface="Times New Roman"/>
              <a:ea typeface="Times New Roman"/>
              <a:cs typeface="Times New Roman"/>
              <a:sym typeface="Times New Roman"/>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6" name="Shape 1806"/>
        <p:cNvGrpSpPr/>
        <p:nvPr/>
      </p:nvGrpSpPr>
      <p:grpSpPr>
        <a:xfrm>
          <a:off x="0" y="0"/>
          <a:ext cx="0" cy="0"/>
          <a:chOff x="0" y="0"/>
          <a:chExt cx="0" cy="0"/>
        </a:xfrm>
      </p:grpSpPr>
      <p:sp>
        <p:nvSpPr>
          <p:cNvPr id="1807" name="Google Shape;1807;p222"/>
          <p:cNvSpPr txBox="1"/>
          <p:nvPr>
            <p:ph type="title"/>
          </p:nvPr>
        </p:nvSpPr>
        <p:spPr>
          <a:xfrm>
            <a:off x="532800" y="183241"/>
            <a:ext cx="7770240" cy="1139040"/>
          </a:xfrm>
          <a:prstGeom prst="rect">
            <a:avLst/>
          </a:prstGeom>
          <a:noFill/>
          <a:ln>
            <a:noFill/>
          </a:ln>
        </p:spPr>
        <p:txBody>
          <a:bodyPr anchorCtr="0" anchor="ctr" bIns="46775" lIns="17975" spcFirstLastPara="1" rIns="17975" wrap="square" tIns="46775">
            <a:normAutofit fontScale="90000"/>
          </a:bodyPr>
          <a:lstStyle/>
          <a:p>
            <a:pPr indent="-311045" lvl="0" marL="311045" rtl="0" algn="ctr">
              <a:lnSpc>
                <a:spcPct val="100000"/>
              </a:lnSpc>
              <a:spcBef>
                <a:spcPts val="0"/>
              </a:spcBef>
              <a:spcAft>
                <a:spcPts val="0"/>
              </a:spcAft>
              <a:buSzPct val="28579"/>
              <a:buNone/>
            </a:pPr>
            <a:r>
              <a:rPr lang="en-US" sz="5443">
                <a:solidFill>
                  <a:srgbClr val="008000"/>
                </a:solidFill>
                <a:latin typeface="Bookman Old Style"/>
                <a:ea typeface="Bookman Old Style"/>
                <a:cs typeface="Bookman Old Style"/>
                <a:sym typeface="Bookman Old Style"/>
              </a:rPr>
              <a:t>MODULE STRUCTURE</a:t>
            </a:r>
            <a:endParaRPr/>
          </a:p>
        </p:txBody>
      </p:sp>
      <p:sp>
        <p:nvSpPr>
          <p:cNvPr id="1808" name="Google Shape;1808;p222"/>
          <p:cNvSpPr/>
          <p:nvPr/>
        </p:nvSpPr>
        <p:spPr>
          <a:xfrm>
            <a:off x="3581281" y="1676521"/>
            <a:ext cx="1064160" cy="377280"/>
          </a:xfrm>
          <a:prstGeom prst="roundRect">
            <a:avLst>
              <a:gd fmla="val 417" name="adj"/>
            </a:avLst>
          </a:prstGeom>
          <a:solidFill>
            <a:srgbClr val="CCFF66"/>
          </a:solidFill>
          <a:ln cap="flat" cmpd="sng" w="9525">
            <a:solidFill>
              <a:srgbClr val="00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sp>
        <p:nvSpPr>
          <p:cNvPr id="1809" name="Google Shape;1809;p222"/>
          <p:cNvSpPr/>
          <p:nvPr/>
        </p:nvSpPr>
        <p:spPr>
          <a:xfrm>
            <a:off x="2895841" y="3429001"/>
            <a:ext cx="1062720" cy="377280"/>
          </a:xfrm>
          <a:prstGeom prst="roundRect">
            <a:avLst>
              <a:gd fmla="val 417" name="adj"/>
            </a:avLst>
          </a:prstGeom>
          <a:solidFill>
            <a:srgbClr val="CCFF66"/>
          </a:solidFill>
          <a:ln cap="flat" cmpd="sng" w="9525">
            <a:solidFill>
              <a:srgbClr val="00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sp>
        <p:nvSpPr>
          <p:cNvPr id="1810" name="Google Shape;1810;p222"/>
          <p:cNvSpPr/>
          <p:nvPr/>
        </p:nvSpPr>
        <p:spPr>
          <a:xfrm>
            <a:off x="4190401" y="3429001"/>
            <a:ext cx="1064160" cy="377280"/>
          </a:xfrm>
          <a:prstGeom prst="roundRect">
            <a:avLst>
              <a:gd fmla="val 417" name="adj"/>
            </a:avLst>
          </a:prstGeom>
          <a:solidFill>
            <a:srgbClr val="CCFF66"/>
          </a:solidFill>
          <a:ln cap="flat" cmpd="sng" w="9525">
            <a:solidFill>
              <a:srgbClr val="00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sp>
        <p:nvSpPr>
          <p:cNvPr id="1811" name="Google Shape;1811;p222"/>
          <p:cNvSpPr/>
          <p:nvPr/>
        </p:nvSpPr>
        <p:spPr>
          <a:xfrm>
            <a:off x="2895841" y="2438281"/>
            <a:ext cx="1062720" cy="378720"/>
          </a:xfrm>
          <a:prstGeom prst="roundRect">
            <a:avLst>
              <a:gd fmla="val 417" name="adj"/>
            </a:avLst>
          </a:prstGeom>
          <a:solidFill>
            <a:srgbClr val="CCFF66"/>
          </a:solidFill>
          <a:ln cap="flat" cmpd="sng" w="9525">
            <a:solidFill>
              <a:srgbClr val="00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sp>
        <p:nvSpPr>
          <p:cNvPr id="1812" name="Google Shape;1812;p222"/>
          <p:cNvSpPr/>
          <p:nvPr/>
        </p:nvSpPr>
        <p:spPr>
          <a:xfrm>
            <a:off x="4419361" y="2438281"/>
            <a:ext cx="1064160" cy="378720"/>
          </a:xfrm>
          <a:prstGeom prst="roundRect">
            <a:avLst>
              <a:gd fmla="val 417" name="adj"/>
            </a:avLst>
          </a:prstGeom>
          <a:solidFill>
            <a:srgbClr val="CCFF66"/>
          </a:solidFill>
          <a:ln cap="flat" cmpd="sng" w="9525">
            <a:solidFill>
              <a:srgbClr val="00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sp>
        <p:nvSpPr>
          <p:cNvPr id="1813" name="Google Shape;1813;p222"/>
          <p:cNvSpPr/>
          <p:nvPr/>
        </p:nvSpPr>
        <p:spPr>
          <a:xfrm>
            <a:off x="1599841" y="3429001"/>
            <a:ext cx="1064160" cy="377280"/>
          </a:xfrm>
          <a:prstGeom prst="roundRect">
            <a:avLst>
              <a:gd fmla="val 417" name="adj"/>
            </a:avLst>
          </a:prstGeom>
          <a:solidFill>
            <a:srgbClr val="CCFF66"/>
          </a:solidFill>
          <a:ln cap="flat" cmpd="sng" w="9525">
            <a:solidFill>
              <a:srgbClr val="00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cxnSp>
        <p:nvCxnSpPr>
          <p:cNvPr id="1814" name="Google Shape;1814;p222"/>
          <p:cNvCxnSpPr/>
          <p:nvPr/>
        </p:nvCxnSpPr>
        <p:spPr>
          <a:xfrm flipH="1">
            <a:off x="3428641" y="2058121"/>
            <a:ext cx="610560" cy="380160"/>
          </a:xfrm>
          <a:prstGeom prst="straightConnector1">
            <a:avLst/>
          </a:prstGeom>
          <a:noFill/>
          <a:ln cap="flat" cmpd="sng" w="19075">
            <a:solidFill>
              <a:srgbClr val="003300"/>
            </a:solidFill>
            <a:prstDash val="solid"/>
            <a:round/>
            <a:headEnd len="sm" w="sm" type="none"/>
            <a:tailEnd len="lg" w="lg" type="triangle"/>
          </a:ln>
        </p:spPr>
      </p:cxnSp>
      <p:cxnSp>
        <p:nvCxnSpPr>
          <p:cNvPr id="1815" name="Google Shape;1815;p222"/>
          <p:cNvCxnSpPr/>
          <p:nvPr/>
        </p:nvCxnSpPr>
        <p:spPr>
          <a:xfrm>
            <a:off x="4039201" y="2058121"/>
            <a:ext cx="838080" cy="380160"/>
          </a:xfrm>
          <a:prstGeom prst="straightConnector1">
            <a:avLst/>
          </a:prstGeom>
          <a:noFill/>
          <a:ln cap="flat" cmpd="sng" w="19075">
            <a:solidFill>
              <a:srgbClr val="003300"/>
            </a:solidFill>
            <a:prstDash val="solid"/>
            <a:round/>
            <a:headEnd len="sm" w="sm" type="none"/>
            <a:tailEnd len="lg" w="lg" type="triangle"/>
          </a:ln>
        </p:spPr>
      </p:cxnSp>
      <p:cxnSp>
        <p:nvCxnSpPr>
          <p:cNvPr id="1816" name="Google Shape;1816;p222"/>
          <p:cNvCxnSpPr/>
          <p:nvPr/>
        </p:nvCxnSpPr>
        <p:spPr>
          <a:xfrm flipH="1">
            <a:off x="2134081" y="2819881"/>
            <a:ext cx="1294560" cy="609120"/>
          </a:xfrm>
          <a:prstGeom prst="straightConnector1">
            <a:avLst/>
          </a:prstGeom>
          <a:noFill/>
          <a:ln cap="flat" cmpd="sng" w="19075">
            <a:solidFill>
              <a:srgbClr val="003300"/>
            </a:solidFill>
            <a:prstDash val="solid"/>
            <a:round/>
            <a:headEnd len="sm" w="sm" type="none"/>
            <a:tailEnd len="lg" w="lg" type="triangle"/>
          </a:ln>
        </p:spPr>
      </p:cxnSp>
      <p:cxnSp>
        <p:nvCxnSpPr>
          <p:cNvPr id="1817" name="Google Shape;1817;p222"/>
          <p:cNvCxnSpPr/>
          <p:nvPr/>
        </p:nvCxnSpPr>
        <p:spPr>
          <a:xfrm>
            <a:off x="3428641" y="2819881"/>
            <a:ext cx="0" cy="609120"/>
          </a:xfrm>
          <a:prstGeom prst="straightConnector1">
            <a:avLst/>
          </a:prstGeom>
          <a:noFill/>
          <a:ln cap="flat" cmpd="sng" w="19075">
            <a:solidFill>
              <a:srgbClr val="003300"/>
            </a:solidFill>
            <a:prstDash val="solid"/>
            <a:round/>
            <a:headEnd len="sm" w="sm" type="none"/>
            <a:tailEnd len="lg" w="lg" type="triangle"/>
          </a:ln>
        </p:spPr>
      </p:cxnSp>
      <p:cxnSp>
        <p:nvCxnSpPr>
          <p:cNvPr id="1818" name="Google Shape;1818;p222"/>
          <p:cNvCxnSpPr/>
          <p:nvPr/>
        </p:nvCxnSpPr>
        <p:spPr>
          <a:xfrm>
            <a:off x="3428641" y="2819881"/>
            <a:ext cx="1296000" cy="609120"/>
          </a:xfrm>
          <a:prstGeom prst="straightConnector1">
            <a:avLst/>
          </a:prstGeom>
          <a:noFill/>
          <a:ln cap="flat" cmpd="sng" w="19075">
            <a:solidFill>
              <a:srgbClr val="003300"/>
            </a:solidFill>
            <a:prstDash val="solid"/>
            <a:round/>
            <a:headEnd len="sm" w="sm" type="none"/>
            <a:tailEnd len="lg" w="lg" type="triangle"/>
          </a:ln>
        </p:spPr>
      </p:cxnSp>
      <p:grpSp>
        <p:nvGrpSpPr>
          <p:cNvPr id="1819" name="Google Shape;1819;p222"/>
          <p:cNvGrpSpPr/>
          <p:nvPr/>
        </p:nvGrpSpPr>
        <p:grpSpPr>
          <a:xfrm>
            <a:off x="3886561" y="1752841"/>
            <a:ext cx="440640" cy="244800"/>
            <a:chOff x="2448" y="1104"/>
            <a:chExt cx="278" cy="154"/>
          </a:xfrm>
        </p:grpSpPr>
        <p:sp>
          <p:nvSpPr>
            <p:cNvPr id="1820" name="Google Shape;1820;p222"/>
            <p:cNvSpPr/>
            <p:nvPr/>
          </p:nvSpPr>
          <p:spPr>
            <a:xfrm>
              <a:off x="2448" y="1104"/>
              <a:ext cx="187" cy="154"/>
            </a:xfrm>
            <a:custGeom>
              <a:rect b="b" l="l" r="r" t="t"/>
              <a:pathLst>
                <a:path extrusionOk="0" h="685" w="830">
                  <a:moveTo>
                    <a:pt x="5" y="0"/>
                  </a:moveTo>
                  <a:lnTo>
                    <a:pt x="154" y="0"/>
                  </a:lnTo>
                  <a:lnTo>
                    <a:pt x="160" y="7"/>
                  </a:lnTo>
                  <a:lnTo>
                    <a:pt x="160" y="80"/>
                  </a:lnTo>
                  <a:lnTo>
                    <a:pt x="193" y="80"/>
                  </a:lnTo>
                  <a:lnTo>
                    <a:pt x="201" y="88"/>
                  </a:lnTo>
                  <a:lnTo>
                    <a:pt x="201" y="162"/>
                  </a:lnTo>
                  <a:lnTo>
                    <a:pt x="234" y="162"/>
                  </a:lnTo>
                  <a:lnTo>
                    <a:pt x="240" y="170"/>
                  </a:lnTo>
                  <a:lnTo>
                    <a:pt x="240" y="237"/>
                  </a:lnTo>
                  <a:lnTo>
                    <a:pt x="274" y="237"/>
                  </a:lnTo>
                  <a:lnTo>
                    <a:pt x="281" y="242"/>
                  </a:lnTo>
                  <a:lnTo>
                    <a:pt x="281" y="318"/>
                  </a:lnTo>
                  <a:lnTo>
                    <a:pt x="315" y="318"/>
                  </a:lnTo>
                  <a:lnTo>
                    <a:pt x="320" y="324"/>
                  </a:lnTo>
                  <a:lnTo>
                    <a:pt x="320" y="400"/>
                  </a:lnTo>
                  <a:lnTo>
                    <a:pt x="356" y="400"/>
                  </a:lnTo>
                  <a:lnTo>
                    <a:pt x="361" y="405"/>
                  </a:lnTo>
                  <a:lnTo>
                    <a:pt x="361" y="480"/>
                  </a:lnTo>
                  <a:lnTo>
                    <a:pt x="395" y="480"/>
                  </a:lnTo>
                  <a:lnTo>
                    <a:pt x="401" y="485"/>
                  </a:lnTo>
                  <a:lnTo>
                    <a:pt x="401" y="556"/>
                  </a:lnTo>
                  <a:lnTo>
                    <a:pt x="429" y="556"/>
                  </a:lnTo>
                  <a:lnTo>
                    <a:pt x="429" y="485"/>
                  </a:lnTo>
                  <a:lnTo>
                    <a:pt x="434" y="480"/>
                  </a:lnTo>
                  <a:lnTo>
                    <a:pt x="470" y="480"/>
                  </a:lnTo>
                  <a:lnTo>
                    <a:pt x="470" y="366"/>
                  </a:lnTo>
                  <a:lnTo>
                    <a:pt x="475" y="360"/>
                  </a:lnTo>
                  <a:lnTo>
                    <a:pt x="509" y="360"/>
                  </a:lnTo>
                  <a:lnTo>
                    <a:pt x="509" y="284"/>
                  </a:lnTo>
                  <a:lnTo>
                    <a:pt x="515" y="279"/>
                  </a:lnTo>
                  <a:lnTo>
                    <a:pt x="548" y="279"/>
                  </a:lnTo>
                  <a:lnTo>
                    <a:pt x="548" y="170"/>
                  </a:lnTo>
                  <a:lnTo>
                    <a:pt x="554" y="162"/>
                  </a:lnTo>
                  <a:lnTo>
                    <a:pt x="589" y="162"/>
                  </a:lnTo>
                  <a:lnTo>
                    <a:pt x="589" y="88"/>
                  </a:lnTo>
                  <a:lnTo>
                    <a:pt x="595" y="80"/>
                  </a:lnTo>
                  <a:lnTo>
                    <a:pt x="629" y="80"/>
                  </a:lnTo>
                  <a:lnTo>
                    <a:pt x="629" y="7"/>
                  </a:lnTo>
                  <a:lnTo>
                    <a:pt x="634" y="0"/>
                  </a:lnTo>
                  <a:lnTo>
                    <a:pt x="824" y="0"/>
                  </a:lnTo>
                  <a:lnTo>
                    <a:pt x="829" y="7"/>
                  </a:lnTo>
                  <a:lnTo>
                    <a:pt x="829" y="41"/>
                  </a:lnTo>
                  <a:lnTo>
                    <a:pt x="824" y="46"/>
                  </a:lnTo>
                  <a:lnTo>
                    <a:pt x="750" y="46"/>
                  </a:lnTo>
                  <a:lnTo>
                    <a:pt x="750" y="638"/>
                  </a:lnTo>
                  <a:lnTo>
                    <a:pt x="824" y="638"/>
                  </a:lnTo>
                  <a:lnTo>
                    <a:pt x="829" y="645"/>
                  </a:lnTo>
                  <a:lnTo>
                    <a:pt x="829" y="679"/>
                  </a:lnTo>
                  <a:lnTo>
                    <a:pt x="824" y="684"/>
                  </a:lnTo>
                  <a:lnTo>
                    <a:pt x="595" y="684"/>
                  </a:lnTo>
                  <a:lnTo>
                    <a:pt x="589" y="679"/>
                  </a:lnTo>
                  <a:lnTo>
                    <a:pt x="589" y="645"/>
                  </a:lnTo>
                  <a:lnTo>
                    <a:pt x="595" y="638"/>
                  </a:lnTo>
                  <a:lnTo>
                    <a:pt x="670" y="638"/>
                  </a:lnTo>
                  <a:lnTo>
                    <a:pt x="670" y="88"/>
                  </a:lnTo>
                  <a:lnTo>
                    <a:pt x="634" y="88"/>
                  </a:lnTo>
                  <a:lnTo>
                    <a:pt x="634" y="162"/>
                  </a:lnTo>
                  <a:lnTo>
                    <a:pt x="629" y="170"/>
                  </a:lnTo>
                  <a:lnTo>
                    <a:pt x="595" y="170"/>
                  </a:lnTo>
                  <a:lnTo>
                    <a:pt x="595" y="279"/>
                  </a:lnTo>
                  <a:lnTo>
                    <a:pt x="589" y="284"/>
                  </a:lnTo>
                  <a:lnTo>
                    <a:pt x="554" y="284"/>
                  </a:lnTo>
                  <a:lnTo>
                    <a:pt x="554" y="360"/>
                  </a:lnTo>
                  <a:lnTo>
                    <a:pt x="548" y="366"/>
                  </a:lnTo>
                  <a:lnTo>
                    <a:pt x="515" y="366"/>
                  </a:lnTo>
                  <a:lnTo>
                    <a:pt x="515" y="480"/>
                  </a:lnTo>
                  <a:lnTo>
                    <a:pt x="509" y="485"/>
                  </a:lnTo>
                  <a:lnTo>
                    <a:pt x="475" y="485"/>
                  </a:lnTo>
                  <a:lnTo>
                    <a:pt x="475" y="556"/>
                  </a:lnTo>
                  <a:lnTo>
                    <a:pt x="470" y="564"/>
                  </a:lnTo>
                  <a:lnTo>
                    <a:pt x="434" y="564"/>
                  </a:lnTo>
                  <a:lnTo>
                    <a:pt x="434" y="679"/>
                  </a:lnTo>
                  <a:lnTo>
                    <a:pt x="429" y="684"/>
                  </a:lnTo>
                  <a:lnTo>
                    <a:pt x="401" y="684"/>
                  </a:lnTo>
                  <a:lnTo>
                    <a:pt x="395" y="679"/>
                  </a:lnTo>
                  <a:lnTo>
                    <a:pt x="395" y="645"/>
                  </a:lnTo>
                  <a:lnTo>
                    <a:pt x="361" y="645"/>
                  </a:lnTo>
                  <a:lnTo>
                    <a:pt x="356" y="638"/>
                  </a:lnTo>
                  <a:lnTo>
                    <a:pt x="356" y="564"/>
                  </a:lnTo>
                  <a:lnTo>
                    <a:pt x="320" y="564"/>
                  </a:lnTo>
                  <a:lnTo>
                    <a:pt x="315" y="556"/>
                  </a:lnTo>
                  <a:lnTo>
                    <a:pt x="315" y="485"/>
                  </a:lnTo>
                  <a:lnTo>
                    <a:pt x="281" y="485"/>
                  </a:lnTo>
                  <a:lnTo>
                    <a:pt x="274" y="480"/>
                  </a:lnTo>
                  <a:lnTo>
                    <a:pt x="274" y="405"/>
                  </a:lnTo>
                  <a:lnTo>
                    <a:pt x="240" y="405"/>
                  </a:lnTo>
                  <a:lnTo>
                    <a:pt x="234" y="400"/>
                  </a:lnTo>
                  <a:lnTo>
                    <a:pt x="234" y="324"/>
                  </a:lnTo>
                  <a:lnTo>
                    <a:pt x="201" y="324"/>
                  </a:lnTo>
                  <a:lnTo>
                    <a:pt x="193" y="318"/>
                  </a:lnTo>
                  <a:lnTo>
                    <a:pt x="193" y="242"/>
                  </a:lnTo>
                  <a:lnTo>
                    <a:pt x="160" y="242"/>
                  </a:lnTo>
                  <a:lnTo>
                    <a:pt x="154" y="237"/>
                  </a:lnTo>
                  <a:lnTo>
                    <a:pt x="154" y="170"/>
                  </a:lnTo>
                  <a:lnTo>
                    <a:pt x="119" y="170"/>
                  </a:lnTo>
                  <a:lnTo>
                    <a:pt x="119" y="638"/>
                  </a:lnTo>
                  <a:lnTo>
                    <a:pt x="193" y="638"/>
                  </a:lnTo>
                  <a:lnTo>
                    <a:pt x="201" y="645"/>
                  </a:lnTo>
                  <a:lnTo>
                    <a:pt x="201" y="679"/>
                  </a:lnTo>
                  <a:lnTo>
                    <a:pt x="193" y="684"/>
                  </a:lnTo>
                  <a:lnTo>
                    <a:pt x="5" y="684"/>
                  </a:lnTo>
                  <a:lnTo>
                    <a:pt x="0" y="679"/>
                  </a:lnTo>
                  <a:lnTo>
                    <a:pt x="0" y="645"/>
                  </a:lnTo>
                  <a:lnTo>
                    <a:pt x="5" y="638"/>
                  </a:lnTo>
                  <a:lnTo>
                    <a:pt x="79" y="638"/>
                  </a:lnTo>
                  <a:lnTo>
                    <a:pt x="79" y="46"/>
                  </a:lnTo>
                  <a:lnTo>
                    <a:pt x="5" y="46"/>
                  </a:lnTo>
                  <a:lnTo>
                    <a:pt x="0" y="41"/>
                  </a:lnTo>
                  <a:lnTo>
                    <a:pt x="0" y="7"/>
                  </a:lnTo>
                  <a:lnTo>
                    <a:pt x="5" y="0"/>
                  </a:lnTo>
                </a:path>
              </a:pathLst>
            </a:custGeom>
            <a:solidFill>
              <a:srgbClr val="CCFF66"/>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sp>
          <p:nvSpPr>
            <p:cNvPr id="1821" name="Google Shape;1821;p222"/>
            <p:cNvSpPr/>
            <p:nvPr/>
          </p:nvSpPr>
          <p:spPr>
            <a:xfrm>
              <a:off x="2656" y="1104"/>
              <a:ext cx="70" cy="154"/>
            </a:xfrm>
            <a:custGeom>
              <a:rect b="b" l="l" r="r" t="t"/>
              <a:pathLst>
                <a:path extrusionOk="0" h="685" w="314">
                  <a:moveTo>
                    <a:pt x="155" y="0"/>
                  </a:moveTo>
                  <a:lnTo>
                    <a:pt x="191" y="0"/>
                  </a:lnTo>
                  <a:lnTo>
                    <a:pt x="196" y="7"/>
                  </a:lnTo>
                  <a:lnTo>
                    <a:pt x="196" y="638"/>
                  </a:lnTo>
                  <a:lnTo>
                    <a:pt x="307" y="638"/>
                  </a:lnTo>
                  <a:lnTo>
                    <a:pt x="313" y="645"/>
                  </a:lnTo>
                  <a:lnTo>
                    <a:pt x="313" y="679"/>
                  </a:lnTo>
                  <a:lnTo>
                    <a:pt x="307" y="684"/>
                  </a:lnTo>
                  <a:lnTo>
                    <a:pt x="5" y="684"/>
                  </a:lnTo>
                  <a:lnTo>
                    <a:pt x="0" y="679"/>
                  </a:lnTo>
                  <a:lnTo>
                    <a:pt x="0" y="645"/>
                  </a:lnTo>
                  <a:lnTo>
                    <a:pt x="5" y="638"/>
                  </a:lnTo>
                  <a:lnTo>
                    <a:pt x="113" y="638"/>
                  </a:lnTo>
                  <a:lnTo>
                    <a:pt x="113" y="128"/>
                  </a:lnTo>
                  <a:lnTo>
                    <a:pt x="46" y="128"/>
                  </a:lnTo>
                  <a:lnTo>
                    <a:pt x="38" y="122"/>
                  </a:lnTo>
                  <a:lnTo>
                    <a:pt x="38" y="88"/>
                  </a:lnTo>
                  <a:lnTo>
                    <a:pt x="46" y="80"/>
                  </a:lnTo>
                  <a:lnTo>
                    <a:pt x="113" y="80"/>
                  </a:lnTo>
                  <a:lnTo>
                    <a:pt x="113" y="46"/>
                  </a:lnTo>
                  <a:lnTo>
                    <a:pt x="119" y="41"/>
                  </a:lnTo>
                  <a:lnTo>
                    <a:pt x="152" y="41"/>
                  </a:lnTo>
                  <a:lnTo>
                    <a:pt x="152" y="7"/>
                  </a:lnTo>
                  <a:lnTo>
                    <a:pt x="155" y="0"/>
                  </a:lnTo>
                </a:path>
              </a:pathLst>
            </a:custGeom>
            <a:solidFill>
              <a:srgbClr val="CCFF66"/>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grpSp>
      <p:grpSp>
        <p:nvGrpSpPr>
          <p:cNvPr id="1822" name="Google Shape;1822;p222"/>
          <p:cNvGrpSpPr/>
          <p:nvPr/>
        </p:nvGrpSpPr>
        <p:grpSpPr>
          <a:xfrm>
            <a:off x="3201121" y="2495881"/>
            <a:ext cx="440640" cy="244800"/>
            <a:chOff x="2016" y="1572"/>
            <a:chExt cx="278" cy="154"/>
          </a:xfrm>
        </p:grpSpPr>
        <p:sp>
          <p:nvSpPr>
            <p:cNvPr id="1823" name="Google Shape;1823;p222"/>
            <p:cNvSpPr/>
            <p:nvPr/>
          </p:nvSpPr>
          <p:spPr>
            <a:xfrm>
              <a:off x="2016" y="1572"/>
              <a:ext cx="181" cy="154"/>
            </a:xfrm>
            <a:custGeom>
              <a:rect b="b" l="l" r="r" t="t"/>
              <a:pathLst>
                <a:path extrusionOk="0" h="685" w="804">
                  <a:moveTo>
                    <a:pt x="4" y="0"/>
                  </a:moveTo>
                  <a:lnTo>
                    <a:pt x="149" y="0"/>
                  </a:lnTo>
                  <a:lnTo>
                    <a:pt x="155" y="7"/>
                  </a:lnTo>
                  <a:lnTo>
                    <a:pt x="155" y="80"/>
                  </a:lnTo>
                  <a:lnTo>
                    <a:pt x="187" y="80"/>
                  </a:lnTo>
                  <a:lnTo>
                    <a:pt x="194" y="88"/>
                  </a:lnTo>
                  <a:lnTo>
                    <a:pt x="194" y="162"/>
                  </a:lnTo>
                  <a:lnTo>
                    <a:pt x="227" y="162"/>
                  </a:lnTo>
                  <a:lnTo>
                    <a:pt x="232" y="170"/>
                  </a:lnTo>
                  <a:lnTo>
                    <a:pt x="232" y="237"/>
                  </a:lnTo>
                  <a:lnTo>
                    <a:pt x="265" y="237"/>
                  </a:lnTo>
                  <a:lnTo>
                    <a:pt x="272" y="242"/>
                  </a:lnTo>
                  <a:lnTo>
                    <a:pt x="272" y="318"/>
                  </a:lnTo>
                  <a:lnTo>
                    <a:pt x="305" y="318"/>
                  </a:lnTo>
                  <a:lnTo>
                    <a:pt x="310" y="324"/>
                  </a:lnTo>
                  <a:lnTo>
                    <a:pt x="310" y="400"/>
                  </a:lnTo>
                  <a:lnTo>
                    <a:pt x="344" y="400"/>
                  </a:lnTo>
                  <a:lnTo>
                    <a:pt x="350" y="405"/>
                  </a:lnTo>
                  <a:lnTo>
                    <a:pt x="350" y="480"/>
                  </a:lnTo>
                  <a:lnTo>
                    <a:pt x="382" y="480"/>
                  </a:lnTo>
                  <a:lnTo>
                    <a:pt x="388" y="485"/>
                  </a:lnTo>
                  <a:lnTo>
                    <a:pt x="388" y="556"/>
                  </a:lnTo>
                  <a:lnTo>
                    <a:pt x="415" y="556"/>
                  </a:lnTo>
                  <a:lnTo>
                    <a:pt x="415" y="485"/>
                  </a:lnTo>
                  <a:lnTo>
                    <a:pt x="420" y="480"/>
                  </a:lnTo>
                  <a:lnTo>
                    <a:pt x="455" y="480"/>
                  </a:lnTo>
                  <a:lnTo>
                    <a:pt x="455" y="366"/>
                  </a:lnTo>
                  <a:lnTo>
                    <a:pt x="460" y="360"/>
                  </a:lnTo>
                  <a:lnTo>
                    <a:pt x="493" y="360"/>
                  </a:lnTo>
                  <a:lnTo>
                    <a:pt x="493" y="284"/>
                  </a:lnTo>
                  <a:lnTo>
                    <a:pt x="498" y="279"/>
                  </a:lnTo>
                  <a:lnTo>
                    <a:pt x="531" y="279"/>
                  </a:lnTo>
                  <a:lnTo>
                    <a:pt x="531" y="170"/>
                  </a:lnTo>
                  <a:lnTo>
                    <a:pt x="536" y="162"/>
                  </a:lnTo>
                  <a:lnTo>
                    <a:pt x="570" y="162"/>
                  </a:lnTo>
                  <a:lnTo>
                    <a:pt x="570" y="88"/>
                  </a:lnTo>
                  <a:lnTo>
                    <a:pt x="576" y="80"/>
                  </a:lnTo>
                  <a:lnTo>
                    <a:pt x="608" y="80"/>
                  </a:lnTo>
                  <a:lnTo>
                    <a:pt x="608" y="7"/>
                  </a:lnTo>
                  <a:lnTo>
                    <a:pt x="614" y="0"/>
                  </a:lnTo>
                  <a:lnTo>
                    <a:pt x="797" y="0"/>
                  </a:lnTo>
                  <a:lnTo>
                    <a:pt x="803" y="7"/>
                  </a:lnTo>
                  <a:lnTo>
                    <a:pt x="803" y="41"/>
                  </a:lnTo>
                  <a:lnTo>
                    <a:pt x="797" y="46"/>
                  </a:lnTo>
                  <a:lnTo>
                    <a:pt x="725" y="46"/>
                  </a:lnTo>
                  <a:lnTo>
                    <a:pt x="725" y="638"/>
                  </a:lnTo>
                  <a:lnTo>
                    <a:pt x="797" y="638"/>
                  </a:lnTo>
                  <a:lnTo>
                    <a:pt x="803" y="645"/>
                  </a:lnTo>
                  <a:lnTo>
                    <a:pt x="803" y="679"/>
                  </a:lnTo>
                  <a:lnTo>
                    <a:pt x="797" y="684"/>
                  </a:lnTo>
                  <a:lnTo>
                    <a:pt x="576" y="684"/>
                  </a:lnTo>
                  <a:lnTo>
                    <a:pt x="570" y="679"/>
                  </a:lnTo>
                  <a:lnTo>
                    <a:pt x="570" y="645"/>
                  </a:lnTo>
                  <a:lnTo>
                    <a:pt x="576" y="638"/>
                  </a:lnTo>
                  <a:lnTo>
                    <a:pt x="648" y="638"/>
                  </a:lnTo>
                  <a:lnTo>
                    <a:pt x="648" y="88"/>
                  </a:lnTo>
                  <a:lnTo>
                    <a:pt x="614" y="88"/>
                  </a:lnTo>
                  <a:lnTo>
                    <a:pt x="614" y="162"/>
                  </a:lnTo>
                  <a:lnTo>
                    <a:pt x="608" y="170"/>
                  </a:lnTo>
                  <a:lnTo>
                    <a:pt x="576" y="170"/>
                  </a:lnTo>
                  <a:lnTo>
                    <a:pt x="576" y="279"/>
                  </a:lnTo>
                  <a:lnTo>
                    <a:pt x="570" y="284"/>
                  </a:lnTo>
                  <a:lnTo>
                    <a:pt x="536" y="284"/>
                  </a:lnTo>
                  <a:lnTo>
                    <a:pt x="536" y="360"/>
                  </a:lnTo>
                  <a:lnTo>
                    <a:pt x="531" y="366"/>
                  </a:lnTo>
                  <a:lnTo>
                    <a:pt x="498" y="366"/>
                  </a:lnTo>
                  <a:lnTo>
                    <a:pt x="498" y="480"/>
                  </a:lnTo>
                  <a:lnTo>
                    <a:pt x="493" y="485"/>
                  </a:lnTo>
                  <a:lnTo>
                    <a:pt x="460" y="485"/>
                  </a:lnTo>
                  <a:lnTo>
                    <a:pt x="460" y="556"/>
                  </a:lnTo>
                  <a:lnTo>
                    <a:pt x="455" y="564"/>
                  </a:lnTo>
                  <a:lnTo>
                    <a:pt x="420" y="564"/>
                  </a:lnTo>
                  <a:lnTo>
                    <a:pt x="420" y="679"/>
                  </a:lnTo>
                  <a:lnTo>
                    <a:pt x="415" y="684"/>
                  </a:lnTo>
                  <a:lnTo>
                    <a:pt x="388" y="684"/>
                  </a:lnTo>
                  <a:lnTo>
                    <a:pt x="382" y="679"/>
                  </a:lnTo>
                  <a:lnTo>
                    <a:pt x="382" y="645"/>
                  </a:lnTo>
                  <a:lnTo>
                    <a:pt x="350" y="645"/>
                  </a:lnTo>
                  <a:lnTo>
                    <a:pt x="344" y="638"/>
                  </a:lnTo>
                  <a:lnTo>
                    <a:pt x="344" y="564"/>
                  </a:lnTo>
                  <a:lnTo>
                    <a:pt x="310" y="564"/>
                  </a:lnTo>
                  <a:lnTo>
                    <a:pt x="305" y="556"/>
                  </a:lnTo>
                  <a:lnTo>
                    <a:pt x="305" y="485"/>
                  </a:lnTo>
                  <a:lnTo>
                    <a:pt x="272" y="485"/>
                  </a:lnTo>
                  <a:lnTo>
                    <a:pt x="265" y="480"/>
                  </a:lnTo>
                  <a:lnTo>
                    <a:pt x="265" y="405"/>
                  </a:lnTo>
                  <a:lnTo>
                    <a:pt x="232" y="405"/>
                  </a:lnTo>
                  <a:lnTo>
                    <a:pt x="227" y="400"/>
                  </a:lnTo>
                  <a:lnTo>
                    <a:pt x="227" y="324"/>
                  </a:lnTo>
                  <a:lnTo>
                    <a:pt x="194" y="324"/>
                  </a:lnTo>
                  <a:lnTo>
                    <a:pt x="187" y="318"/>
                  </a:lnTo>
                  <a:lnTo>
                    <a:pt x="187" y="242"/>
                  </a:lnTo>
                  <a:lnTo>
                    <a:pt x="155" y="242"/>
                  </a:lnTo>
                  <a:lnTo>
                    <a:pt x="149" y="237"/>
                  </a:lnTo>
                  <a:lnTo>
                    <a:pt x="149" y="170"/>
                  </a:lnTo>
                  <a:lnTo>
                    <a:pt x="115" y="170"/>
                  </a:lnTo>
                  <a:lnTo>
                    <a:pt x="115" y="638"/>
                  </a:lnTo>
                  <a:lnTo>
                    <a:pt x="187" y="638"/>
                  </a:lnTo>
                  <a:lnTo>
                    <a:pt x="194" y="645"/>
                  </a:lnTo>
                  <a:lnTo>
                    <a:pt x="194" y="679"/>
                  </a:lnTo>
                  <a:lnTo>
                    <a:pt x="187" y="684"/>
                  </a:lnTo>
                  <a:lnTo>
                    <a:pt x="4" y="684"/>
                  </a:lnTo>
                  <a:lnTo>
                    <a:pt x="0" y="679"/>
                  </a:lnTo>
                  <a:lnTo>
                    <a:pt x="0" y="645"/>
                  </a:lnTo>
                  <a:lnTo>
                    <a:pt x="4" y="638"/>
                  </a:lnTo>
                  <a:lnTo>
                    <a:pt x="77" y="638"/>
                  </a:lnTo>
                  <a:lnTo>
                    <a:pt x="77" y="46"/>
                  </a:lnTo>
                  <a:lnTo>
                    <a:pt x="4" y="46"/>
                  </a:lnTo>
                  <a:lnTo>
                    <a:pt x="0" y="41"/>
                  </a:lnTo>
                  <a:lnTo>
                    <a:pt x="0" y="7"/>
                  </a:lnTo>
                  <a:lnTo>
                    <a:pt x="4" y="0"/>
                  </a:lnTo>
                </a:path>
              </a:pathLst>
            </a:custGeom>
            <a:solidFill>
              <a:srgbClr val="CCFF66"/>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sp>
          <p:nvSpPr>
            <p:cNvPr id="1824" name="Google Shape;1824;p222"/>
            <p:cNvSpPr/>
            <p:nvPr/>
          </p:nvSpPr>
          <p:spPr>
            <a:xfrm>
              <a:off x="2209" y="1572"/>
              <a:ext cx="85" cy="154"/>
            </a:xfrm>
            <a:custGeom>
              <a:rect b="b" l="l" r="r" t="t"/>
              <a:pathLst>
                <a:path extrusionOk="0" h="685" w="380">
                  <a:moveTo>
                    <a:pt x="114" y="0"/>
                  </a:moveTo>
                  <a:lnTo>
                    <a:pt x="222" y="0"/>
                  </a:lnTo>
                  <a:lnTo>
                    <a:pt x="227" y="7"/>
                  </a:lnTo>
                  <a:lnTo>
                    <a:pt x="227" y="41"/>
                  </a:lnTo>
                  <a:lnTo>
                    <a:pt x="297" y="41"/>
                  </a:lnTo>
                  <a:lnTo>
                    <a:pt x="302" y="46"/>
                  </a:lnTo>
                  <a:lnTo>
                    <a:pt x="302" y="80"/>
                  </a:lnTo>
                  <a:lnTo>
                    <a:pt x="335" y="80"/>
                  </a:lnTo>
                  <a:lnTo>
                    <a:pt x="340" y="88"/>
                  </a:lnTo>
                  <a:lnTo>
                    <a:pt x="340" y="279"/>
                  </a:lnTo>
                  <a:lnTo>
                    <a:pt x="335" y="284"/>
                  </a:lnTo>
                  <a:lnTo>
                    <a:pt x="302" y="284"/>
                  </a:lnTo>
                  <a:lnTo>
                    <a:pt x="302" y="360"/>
                  </a:lnTo>
                  <a:lnTo>
                    <a:pt x="297" y="366"/>
                  </a:lnTo>
                  <a:lnTo>
                    <a:pt x="264" y="366"/>
                  </a:lnTo>
                  <a:lnTo>
                    <a:pt x="264" y="400"/>
                  </a:lnTo>
                  <a:lnTo>
                    <a:pt x="259" y="405"/>
                  </a:lnTo>
                  <a:lnTo>
                    <a:pt x="227" y="405"/>
                  </a:lnTo>
                  <a:lnTo>
                    <a:pt x="227" y="480"/>
                  </a:lnTo>
                  <a:lnTo>
                    <a:pt x="222" y="485"/>
                  </a:lnTo>
                  <a:lnTo>
                    <a:pt x="188" y="485"/>
                  </a:lnTo>
                  <a:lnTo>
                    <a:pt x="188" y="522"/>
                  </a:lnTo>
                  <a:lnTo>
                    <a:pt x="184" y="527"/>
                  </a:lnTo>
                  <a:lnTo>
                    <a:pt x="151" y="527"/>
                  </a:lnTo>
                  <a:lnTo>
                    <a:pt x="151" y="556"/>
                  </a:lnTo>
                  <a:lnTo>
                    <a:pt x="146" y="564"/>
                  </a:lnTo>
                  <a:lnTo>
                    <a:pt x="114" y="564"/>
                  </a:lnTo>
                  <a:lnTo>
                    <a:pt x="114" y="598"/>
                  </a:lnTo>
                  <a:lnTo>
                    <a:pt x="335" y="598"/>
                  </a:lnTo>
                  <a:lnTo>
                    <a:pt x="335" y="564"/>
                  </a:lnTo>
                  <a:lnTo>
                    <a:pt x="340" y="556"/>
                  </a:lnTo>
                  <a:lnTo>
                    <a:pt x="374" y="556"/>
                  </a:lnTo>
                  <a:lnTo>
                    <a:pt x="379" y="564"/>
                  </a:lnTo>
                  <a:lnTo>
                    <a:pt x="379" y="638"/>
                  </a:lnTo>
                  <a:lnTo>
                    <a:pt x="374" y="645"/>
                  </a:lnTo>
                  <a:lnTo>
                    <a:pt x="340" y="645"/>
                  </a:lnTo>
                  <a:lnTo>
                    <a:pt x="340" y="679"/>
                  </a:lnTo>
                  <a:lnTo>
                    <a:pt x="335" y="684"/>
                  </a:lnTo>
                  <a:lnTo>
                    <a:pt x="4" y="684"/>
                  </a:lnTo>
                  <a:lnTo>
                    <a:pt x="0" y="679"/>
                  </a:lnTo>
                  <a:lnTo>
                    <a:pt x="0" y="604"/>
                  </a:lnTo>
                  <a:lnTo>
                    <a:pt x="4" y="598"/>
                  </a:lnTo>
                  <a:lnTo>
                    <a:pt x="37" y="598"/>
                  </a:lnTo>
                  <a:lnTo>
                    <a:pt x="37" y="564"/>
                  </a:lnTo>
                  <a:lnTo>
                    <a:pt x="42" y="556"/>
                  </a:lnTo>
                  <a:lnTo>
                    <a:pt x="75" y="556"/>
                  </a:lnTo>
                  <a:lnTo>
                    <a:pt x="75" y="527"/>
                  </a:lnTo>
                  <a:lnTo>
                    <a:pt x="82" y="522"/>
                  </a:lnTo>
                  <a:lnTo>
                    <a:pt x="109" y="522"/>
                  </a:lnTo>
                  <a:lnTo>
                    <a:pt x="109" y="485"/>
                  </a:lnTo>
                  <a:lnTo>
                    <a:pt x="114" y="480"/>
                  </a:lnTo>
                  <a:lnTo>
                    <a:pt x="146" y="480"/>
                  </a:lnTo>
                  <a:lnTo>
                    <a:pt x="146" y="446"/>
                  </a:lnTo>
                  <a:lnTo>
                    <a:pt x="151" y="441"/>
                  </a:lnTo>
                  <a:lnTo>
                    <a:pt x="184" y="441"/>
                  </a:lnTo>
                  <a:lnTo>
                    <a:pt x="184" y="366"/>
                  </a:lnTo>
                  <a:lnTo>
                    <a:pt x="188" y="360"/>
                  </a:lnTo>
                  <a:lnTo>
                    <a:pt x="222" y="360"/>
                  </a:lnTo>
                  <a:lnTo>
                    <a:pt x="222" y="284"/>
                  </a:lnTo>
                  <a:lnTo>
                    <a:pt x="227" y="279"/>
                  </a:lnTo>
                  <a:lnTo>
                    <a:pt x="259" y="279"/>
                  </a:lnTo>
                  <a:lnTo>
                    <a:pt x="259" y="128"/>
                  </a:lnTo>
                  <a:lnTo>
                    <a:pt x="227" y="128"/>
                  </a:lnTo>
                  <a:lnTo>
                    <a:pt x="222" y="122"/>
                  </a:lnTo>
                  <a:lnTo>
                    <a:pt x="222" y="88"/>
                  </a:lnTo>
                  <a:lnTo>
                    <a:pt x="82" y="88"/>
                  </a:lnTo>
                  <a:lnTo>
                    <a:pt x="82" y="122"/>
                  </a:lnTo>
                  <a:lnTo>
                    <a:pt x="75" y="128"/>
                  </a:lnTo>
                  <a:lnTo>
                    <a:pt x="42" y="128"/>
                  </a:lnTo>
                  <a:lnTo>
                    <a:pt x="42" y="204"/>
                  </a:lnTo>
                  <a:lnTo>
                    <a:pt x="37" y="208"/>
                  </a:lnTo>
                  <a:lnTo>
                    <a:pt x="4" y="208"/>
                  </a:lnTo>
                  <a:lnTo>
                    <a:pt x="0" y="204"/>
                  </a:lnTo>
                  <a:lnTo>
                    <a:pt x="0" y="128"/>
                  </a:lnTo>
                  <a:lnTo>
                    <a:pt x="4" y="122"/>
                  </a:lnTo>
                  <a:lnTo>
                    <a:pt x="37" y="122"/>
                  </a:lnTo>
                  <a:lnTo>
                    <a:pt x="37" y="46"/>
                  </a:lnTo>
                  <a:lnTo>
                    <a:pt x="42" y="41"/>
                  </a:lnTo>
                  <a:lnTo>
                    <a:pt x="109" y="41"/>
                  </a:lnTo>
                  <a:lnTo>
                    <a:pt x="109" y="7"/>
                  </a:lnTo>
                  <a:lnTo>
                    <a:pt x="114" y="0"/>
                  </a:lnTo>
                </a:path>
              </a:pathLst>
            </a:custGeom>
            <a:solidFill>
              <a:srgbClr val="CCFF66"/>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grpSp>
      <p:grpSp>
        <p:nvGrpSpPr>
          <p:cNvPr id="1825" name="Google Shape;1825;p222"/>
          <p:cNvGrpSpPr/>
          <p:nvPr/>
        </p:nvGrpSpPr>
        <p:grpSpPr>
          <a:xfrm>
            <a:off x="4661281" y="2495881"/>
            <a:ext cx="440640" cy="244800"/>
            <a:chOff x="2936" y="1572"/>
            <a:chExt cx="278" cy="154"/>
          </a:xfrm>
        </p:grpSpPr>
        <p:sp>
          <p:nvSpPr>
            <p:cNvPr id="1826" name="Google Shape;1826;p222"/>
            <p:cNvSpPr/>
            <p:nvPr/>
          </p:nvSpPr>
          <p:spPr>
            <a:xfrm>
              <a:off x="2936" y="1572"/>
              <a:ext cx="187" cy="154"/>
            </a:xfrm>
            <a:custGeom>
              <a:rect b="b" l="l" r="r" t="t"/>
              <a:pathLst>
                <a:path extrusionOk="0" h="685" w="827">
                  <a:moveTo>
                    <a:pt x="5" y="0"/>
                  </a:moveTo>
                  <a:lnTo>
                    <a:pt x="153" y="0"/>
                  </a:lnTo>
                  <a:lnTo>
                    <a:pt x="159" y="7"/>
                  </a:lnTo>
                  <a:lnTo>
                    <a:pt x="159" y="80"/>
                  </a:lnTo>
                  <a:lnTo>
                    <a:pt x="192" y="80"/>
                  </a:lnTo>
                  <a:lnTo>
                    <a:pt x="200" y="88"/>
                  </a:lnTo>
                  <a:lnTo>
                    <a:pt x="200" y="162"/>
                  </a:lnTo>
                  <a:lnTo>
                    <a:pt x="233" y="162"/>
                  </a:lnTo>
                  <a:lnTo>
                    <a:pt x="239" y="170"/>
                  </a:lnTo>
                  <a:lnTo>
                    <a:pt x="239" y="237"/>
                  </a:lnTo>
                  <a:lnTo>
                    <a:pt x="273" y="237"/>
                  </a:lnTo>
                  <a:lnTo>
                    <a:pt x="280" y="242"/>
                  </a:lnTo>
                  <a:lnTo>
                    <a:pt x="280" y="318"/>
                  </a:lnTo>
                  <a:lnTo>
                    <a:pt x="314" y="318"/>
                  </a:lnTo>
                  <a:lnTo>
                    <a:pt x="319" y="324"/>
                  </a:lnTo>
                  <a:lnTo>
                    <a:pt x="319" y="400"/>
                  </a:lnTo>
                  <a:lnTo>
                    <a:pt x="355" y="400"/>
                  </a:lnTo>
                  <a:lnTo>
                    <a:pt x="360" y="405"/>
                  </a:lnTo>
                  <a:lnTo>
                    <a:pt x="360" y="480"/>
                  </a:lnTo>
                  <a:lnTo>
                    <a:pt x="393" y="480"/>
                  </a:lnTo>
                  <a:lnTo>
                    <a:pt x="399" y="485"/>
                  </a:lnTo>
                  <a:lnTo>
                    <a:pt x="399" y="556"/>
                  </a:lnTo>
                  <a:lnTo>
                    <a:pt x="427" y="556"/>
                  </a:lnTo>
                  <a:lnTo>
                    <a:pt x="427" y="485"/>
                  </a:lnTo>
                  <a:lnTo>
                    <a:pt x="432" y="480"/>
                  </a:lnTo>
                  <a:lnTo>
                    <a:pt x="468" y="480"/>
                  </a:lnTo>
                  <a:lnTo>
                    <a:pt x="468" y="366"/>
                  </a:lnTo>
                  <a:lnTo>
                    <a:pt x="473" y="360"/>
                  </a:lnTo>
                  <a:lnTo>
                    <a:pt x="507" y="360"/>
                  </a:lnTo>
                  <a:lnTo>
                    <a:pt x="507" y="284"/>
                  </a:lnTo>
                  <a:lnTo>
                    <a:pt x="513" y="279"/>
                  </a:lnTo>
                  <a:lnTo>
                    <a:pt x="546" y="279"/>
                  </a:lnTo>
                  <a:lnTo>
                    <a:pt x="546" y="170"/>
                  </a:lnTo>
                  <a:lnTo>
                    <a:pt x="552" y="162"/>
                  </a:lnTo>
                  <a:lnTo>
                    <a:pt x="587" y="162"/>
                  </a:lnTo>
                  <a:lnTo>
                    <a:pt x="587" y="88"/>
                  </a:lnTo>
                  <a:lnTo>
                    <a:pt x="593" y="80"/>
                  </a:lnTo>
                  <a:lnTo>
                    <a:pt x="626" y="80"/>
                  </a:lnTo>
                  <a:lnTo>
                    <a:pt x="626" y="7"/>
                  </a:lnTo>
                  <a:lnTo>
                    <a:pt x="631" y="0"/>
                  </a:lnTo>
                  <a:lnTo>
                    <a:pt x="821" y="0"/>
                  </a:lnTo>
                  <a:lnTo>
                    <a:pt x="826" y="7"/>
                  </a:lnTo>
                  <a:lnTo>
                    <a:pt x="826" y="41"/>
                  </a:lnTo>
                  <a:lnTo>
                    <a:pt x="821" y="46"/>
                  </a:lnTo>
                  <a:lnTo>
                    <a:pt x="747" y="46"/>
                  </a:lnTo>
                  <a:lnTo>
                    <a:pt x="747" y="638"/>
                  </a:lnTo>
                  <a:lnTo>
                    <a:pt x="821" y="638"/>
                  </a:lnTo>
                  <a:lnTo>
                    <a:pt x="826" y="645"/>
                  </a:lnTo>
                  <a:lnTo>
                    <a:pt x="826" y="679"/>
                  </a:lnTo>
                  <a:lnTo>
                    <a:pt x="821" y="684"/>
                  </a:lnTo>
                  <a:lnTo>
                    <a:pt x="593" y="684"/>
                  </a:lnTo>
                  <a:lnTo>
                    <a:pt x="587" y="679"/>
                  </a:lnTo>
                  <a:lnTo>
                    <a:pt x="587" y="645"/>
                  </a:lnTo>
                  <a:lnTo>
                    <a:pt x="593" y="638"/>
                  </a:lnTo>
                  <a:lnTo>
                    <a:pt x="667" y="638"/>
                  </a:lnTo>
                  <a:lnTo>
                    <a:pt x="667" y="88"/>
                  </a:lnTo>
                  <a:lnTo>
                    <a:pt x="631" y="88"/>
                  </a:lnTo>
                  <a:lnTo>
                    <a:pt x="631" y="162"/>
                  </a:lnTo>
                  <a:lnTo>
                    <a:pt x="626" y="170"/>
                  </a:lnTo>
                  <a:lnTo>
                    <a:pt x="593" y="170"/>
                  </a:lnTo>
                  <a:lnTo>
                    <a:pt x="593" y="279"/>
                  </a:lnTo>
                  <a:lnTo>
                    <a:pt x="587" y="284"/>
                  </a:lnTo>
                  <a:lnTo>
                    <a:pt x="552" y="284"/>
                  </a:lnTo>
                  <a:lnTo>
                    <a:pt x="552" y="360"/>
                  </a:lnTo>
                  <a:lnTo>
                    <a:pt x="546" y="366"/>
                  </a:lnTo>
                  <a:lnTo>
                    <a:pt x="513" y="366"/>
                  </a:lnTo>
                  <a:lnTo>
                    <a:pt x="513" y="480"/>
                  </a:lnTo>
                  <a:lnTo>
                    <a:pt x="507" y="485"/>
                  </a:lnTo>
                  <a:lnTo>
                    <a:pt x="473" y="485"/>
                  </a:lnTo>
                  <a:lnTo>
                    <a:pt x="473" y="556"/>
                  </a:lnTo>
                  <a:lnTo>
                    <a:pt x="468" y="564"/>
                  </a:lnTo>
                  <a:lnTo>
                    <a:pt x="432" y="564"/>
                  </a:lnTo>
                  <a:lnTo>
                    <a:pt x="432" y="679"/>
                  </a:lnTo>
                  <a:lnTo>
                    <a:pt x="427" y="684"/>
                  </a:lnTo>
                  <a:lnTo>
                    <a:pt x="399" y="684"/>
                  </a:lnTo>
                  <a:lnTo>
                    <a:pt x="393" y="679"/>
                  </a:lnTo>
                  <a:lnTo>
                    <a:pt x="393" y="645"/>
                  </a:lnTo>
                  <a:lnTo>
                    <a:pt x="360" y="645"/>
                  </a:lnTo>
                  <a:lnTo>
                    <a:pt x="355" y="638"/>
                  </a:lnTo>
                  <a:lnTo>
                    <a:pt x="355" y="564"/>
                  </a:lnTo>
                  <a:lnTo>
                    <a:pt x="319" y="564"/>
                  </a:lnTo>
                  <a:lnTo>
                    <a:pt x="314" y="556"/>
                  </a:lnTo>
                  <a:lnTo>
                    <a:pt x="314" y="485"/>
                  </a:lnTo>
                  <a:lnTo>
                    <a:pt x="280" y="485"/>
                  </a:lnTo>
                  <a:lnTo>
                    <a:pt x="273" y="480"/>
                  </a:lnTo>
                  <a:lnTo>
                    <a:pt x="273" y="405"/>
                  </a:lnTo>
                  <a:lnTo>
                    <a:pt x="239" y="405"/>
                  </a:lnTo>
                  <a:lnTo>
                    <a:pt x="233" y="400"/>
                  </a:lnTo>
                  <a:lnTo>
                    <a:pt x="233" y="324"/>
                  </a:lnTo>
                  <a:lnTo>
                    <a:pt x="200" y="324"/>
                  </a:lnTo>
                  <a:lnTo>
                    <a:pt x="192" y="318"/>
                  </a:lnTo>
                  <a:lnTo>
                    <a:pt x="192" y="242"/>
                  </a:lnTo>
                  <a:lnTo>
                    <a:pt x="159" y="242"/>
                  </a:lnTo>
                  <a:lnTo>
                    <a:pt x="153" y="237"/>
                  </a:lnTo>
                  <a:lnTo>
                    <a:pt x="153" y="170"/>
                  </a:lnTo>
                  <a:lnTo>
                    <a:pt x="119" y="170"/>
                  </a:lnTo>
                  <a:lnTo>
                    <a:pt x="119" y="638"/>
                  </a:lnTo>
                  <a:lnTo>
                    <a:pt x="192" y="638"/>
                  </a:lnTo>
                  <a:lnTo>
                    <a:pt x="200" y="645"/>
                  </a:lnTo>
                  <a:lnTo>
                    <a:pt x="200" y="679"/>
                  </a:lnTo>
                  <a:lnTo>
                    <a:pt x="192" y="684"/>
                  </a:lnTo>
                  <a:lnTo>
                    <a:pt x="5" y="684"/>
                  </a:lnTo>
                  <a:lnTo>
                    <a:pt x="0" y="679"/>
                  </a:lnTo>
                  <a:lnTo>
                    <a:pt x="0" y="645"/>
                  </a:lnTo>
                  <a:lnTo>
                    <a:pt x="5" y="638"/>
                  </a:lnTo>
                  <a:lnTo>
                    <a:pt x="79" y="638"/>
                  </a:lnTo>
                  <a:lnTo>
                    <a:pt x="79" y="46"/>
                  </a:lnTo>
                  <a:lnTo>
                    <a:pt x="5" y="46"/>
                  </a:lnTo>
                  <a:lnTo>
                    <a:pt x="0" y="41"/>
                  </a:lnTo>
                  <a:lnTo>
                    <a:pt x="0" y="7"/>
                  </a:lnTo>
                  <a:lnTo>
                    <a:pt x="5" y="0"/>
                  </a:lnTo>
                </a:path>
              </a:pathLst>
            </a:custGeom>
            <a:solidFill>
              <a:srgbClr val="CCFF66"/>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sp>
          <p:nvSpPr>
            <p:cNvPr id="1827" name="Google Shape;1827;p222"/>
            <p:cNvSpPr/>
            <p:nvPr/>
          </p:nvSpPr>
          <p:spPr>
            <a:xfrm>
              <a:off x="3135" y="1572"/>
              <a:ext cx="79" cy="154"/>
            </a:xfrm>
            <a:custGeom>
              <a:rect b="b" l="l" r="r" t="t"/>
              <a:pathLst>
                <a:path extrusionOk="0" h="685" w="353">
                  <a:moveTo>
                    <a:pt x="119" y="0"/>
                  </a:moveTo>
                  <a:lnTo>
                    <a:pt x="230" y="0"/>
                  </a:lnTo>
                  <a:lnTo>
                    <a:pt x="235" y="7"/>
                  </a:lnTo>
                  <a:lnTo>
                    <a:pt x="235" y="41"/>
                  </a:lnTo>
                  <a:lnTo>
                    <a:pt x="269" y="41"/>
                  </a:lnTo>
                  <a:lnTo>
                    <a:pt x="275" y="46"/>
                  </a:lnTo>
                  <a:lnTo>
                    <a:pt x="275" y="80"/>
                  </a:lnTo>
                  <a:lnTo>
                    <a:pt x="308" y="80"/>
                  </a:lnTo>
                  <a:lnTo>
                    <a:pt x="313" y="88"/>
                  </a:lnTo>
                  <a:lnTo>
                    <a:pt x="313" y="204"/>
                  </a:lnTo>
                  <a:lnTo>
                    <a:pt x="308" y="208"/>
                  </a:lnTo>
                  <a:lnTo>
                    <a:pt x="275" y="208"/>
                  </a:lnTo>
                  <a:lnTo>
                    <a:pt x="275" y="237"/>
                  </a:lnTo>
                  <a:lnTo>
                    <a:pt x="269" y="242"/>
                  </a:lnTo>
                  <a:lnTo>
                    <a:pt x="235" y="242"/>
                  </a:lnTo>
                  <a:lnTo>
                    <a:pt x="235" y="279"/>
                  </a:lnTo>
                  <a:lnTo>
                    <a:pt x="269" y="279"/>
                  </a:lnTo>
                  <a:lnTo>
                    <a:pt x="275" y="284"/>
                  </a:lnTo>
                  <a:lnTo>
                    <a:pt x="275" y="318"/>
                  </a:lnTo>
                  <a:lnTo>
                    <a:pt x="308" y="318"/>
                  </a:lnTo>
                  <a:lnTo>
                    <a:pt x="313" y="324"/>
                  </a:lnTo>
                  <a:lnTo>
                    <a:pt x="313" y="360"/>
                  </a:lnTo>
                  <a:lnTo>
                    <a:pt x="346" y="360"/>
                  </a:lnTo>
                  <a:lnTo>
                    <a:pt x="352" y="366"/>
                  </a:lnTo>
                  <a:lnTo>
                    <a:pt x="352" y="522"/>
                  </a:lnTo>
                  <a:lnTo>
                    <a:pt x="346" y="527"/>
                  </a:lnTo>
                  <a:lnTo>
                    <a:pt x="313" y="527"/>
                  </a:lnTo>
                  <a:lnTo>
                    <a:pt x="313" y="598"/>
                  </a:lnTo>
                  <a:lnTo>
                    <a:pt x="308" y="604"/>
                  </a:lnTo>
                  <a:lnTo>
                    <a:pt x="275" y="604"/>
                  </a:lnTo>
                  <a:lnTo>
                    <a:pt x="275" y="638"/>
                  </a:lnTo>
                  <a:lnTo>
                    <a:pt x="269" y="645"/>
                  </a:lnTo>
                  <a:lnTo>
                    <a:pt x="195" y="645"/>
                  </a:lnTo>
                  <a:lnTo>
                    <a:pt x="195" y="679"/>
                  </a:lnTo>
                  <a:lnTo>
                    <a:pt x="191" y="684"/>
                  </a:lnTo>
                  <a:lnTo>
                    <a:pt x="44" y="684"/>
                  </a:lnTo>
                  <a:lnTo>
                    <a:pt x="38" y="679"/>
                  </a:lnTo>
                  <a:lnTo>
                    <a:pt x="38" y="645"/>
                  </a:lnTo>
                  <a:lnTo>
                    <a:pt x="5" y="645"/>
                  </a:lnTo>
                  <a:lnTo>
                    <a:pt x="0" y="638"/>
                  </a:lnTo>
                  <a:lnTo>
                    <a:pt x="0" y="564"/>
                  </a:lnTo>
                  <a:lnTo>
                    <a:pt x="5" y="556"/>
                  </a:lnTo>
                  <a:lnTo>
                    <a:pt x="77" y="556"/>
                  </a:lnTo>
                  <a:lnTo>
                    <a:pt x="85" y="564"/>
                  </a:lnTo>
                  <a:lnTo>
                    <a:pt x="85" y="598"/>
                  </a:lnTo>
                  <a:lnTo>
                    <a:pt x="113" y="598"/>
                  </a:lnTo>
                  <a:lnTo>
                    <a:pt x="119" y="604"/>
                  </a:lnTo>
                  <a:lnTo>
                    <a:pt x="119" y="638"/>
                  </a:lnTo>
                  <a:lnTo>
                    <a:pt x="191" y="638"/>
                  </a:lnTo>
                  <a:lnTo>
                    <a:pt x="191" y="604"/>
                  </a:lnTo>
                  <a:lnTo>
                    <a:pt x="195" y="598"/>
                  </a:lnTo>
                  <a:lnTo>
                    <a:pt x="230" y="598"/>
                  </a:lnTo>
                  <a:lnTo>
                    <a:pt x="230" y="564"/>
                  </a:lnTo>
                  <a:lnTo>
                    <a:pt x="235" y="556"/>
                  </a:lnTo>
                  <a:lnTo>
                    <a:pt x="269" y="556"/>
                  </a:lnTo>
                  <a:lnTo>
                    <a:pt x="269" y="405"/>
                  </a:lnTo>
                  <a:lnTo>
                    <a:pt x="235" y="405"/>
                  </a:lnTo>
                  <a:lnTo>
                    <a:pt x="230" y="400"/>
                  </a:lnTo>
                  <a:lnTo>
                    <a:pt x="230" y="366"/>
                  </a:lnTo>
                  <a:lnTo>
                    <a:pt x="195" y="366"/>
                  </a:lnTo>
                  <a:lnTo>
                    <a:pt x="191" y="360"/>
                  </a:lnTo>
                  <a:lnTo>
                    <a:pt x="191" y="324"/>
                  </a:lnTo>
                  <a:lnTo>
                    <a:pt x="119" y="324"/>
                  </a:lnTo>
                  <a:lnTo>
                    <a:pt x="113" y="318"/>
                  </a:lnTo>
                  <a:lnTo>
                    <a:pt x="113" y="284"/>
                  </a:lnTo>
                  <a:lnTo>
                    <a:pt x="119" y="279"/>
                  </a:lnTo>
                  <a:lnTo>
                    <a:pt x="152" y="279"/>
                  </a:lnTo>
                  <a:lnTo>
                    <a:pt x="152" y="242"/>
                  </a:lnTo>
                  <a:lnTo>
                    <a:pt x="158" y="237"/>
                  </a:lnTo>
                  <a:lnTo>
                    <a:pt x="191" y="237"/>
                  </a:lnTo>
                  <a:lnTo>
                    <a:pt x="191" y="208"/>
                  </a:lnTo>
                  <a:lnTo>
                    <a:pt x="195" y="204"/>
                  </a:lnTo>
                  <a:lnTo>
                    <a:pt x="230" y="204"/>
                  </a:lnTo>
                  <a:lnTo>
                    <a:pt x="230" y="128"/>
                  </a:lnTo>
                  <a:lnTo>
                    <a:pt x="195" y="128"/>
                  </a:lnTo>
                  <a:lnTo>
                    <a:pt x="191" y="122"/>
                  </a:lnTo>
                  <a:lnTo>
                    <a:pt x="191" y="88"/>
                  </a:lnTo>
                  <a:lnTo>
                    <a:pt x="85" y="88"/>
                  </a:lnTo>
                  <a:lnTo>
                    <a:pt x="85" y="122"/>
                  </a:lnTo>
                  <a:lnTo>
                    <a:pt x="77" y="128"/>
                  </a:lnTo>
                  <a:lnTo>
                    <a:pt x="44" y="128"/>
                  </a:lnTo>
                  <a:lnTo>
                    <a:pt x="44" y="204"/>
                  </a:lnTo>
                  <a:lnTo>
                    <a:pt x="38" y="208"/>
                  </a:lnTo>
                  <a:lnTo>
                    <a:pt x="5" y="208"/>
                  </a:lnTo>
                  <a:lnTo>
                    <a:pt x="0" y="204"/>
                  </a:lnTo>
                  <a:lnTo>
                    <a:pt x="0" y="128"/>
                  </a:lnTo>
                  <a:lnTo>
                    <a:pt x="5" y="122"/>
                  </a:lnTo>
                  <a:lnTo>
                    <a:pt x="38" y="122"/>
                  </a:lnTo>
                  <a:lnTo>
                    <a:pt x="38" y="46"/>
                  </a:lnTo>
                  <a:lnTo>
                    <a:pt x="44" y="41"/>
                  </a:lnTo>
                  <a:lnTo>
                    <a:pt x="113" y="41"/>
                  </a:lnTo>
                  <a:lnTo>
                    <a:pt x="113" y="7"/>
                  </a:lnTo>
                  <a:lnTo>
                    <a:pt x="119" y="0"/>
                  </a:lnTo>
                </a:path>
              </a:pathLst>
            </a:custGeom>
            <a:solidFill>
              <a:srgbClr val="CCFF66"/>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grpSp>
      <p:grpSp>
        <p:nvGrpSpPr>
          <p:cNvPr id="1828" name="Google Shape;1828;p222"/>
          <p:cNvGrpSpPr/>
          <p:nvPr/>
        </p:nvGrpSpPr>
        <p:grpSpPr>
          <a:xfrm>
            <a:off x="1905121" y="3486601"/>
            <a:ext cx="440640" cy="243360"/>
            <a:chOff x="1200" y="2196"/>
            <a:chExt cx="278" cy="154"/>
          </a:xfrm>
        </p:grpSpPr>
        <p:sp>
          <p:nvSpPr>
            <p:cNvPr id="1829" name="Google Shape;1829;p222"/>
            <p:cNvSpPr/>
            <p:nvPr/>
          </p:nvSpPr>
          <p:spPr>
            <a:xfrm>
              <a:off x="1200" y="2196"/>
              <a:ext cx="180" cy="154"/>
            </a:xfrm>
            <a:custGeom>
              <a:rect b="b" l="l" r="r" t="t"/>
              <a:pathLst>
                <a:path extrusionOk="0" h="684" w="799">
                  <a:moveTo>
                    <a:pt x="4" y="0"/>
                  </a:moveTo>
                  <a:lnTo>
                    <a:pt x="149" y="0"/>
                  </a:lnTo>
                  <a:lnTo>
                    <a:pt x="155" y="7"/>
                  </a:lnTo>
                  <a:lnTo>
                    <a:pt x="155" y="80"/>
                  </a:lnTo>
                  <a:lnTo>
                    <a:pt x="187" y="80"/>
                  </a:lnTo>
                  <a:lnTo>
                    <a:pt x="192" y="88"/>
                  </a:lnTo>
                  <a:lnTo>
                    <a:pt x="192" y="162"/>
                  </a:lnTo>
                  <a:lnTo>
                    <a:pt x="226" y="162"/>
                  </a:lnTo>
                  <a:lnTo>
                    <a:pt x="231" y="169"/>
                  </a:lnTo>
                  <a:lnTo>
                    <a:pt x="231" y="237"/>
                  </a:lnTo>
                  <a:lnTo>
                    <a:pt x="264" y="237"/>
                  </a:lnTo>
                  <a:lnTo>
                    <a:pt x="269" y="242"/>
                  </a:lnTo>
                  <a:lnTo>
                    <a:pt x="269" y="317"/>
                  </a:lnTo>
                  <a:lnTo>
                    <a:pt x="302" y="317"/>
                  </a:lnTo>
                  <a:lnTo>
                    <a:pt x="309" y="324"/>
                  </a:lnTo>
                  <a:lnTo>
                    <a:pt x="309" y="399"/>
                  </a:lnTo>
                  <a:lnTo>
                    <a:pt x="342" y="399"/>
                  </a:lnTo>
                  <a:lnTo>
                    <a:pt x="347" y="404"/>
                  </a:lnTo>
                  <a:lnTo>
                    <a:pt x="347" y="480"/>
                  </a:lnTo>
                  <a:lnTo>
                    <a:pt x="380" y="480"/>
                  </a:lnTo>
                  <a:lnTo>
                    <a:pt x="386" y="484"/>
                  </a:lnTo>
                  <a:lnTo>
                    <a:pt x="386" y="555"/>
                  </a:lnTo>
                  <a:lnTo>
                    <a:pt x="413" y="555"/>
                  </a:lnTo>
                  <a:lnTo>
                    <a:pt x="413" y="484"/>
                  </a:lnTo>
                  <a:lnTo>
                    <a:pt x="419" y="480"/>
                  </a:lnTo>
                  <a:lnTo>
                    <a:pt x="451" y="480"/>
                  </a:lnTo>
                  <a:lnTo>
                    <a:pt x="451" y="365"/>
                  </a:lnTo>
                  <a:lnTo>
                    <a:pt x="458" y="359"/>
                  </a:lnTo>
                  <a:lnTo>
                    <a:pt x="491" y="359"/>
                  </a:lnTo>
                  <a:lnTo>
                    <a:pt x="491" y="284"/>
                  </a:lnTo>
                  <a:lnTo>
                    <a:pt x="496" y="279"/>
                  </a:lnTo>
                  <a:lnTo>
                    <a:pt x="529" y="279"/>
                  </a:lnTo>
                  <a:lnTo>
                    <a:pt x="529" y="169"/>
                  </a:lnTo>
                  <a:lnTo>
                    <a:pt x="534" y="162"/>
                  </a:lnTo>
                  <a:lnTo>
                    <a:pt x="568" y="162"/>
                  </a:lnTo>
                  <a:lnTo>
                    <a:pt x="568" y="88"/>
                  </a:lnTo>
                  <a:lnTo>
                    <a:pt x="573" y="80"/>
                  </a:lnTo>
                  <a:lnTo>
                    <a:pt x="606" y="80"/>
                  </a:lnTo>
                  <a:lnTo>
                    <a:pt x="606" y="7"/>
                  </a:lnTo>
                  <a:lnTo>
                    <a:pt x="611" y="0"/>
                  </a:lnTo>
                  <a:lnTo>
                    <a:pt x="793" y="0"/>
                  </a:lnTo>
                  <a:lnTo>
                    <a:pt x="798" y="7"/>
                  </a:lnTo>
                  <a:lnTo>
                    <a:pt x="798" y="41"/>
                  </a:lnTo>
                  <a:lnTo>
                    <a:pt x="793" y="46"/>
                  </a:lnTo>
                  <a:lnTo>
                    <a:pt x="722" y="46"/>
                  </a:lnTo>
                  <a:lnTo>
                    <a:pt x="722" y="637"/>
                  </a:lnTo>
                  <a:lnTo>
                    <a:pt x="793" y="637"/>
                  </a:lnTo>
                  <a:lnTo>
                    <a:pt x="798" y="645"/>
                  </a:lnTo>
                  <a:lnTo>
                    <a:pt x="798" y="678"/>
                  </a:lnTo>
                  <a:lnTo>
                    <a:pt x="793" y="683"/>
                  </a:lnTo>
                  <a:lnTo>
                    <a:pt x="573" y="683"/>
                  </a:lnTo>
                  <a:lnTo>
                    <a:pt x="568" y="678"/>
                  </a:lnTo>
                  <a:lnTo>
                    <a:pt x="568" y="645"/>
                  </a:lnTo>
                  <a:lnTo>
                    <a:pt x="573" y="637"/>
                  </a:lnTo>
                  <a:lnTo>
                    <a:pt x="644" y="637"/>
                  </a:lnTo>
                  <a:lnTo>
                    <a:pt x="644" y="88"/>
                  </a:lnTo>
                  <a:lnTo>
                    <a:pt x="611" y="88"/>
                  </a:lnTo>
                  <a:lnTo>
                    <a:pt x="611" y="162"/>
                  </a:lnTo>
                  <a:lnTo>
                    <a:pt x="606" y="169"/>
                  </a:lnTo>
                  <a:lnTo>
                    <a:pt x="573" y="169"/>
                  </a:lnTo>
                  <a:lnTo>
                    <a:pt x="573" y="279"/>
                  </a:lnTo>
                  <a:lnTo>
                    <a:pt x="568" y="284"/>
                  </a:lnTo>
                  <a:lnTo>
                    <a:pt x="534" y="284"/>
                  </a:lnTo>
                  <a:lnTo>
                    <a:pt x="534" y="359"/>
                  </a:lnTo>
                  <a:lnTo>
                    <a:pt x="529" y="365"/>
                  </a:lnTo>
                  <a:lnTo>
                    <a:pt x="496" y="365"/>
                  </a:lnTo>
                  <a:lnTo>
                    <a:pt x="496" y="480"/>
                  </a:lnTo>
                  <a:lnTo>
                    <a:pt x="491" y="484"/>
                  </a:lnTo>
                  <a:lnTo>
                    <a:pt x="458" y="484"/>
                  </a:lnTo>
                  <a:lnTo>
                    <a:pt x="458" y="555"/>
                  </a:lnTo>
                  <a:lnTo>
                    <a:pt x="451" y="563"/>
                  </a:lnTo>
                  <a:lnTo>
                    <a:pt x="419" y="563"/>
                  </a:lnTo>
                  <a:lnTo>
                    <a:pt x="419" y="678"/>
                  </a:lnTo>
                  <a:lnTo>
                    <a:pt x="413" y="683"/>
                  </a:lnTo>
                  <a:lnTo>
                    <a:pt x="386" y="683"/>
                  </a:lnTo>
                  <a:lnTo>
                    <a:pt x="380" y="678"/>
                  </a:lnTo>
                  <a:lnTo>
                    <a:pt x="380" y="645"/>
                  </a:lnTo>
                  <a:lnTo>
                    <a:pt x="347" y="645"/>
                  </a:lnTo>
                  <a:lnTo>
                    <a:pt x="342" y="637"/>
                  </a:lnTo>
                  <a:lnTo>
                    <a:pt x="342" y="563"/>
                  </a:lnTo>
                  <a:lnTo>
                    <a:pt x="309" y="563"/>
                  </a:lnTo>
                  <a:lnTo>
                    <a:pt x="302" y="555"/>
                  </a:lnTo>
                  <a:lnTo>
                    <a:pt x="302" y="484"/>
                  </a:lnTo>
                  <a:lnTo>
                    <a:pt x="269" y="484"/>
                  </a:lnTo>
                  <a:lnTo>
                    <a:pt x="264" y="480"/>
                  </a:lnTo>
                  <a:lnTo>
                    <a:pt x="264" y="404"/>
                  </a:lnTo>
                  <a:lnTo>
                    <a:pt x="231" y="404"/>
                  </a:lnTo>
                  <a:lnTo>
                    <a:pt x="226" y="399"/>
                  </a:lnTo>
                  <a:lnTo>
                    <a:pt x="226" y="324"/>
                  </a:lnTo>
                  <a:lnTo>
                    <a:pt x="192" y="324"/>
                  </a:lnTo>
                  <a:lnTo>
                    <a:pt x="187" y="317"/>
                  </a:lnTo>
                  <a:lnTo>
                    <a:pt x="187" y="242"/>
                  </a:lnTo>
                  <a:lnTo>
                    <a:pt x="155" y="242"/>
                  </a:lnTo>
                  <a:lnTo>
                    <a:pt x="149" y="237"/>
                  </a:lnTo>
                  <a:lnTo>
                    <a:pt x="149" y="169"/>
                  </a:lnTo>
                  <a:lnTo>
                    <a:pt x="115" y="169"/>
                  </a:lnTo>
                  <a:lnTo>
                    <a:pt x="115" y="637"/>
                  </a:lnTo>
                  <a:lnTo>
                    <a:pt x="187" y="637"/>
                  </a:lnTo>
                  <a:lnTo>
                    <a:pt x="192" y="645"/>
                  </a:lnTo>
                  <a:lnTo>
                    <a:pt x="192" y="678"/>
                  </a:lnTo>
                  <a:lnTo>
                    <a:pt x="187" y="683"/>
                  </a:lnTo>
                  <a:lnTo>
                    <a:pt x="4" y="683"/>
                  </a:lnTo>
                  <a:lnTo>
                    <a:pt x="0" y="678"/>
                  </a:lnTo>
                  <a:lnTo>
                    <a:pt x="0" y="645"/>
                  </a:lnTo>
                  <a:lnTo>
                    <a:pt x="4" y="637"/>
                  </a:lnTo>
                  <a:lnTo>
                    <a:pt x="77" y="637"/>
                  </a:lnTo>
                  <a:lnTo>
                    <a:pt x="77" y="46"/>
                  </a:lnTo>
                  <a:lnTo>
                    <a:pt x="4" y="46"/>
                  </a:lnTo>
                  <a:lnTo>
                    <a:pt x="0" y="41"/>
                  </a:lnTo>
                  <a:lnTo>
                    <a:pt x="0" y="7"/>
                  </a:lnTo>
                  <a:lnTo>
                    <a:pt x="4" y="0"/>
                  </a:lnTo>
                </a:path>
              </a:pathLst>
            </a:custGeom>
            <a:solidFill>
              <a:srgbClr val="CCFF66"/>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sp>
          <p:nvSpPr>
            <p:cNvPr id="1830" name="Google Shape;1830;p222"/>
            <p:cNvSpPr/>
            <p:nvPr/>
          </p:nvSpPr>
          <p:spPr>
            <a:xfrm>
              <a:off x="1393" y="2196"/>
              <a:ext cx="85" cy="154"/>
            </a:xfrm>
            <a:custGeom>
              <a:rect b="b" l="l" r="r" t="t"/>
              <a:pathLst>
                <a:path extrusionOk="0" h="684" w="380">
                  <a:moveTo>
                    <a:pt x="189" y="128"/>
                  </a:moveTo>
                  <a:lnTo>
                    <a:pt x="222" y="128"/>
                  </a:lnTo>
                  <a:lnTo>
                    <a:pt x="222" y="441"/>
                  </a:lnTo>
                  <a:lnTo>
                    <a:pt x="82" y="441"/>
                  </a:lnTo>
                  <a:lnTo>
                    <a:pt x="82" y="365"/>
                  </a:lnTo>
                  <a:lnTo>
                    <a:pt x="109" y="365"/>
                  </a:lnTo>
                  <a:lnTo>
                    <a:pt x="114" y="359"/>
                  </a:lnTo>
                  <a:lnTo>
                    <a:pt x="114" y="284"/>
                  </a:lnTo>
                  <a:lnTo>
                    <a:pt x="147" y="284"/>
                  </a:lnTo>
                  <a:lnTo>
                    <a:pt x="152" y="279"/>
                  </a:lnTo>
                  <a:lnTo>
                    <a:pt x="152" y="208"/>
                  </a:lnTo>
                  <a:lnTo>
                    <a:pt x="185" y="208"/>
                  </a:lnTo>
                  <a:lnTo>
                    <a:pt x="189" y="203"/>
                  </a:lnTo>
                  <a:lnTo>
                    <a:pt x="189" y="128"/>
                  </a:lnTo>
                  <a:close/>
                  <a:moveTo>
                    <a:pt x="227" y="0"/>
                  </a:moveTo>
                  <a:lnTo>
                    <a:pt x="297" y="0"/>
                  </a:lnTo>
                  <a:lnTo>
                    <a:pt x="302" y="7"/>
                  </a:lnTo>
                  <a:lnTo>
                    <a:pt x="302" y="441"/>
                  </a:lnTo>
                  <a:lnTo>
                    <a:pt x="374" y="441"/>
                  </a:lnTo>
                  <a:lnTo>
                    <a:pt x="379" y="446"/>
                  </a:lnTo>
                  <a:lnTo>
                    <a:pt x="379" y="521"/>
                  </a:lnTo>
                  <a:lnTo>
                    <a:pt x="374" y="526"/>
                  </a:lnTo>
                  <a:lnTo>
                    <a:pt x="302" y="526"/>
                  </a:lnTo>
                  <a:lnTo>
                    <a:pt x="302" y="678"/>
                  </a:lnTo>
                  <a:lnTo>
                    <a:pt x="297" y="683"/>
                  </a:lnTo>
                  <a:lnTo>
                    <a:pt x="227" y="683"/>
                  </a:lnTo>
                  <a:lnTo>
                    <a:pt x="222" y="678"/>
                  </a:lnTo>
                  <a:lnTo>
                    <a:pt x="222" y="526"/>
                  </a:lnTo>
                  <a:lnTo>
                    <a:pt x="5" y="526"/>
                  </a:lnTo>
                  <a:lnTo>
                    <a:pt x="0" y="521"/>
                  </a:lnTo>
                  <a:lnTo>
                    <a:pt x="0" y="404"/>
                  </a:lnTo>
                  <a:lnTo>
                    <a:pt x="5" y="399"/>
                  </a:lnTo>
                  <a:lnTo>
                    <a:pt x="37" y="399"/>
                  </a:lnTo>
                  <a:lnTo>
                    <a:pt x="37" y="324"/>
                  </a:lnTo>
                  <a:lnTo>
                    <a:pt x="45" y="317"/>
                  </a:lnTo>
                  <a:lnTo>
                    <a:pt x="77" y="317"/>
                  </a:lnTo>
                  <a:lnTo>
                    <a:pt x="77" y="242"/>
                  </a:lnTo>
                  <a:lnTo>
                    <a:pt x="82" y="237"/>
                  </a:lnTo>
                  <a:lnTo>
                    <a:pt x="109" y="237"/>
                  </a:lnTo>
                  <a:lnTo>
                    <a:pt x="109" y="169"/>
                  </a:lnTo>
                  <a:lnTo>
                    <a:pt x="114" y="162"/>
                  </a:lnTo>
                  <a:lnTo>
                    <a:pt x="147" y="162"/>
                  </a:lnTo>
                  <a:lnTo>
                    <a:pt x="147" y="128"/>
                  </a:lnTo>
                  <a:lnTo>
                    <a:pt x="152" y="122"/>
                  </a:lnTo>
                  <a:lnTo>
                    <a:pt x="185" y="122"/>
                  </a:lnTo>
                  <a:lnTo>
                    <a:pt x="185" y="46"/>
                  </a:lnTo>
                  <a:lnTo>
                    <a:pt x="189" y="41"/>
                  </a:lnTo>
                  <a:lnTo>
                    <a:pt x="222" y="41"/>
                  </a:lnTo>
                  <a:lnTo>
                    <a:pt x="222" y="7"/>
                  </a:lnTo>
                  <a:lnTo>
                    <a:pt x="227" y="0"/>
                  </a:lnTo>
                  <a:close/>
                </a:path>
              </a:pathLst>
            </a:custGeom>
            <a:solidFill>
              <a:srgbClr val="CCFF66"/>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grpSp>
      <p:grpSp>
        <p:nvGrpSpPr>
          <p:cNvPr id="1831" name="Google Shape;1831;p222"/>
          <p:cNvGrpSpPr/>
          <p:nvPr/>
        </p:nvGrpSpPr>
        <p:grpSpPr>
          <a:xfrm>
            <a:off x="3201121" y="3486601"/>
            <a:ext cx="440640" cy="243360"/>
            <a:chOff x="2016" y="2196"/>
            <a:chExt cx="278" cy="154"/>
          </a:xfrm>
        </p:grpSpPr>
        <p:sp>
          <p:nvSpPr>
            <p:cNvPr id="1832" name="Google Shape;1832;p222"/>
            <p:cNvSpPr/>
            <p:nvPr/>
          </p:nvSpPr>
          <p:spPr>
            <a:xfrm>
              <a:off x="2016" y="2196"/>
              <a:ext cx="181" cy="154"/>
            </a:xfrm>
            <a:custGeom>
              <a:rect b="b" l="l" r="r" t="t"/>
              <a:pathLst>
                <a:path extrusionOk="0" h="684" w="804">
                  <a:moveTo>
                    <a:pt x="4" y="0"/>
                  </a:moveTo>
                  <a:lnTo>
                    <a:pt x="149" y="0"/>
                  </a:lnTo>
                  <a:lnTo>
                    <a:pt x="155" y="7"/>
                  </a:lnTo>
                  <a:lnTo>
                    <a:pt x="155" y="80"/>
                  </a:lnTo>
                  <a:lnTo>
                    <a:pt x="187" y="80"/>
                  </a:lnTo>
                  <a:lnTo>
                    <a:pt x="194" y="88"/>
                  </a:lnTo>
                  <a:lnTo>
                    <a:pt x="194" y="162"/>
                  </a:lnTo>
                  <a:lnTo>
                    <a:pt x="227" y="162"/>
                  </a:lnTo>
                  <a:lnTo>
                    <a:pt x="232" y="169"/>
                  </a:lnTo>
                  <a:lnTo>
                    <a:pt x="232" y="237"/>
                  </a:lnTo>
                  <a:lnTo>
                    <a:pt x="265" y="237"/>
                  </a:lnTo>
                  <a:lnTo>
                    <a:pt x="272" y="242"/>
                  </a:lnTo>
                  <a:lnTo>
                    <a:pt x="272" y="317"/>
                  </a:lnTo>
                  <a:lnTo>
                    <a:pt x="305" y="317"/>
                  </a:lnTo>
                  <a:lnTo>
                    <a:pt x="310" y="324"/>
                  </a:lnTo>
                  <a:lnTo>
                    <a:pt x="310" y="399"/>
                  </a:lnTo>
                  <a:lnTo>
                    <a:pt x="344" y="399"/>
                  </a:lnTo>
                  <a:lnTo>
                    <a:pt x="350" y="404"/>
                  </a:lnTo>
                  <a:lnTo>
                    <a:pt x="350" y="480"/>
                  </a:lnTo>
                  <a:lnTo>
                    <a:pt x="382" y="480"/>
                  </a:lnTo>
                  <a:lnTo>
                    <a:pt x="388" y="484"/>
                  </a:lnTo>
                  <a:lnTo>
                    <a:pt x="388" y="555"/>
                  </a:lnTo>
                  <a:lnTo>
                    <a:pt x="415" y="555"/>
                  </a:lnTo>
                  <a:lnTo>
                    <a:pt x="415" y="484"/>
                  </a:lnTo>
                  <a:lnTo>
                    <a:pt x="420" y="480"/>
                  </a:lnTo>
                  <a:lnTo>
                    <a:pt x="455" y="480"/>
                  </a:lnTo>
                  <a:lnTo>
                    <a:pt x="455" y="365"/>
                  </a:lnTo>
                  <a:lnTo>
                    <a:pt x="460" y="359"/>
                  </a:lnTo>
                  <a:lnTo>
                    <a:pt x="493" y="359"/>
                  </a:lnTo>
                  <a:lnTo>
                    <a:pt x="493" y="284"/>
                  </a:lnTo>
                  <a:lnTo>
                    <a:pt x="498" y="279"/>
                  </a:lnTo>
                  <a:lnTo>
                    <a:pt x="531" y="279"/>
                  </a:lnTo>
                  <a:lnTo>
                    <a:pt x="531" y="169"/>
                  </a:lnTo>
                  <a:lnTo>
                    <a:pt x="536" y="162"/>
                  </a:lnTo>
                  <a:lnTo>
                    <a:pt x="570" y="162"/>
                  </a:lnTo>
                  <a:lnTo>
                    <a:pt x="570" y="88"/>
                  </a:lnTo>
                  <a:lnTo>
                    <a:pt x="576" y="80"/>
                  </a:lnTo>
                  <a:lnTo>
                    <a:pt x="608" y="80"/>
                  </a:lnTo>
                  <a:lnTo>
                    <a:pt x="608" y="7"/>
                  </a:lnTo>
                  <a:lnTo>
                    <a:pt x="614" y="0"/>
                  </a:lnTo>
                  <a:lnTo>
                    <a:pt x="797" y="0"/>
                  </a:lnTo>
                  <a:lnTo>
                    <a:pt x="803" y="7"/>
                  </a:lnTo>
                  <a:lnTo>
                    <a:pt x="803" y="41"/>
                  </a:lnTo>
                  <a:lnTo>
                    <a:pt x="797" y="46"/>
                  </a:lnTo>
                  <a:lnTo>
                    <a:pt x="725" y="46"/>
                  </a:lnTo>
                  <a:lnTo>
                    <a:pt x="725" y="637"/>
                  </a:lnTo>
                  <a:lnTo>
                    <a:pt x="797" y="637"/>
                  </a:lnTo>
                  <a:lnTo>
                    <a:pt x="803" y="645"/>
                  </a:lnTo>
                  <a:lnTo>
                    <a:pt x="803" y="678"/>
                  </a:lnTo>
                  <a:lnTo>
                    <a:pt x="797" y="683"/>
                  </a:lnTo>
                  <a:lnTo>
                    <a:pt x="576" y="683"/>
                  </a:lnTo>
                  <a:lnTo>
                    <a:pt x="570" y="678"/>
                  </a:lnTo>
                  <a:lnTo>
                    <a:pt x="570" y="645"/>
                  </a:lnTo>
                  <a:lnTo>
                    <a:pt x="576" y="637"/>
                  </a:lnTo>
                  <a:lnTo>
                    <a:pt x="648" y="637"/>
                  </a:lnTo>
                  <a:lnTo>
                    <a:pt x="648" y="88"/>
                  </a:lnTo>
                  <a:lnTo>
                    <a:pt x="614" y="88"/>
                  </a:lnTo>
                  <a:lnTo>
                    <a:pt x="614" y="162"/>
                  </a:lnTo>
                  <a:lnTo>
                    <a:pt x="608" y="169"/>
                  </a:lnTo>
                  <a:lnTo>
                    <a:pt x="576" y="169"/>
                  </a:lnTo>
                  <a:lnTo>
                    <a:pt x="576" y="279"/>
                  </a:lnTo>
                  <a:lnTo>
                    <a:pt x="570" y="284"/>
                  </a:lnTo>
                  <a:lnTo>
                    <a:pt x="536" y="284"/>
                  </a:lnTo>
                  <a:lnTo>
                    <a:pt x="536" y="359"/>
                  </a:lnTo>
                  <a:lnTo>
                    <a:pt x="531" y="365"/>
                  </a:lnTo>
                  <a:lnTo>
                    <a:pt x="498" y="365"/>
                  </a:lnTo>
                  <a:lnTo>
                    <a:pt x="498" y="480"/>
                  </a:lnTo>
                  <a:lnTo>
                    <a:pt x="493" y="484"/>
                  </a:lnTo>
                  <a:lnTo>
                    <a:pt x="460" y="484"/>
                  </a:lnTo>
                  <a:lnTo>
                    <a:pt x="460" y="555"/>
                  </a:lnTo>
                  <a:lnTo>
                    <a:pt x="455" y="563"/>
                  </a:lnTo>
                  <a:lnTo>
                    <a:pt x="420" y="563"/>
                  </a:lnTo>
                  <a:lnTo>
                    <a:pt x="420" y="678"/>
                  </a:lnTo>
                  <a:lnTo>
                    <a:pt x="415" y="683"/>
                  </a:lnTo>
                  <a:lnTo>
                    <a:pt x="388" y="683"/>
                  </a:lnTo>
                  <a:lnTo>
                    <a:pt x="382" y="678"/>
                  </a:lnTo>
                  <a:lnTo>
                    <a:pt x="382" y="645"/>
                  </a:lnTo>
                  <a:lnTo>
                    <a:pt x="350" y="645"/>
                  </a:lnTo>
                  <a:lnTo>
                    <a:pt x="344" y="637"/>
                  </a:lnTo>
                  <a:lnTo>
                    <a:pt x="344" y="563"/>
                  </a:lnTo>
                  <a:lnTo>
                    <a:pt x="310" y="563"/>
                  </a:lnTo>
                  <a:lnTo>
                    <a:pt x="305" y="555"/>
                  </a:lnTo>
                  <a:lnTo>
                    <a:pt x="305" y="484"/>
                  </a:lnTo>
                  <a:lnTo>
                    <a:pt x="272" y="484"/>
                  </a:lnTo>
                  <a:lnTo>
                    <a:pt x="265" y="480"/>
                  </a:lnTo>
                  <a:lnTo>
                    <a:pt x="265" y="404"/>
                  </a:lnTo>
                  <a:lnTo>
                    <a:pt x="232" y="404"/>
                  </a:lnTo>
                  <a:lnTo>
                    <a:pt x="227" y="399"/>
                  </a:lnTo>
                  <a:lnTo>
                    <a:pt x="227" y="324"/>
                  </a:lnTo>
                  <a:lnTo>
                    <a:pt x="194" y="324"/>
                  </a:lnTo>
                  <a:lnTo>
                    <a:pt x="187" y="317"/>
                  </a:lnTo>
                  <a:lnTo>
                    <a:pt x="187" y="242"/>
                  </a:lnTo>
                  <a:lnTo>
                    <a:pt x="155" y="242"/>
                  </a:lnTo>
                  <a:lnTo>
                    <a:pt x="149" y="237"/>
                  </a:lnTo>
                  <a:lnTo>
                    <a:pt x="149" y="169"/>
                  </a:lnTo>
                  <a:lnTo>
                    <a:pt x="115" y="169"/>
                  </a:lnTo>
                  <a:lnTo>
                    <a:pt x="115" y="637"/>
                  </a:lnTo>
                  <a:lnTo>
                    <a:pt x="187" y="637"/>
                  </a:lnTo>
                  <a:lnTo>
                    <a:pt x="194" y="645"/>
                  </a:lnTo>
                  <a:lnTo>
                    <a:pt x="194" y="678"/>
                  </a:lnTo>
                  <a:lnTo>
                    <a:pt x="187" y="683"/>
                  </a:lnTo>
                  <a:lnTo>
                    <a:pt x="4" y="683"/>
                  </a:lnTo>
                  <a:lnTo>
                    <a:pt x="0" y="678"/>
                  </a:lnTo>
                  <a:lnTo>
                    <a:pt x="0" y="645"/>
                  </a:lnTo>
                  <a:lnTo>
                    <a:pt x="4" y="637"/>
                  </a:lnTo>
                  <a:lnTo>
                    <a:pt x="77" y="637"/>
                  </a:lnTo>
                  <a:lnTo>
                    <a:pt x="77" y="46"/>
                  </a:lnTo>
                  <a:lnTo>
                    <a:pt x="4" y="46"/>
                  </a:lnTo>
                  <a:lnTo>
                    <a:pt x="0" y="41"/>
                  </a:lnTo>
                  <a:lnTo>
                    <a:pt x="0" y="7"/>
                  </a:lnTo>
                  <a:lnTo>
                    <a:pt x="4" y="0"/>
                  </a:lnTo>
                </a:path>
              </a:pathLst>
            </a:custGeom>
            <a:solidFill>
              <a:srgbClr val="CCFF66"/>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sp>
          <p:nvSpPr>
            <p:cNvPr id="1833" name="Google Shape;1833;p222"/>
            <p:cNvSpPr/>
            <p:nvPr/>
          </p:nvSpPr>
          <p:spPr>
            <a:xfrm>
              <a:off x="2209" y="2196"/>
              <a:ext cx="85" cy="154"/>
            </a:xfrm>
            <a:custGeom>
              <a:rect b="b" l="l" r="r" t="t"/>
              <a:pathLst>
                <a:path extrusionOk="0" h="684" w="380">
                  <a:moveTo>
                    <a:pt x="114" y="0"/>
                  </a:moveTo>
                  <a:lnTo>
                    <a:pt x="374" y="0"/>
                  </a:lnTo>
                  <a:lnTo>
                    <a:pt x="379" y="7"/>
                  </a:lnTo>
                  <a:lnTo>
                    <a:pt x="379" y="41"/>
                  </a:lnTo>
                  <a:lnTo>
                    <a:pt x="374" y="46"/>
                  </a:lnTo>
                  <a:lnTo>
                    <a:pt x="340" y="46"/>
                  </a:lnTo>
                  <a:lnTo>
                    <a:pt x="340" y="80"/>
                  </a:lnTo>
                  <a:lnTo>
                    <a:pt x="335" y="88"/>
                  </a:lnTo>
                  <a:lnTo>
                    <a:pt x="114" y="88"/>
                  </a:lnTo>
                  <a:lnTo>
                    <a:pt x="114" y="203"/>
                  </a:lnTo>
                  <a:lnTo>
                    <a:pt x="184" y="203"/>
                  </a:lnTo>
                  <a:lnTo>
                    <a:pt x="188" y="208"/>
                  </a:lnTo>
                  <a:lnTo>
                    <a:pt x="188" y="237"/>
                  </a:lnTo>
                  <a:lnTo>
                    <a:pt x="259" y="237"/>
                  </a:lnTo>
                  <a:lnTo>
                    <a:pt x="264" y="242"/>
                  </a:lnTo>
                  <a:lnTo>
                    <a:pt x="264" y="279"/>
                  </a:lnTo>
                  <a:lnTo>
                    <a:pt x="335" y="279"/>
                  </a:lnTo>
                  <a:lnTo>
                    <a:pt x="340" y="284"/>
                  </a:lnTo>
                  <a:lnTo>
                    <a:pt x="340" y="359"/>
                  </a:lnTo>
                  <a:lnTo>
                    <a:pt x="374" y="359"/>
                  </a:lnTo>
                  <a:lnTo>
                    <a:pt x="379" y="365"/>
                  </a:lnTo>
                  <a:lnTo>
                    <a:pt x="379" y="555"/>
                  </a:lnTo>
                  <a:lnTo>
                    <a:pt x="374" y="563"/>
                  </a:lnTo>
                  <a:lnTo>
                    <a:pt x="340" y="563"/>
                  </a:lnTo>
                  <a:lnTo>
                    <a:pt x="340" y="637"/>
                  </a:lnTo>
                  <a:lnTo>
                    <a:pt x="335" y="645"/>
                  </a:lnTo>
                  <a:lnTo>
                    <a:pt x="264" y="645"/>
                  </a:lnTo>
                  <a:lnTo>
                    <a:pt x="264" y="678"/>
                  </a:lnTo>
                  <a:lnTo>
                    <a:pt x="259" y="683"/>
                  </a:lnTo>
                  <a:lnTo>
                    <a:pt x="42" y="683"/>
                  </a:lnTo>
                  <a:lnTo>
                    <a:pt x="37" y="678"/>
                  </a:lnTo>
                  <a:lnTo>
                    <a:pt x="37" y="645"/>
                  </a:lnTo>
                  <a:lnTo>
                    <a:pt x="4" y="645"/>
                  </a:lnTo>
                  <a:lnTo>
                    <a:pt x="0" y="637"/>
                  </a:lnTo>
                  <a:lnTo>
                    <a:pt x="0" y="563"/>
                  </a:lnTo>
                  <a:lnTo>
                    <a:pt x="4" y="555"/>
                  </a:lnTo>
                  <a:lnTo>
                    <a:pt x="75" y="555"/>
                  </a:lnTo>
                  <a:lnTo>
                    <a:pt x="82" y="563"/>
                  </a:lnTo>
                  <a:lnTo>
                    <a:pt x="82" y="597"/>
                  </a:lnTo>
                  <a:lnTo>
                    <a:pt x="109" y="597"/>
                  </a:lnTo>
                  <a:lnTo>
                    <a:pt x="114" y="603"/>
                  </a:lnTo>
                  <a:lnTo>
                    <a:pt x="114" y="637"/>
                  </a:lnTo>
                  <a:lnTo>
                    <a:pt x="222" y="637"/>
                  </a:lnTo>
                  <a:lnTo>
                    <a:pt x="222" y="603"/>
                  </a:lnTo>
                  <a:lnTo>
                    <a:pt x="227" y="597"/>
                  </a:lnTo>
                  <a:lnTo>
                    <a:pt x="259" y="597"/>
                  </a:lnTo>
                  <a:lnTo>
                    <a:pt x="259" y="563"/>
                  </a:lnTo>
                  <a:lnTo>
                    <a:pt x="264" y="555"/>
                  </a:lnTo>
                  <a:lnTo>
                    <a:pt x="297" y="555"/>
                  </a:lnTo>
                  <a:lnTo>
                    <a:pt x="297" y="404"/>
                  </a:lnTo>
                  <a:lnTo>
                    <a:pt x="264" y="404"/>
                  </a:lnTo>
                  <a:lnTo>
                    <a:pt x="259" y="399"/>
                  </a:lnTo>
                  <a:lnTo>
                    <a:pt x="259" y="365"/>
                  </a:lnTo>
                  <a:lnTo>
                    <a:pt x="227" y="365"/>
                  </a:lnTo>
                  <a:lnTo>
                    <a:pt x="222" y="359"/>
                  </a:lnTo>
                  <a:lnTo>
                    <a:pt x="222" y="324"/>
                  </a:lnTo>
                  <a:lnTo>
                    <a:pt x="151" y="324"/>
                  </a:lnTo>
                  <a:lnTo>
                    <a:pt x="146" y="317"/>
                  </a:lnTo>
                  <a:lnTo>
                    <a:pt x="146" y="284"/>
                  </a:lnTo>
                  <a:lnTo>
                    <a:pt x="42" y="284"/>
                  </a:lnTo>
                  <a:lnTo>
                    <a:pt x="37" y="279"/>
                  </a:lnTo>
                  <a:lnTo>
                    <a:pt x="37" y="169"/>
                  </a:lnTo>
                  <a:lnTo>
                    <a:pt x="42" y="162"/>
                  </a:lnTo>
                  <a:lnTo>
                    <a:pt x="75" y="162"/>
                  </a:lnTo>
                  <a:lnTo>
                    <a:pt x="75" y="88"/>
                  </a:lnTo>
                  <a:lnTo>
                    <a:pt x="82" y="80"/>
                  </a:lnTo>
                  <a:lnTo>
                    <a:pt x="109" y="80"/>
                  </a:lnTo>
                  <a:lnTo>
                    <a:pt x="109" y="7"/>
                  </a:lnTo>
                  <a:lnTo>
                    <a:pt x="114" y="0"/>
                  </a:lnTo>
                </a:path>
              </a:pathLst>
            </a:custGeom>
            <a:solidFill>
              <a:srgbClr val="CCFF66"/>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grpSp>
      <p:grpSp>
        <p:nvGrpSpPr>
          <p:cNvPr id="1834" name="Google Shape;1834;p222"/>
          <p:cNvGrpSpPr/>
          <p:nvPr/>
        </p:nvGrpSpPr>
        <p:grpSpPr>
          <a:xfrm>
            <a:off x="4495681" y="3486601"/>
            <a:ext cx="442080" cy="243360"/>
            <a:chOff x="2832" y="2196"/>
            <a:chExt cx="278" cy="154"/>
          </a:xfrm>
        </p:grpSpPr>
        <p:sp>
          <p:nvSpPr>
            <p:cNvPr id="1835" name="Google Shape;1835;p222"/>
            <p:cNvSpPr/>
            <p:nvPr/>
          </p:nvSpPr>
          <p:spPr>
            <a:xfrm>
              <a:off x="2832" y="2196"/>
              <a:ext cx="181" cy="154"/>
            </a:xfrm>
            <a:custGeom>
              <a:rect b="b" l="l" r="r" t="t"/>
              <a:pathLst>
                <a:path extrusionOk="0" h="684" w="804">
                  <a:moveTo>
                    <a:pt x="4" y="0"/>
                  </a:moveTo>
                  <a:lnTo>
                    <a:pt x="149" y="0"/>
                  </a:lnTo>
                  <a:lnTo>
                    <a:pt x="155" y="7"/>
                  </a:lnTo>
                  <a:lnTo>
                    <a:pt x="155" y="80"/>
                  </a:lnTo>
                  <a:lnTo>
                    <a:pt x="187" y="80"/>
                  </a:lnTo>
                  <a:lnTo>
                    <a:pt x="194" y="88"/>
                  </a:lnTo>
                  <a:lnTo>
                    <a:pt x="194" y="162"/>
                  </a:lnTo>
                  <a:lnTo>
                    <a:pt x="227" y="162"/>
                  </a:lnTo>
                  <a:lnTo>
                    <a:pt x="232" y="169"/>
                  </a:lnTo>
                  <a:lnTo>
                    <a:pt x="232" y="237"/>
                  </a:lnTo>
                  <a:lnTo>
                    <a:pt x="265" y="237"/>
                  </a:lnTo>
                  <a:lnTo>
                    <a:pt x="272" y="242"/>
                  </a:lnTo>
                  <a:lnTo>
                    <a:pt x="272" y="317"/>
                  </a:lnTo>
                  <a:lnTo>
                    <a:pt x="305" y="317"/>
                  </a:lnTo>
                  <a:lnTo>
                    <a:pt x="310" y="324"/>
                  </a:lnTo>
                  <a:lnTo>
                    <a:pt x="310" y="399"/>
                  </a:lnTo>
                  <a:lnTo>
                    <a:pt x="344" y="399"/>
                  </a:lnTo>
                  <a:lnTo>
                    <a:pt x="350" y="404"/>
                  </a:lnTo>
                  <a:lnTo>
                    <a:pt x="350" y="480"/>
                  </a:lnTo>
                  <a:lnTo>
                    <a:pt x="382" y="480"/>
                  </a:lnTo>
                  <a:lnTo>
                    <a:pt x="388" y="484"/>
                  </a:lnTo>
                  <a:lnTo>
                    <a:pt x="388" y="555"/>
                  </a:lnTo>
                  <a:lnTo>
                    <a:pt x="415" y="555"/>
                  </a:lnTo>
                  <a:lnTo>
                    <a:pt x="415" y="484"/>
                  </a:lnTo>
                  <a:lnTo>
                    <a:pt x="420" y="480"/>
                  </a:lnTo>
                  <a:lnTo>
                    <a:pt x="455" y="480"/>
                  </a:lnTo>
                  <a:lnTo>
                    <a:pt x="455" y="365"/>
                  </a:lnTo>
                  <a:lnTo>
                    <a:pt x="460" y="359"/>
                  </a:lnTo>
                  <a:lnTo>
                    <a:pt x="493" y="359"/>
                  </a:lnTo>
                  <a:lnTo>
                    <a:pt x="493" y="284"/>
                  </a:lnTo>
                  <a:lnTo>
                    <a:pt x="498" y="279"/>
                  </a:lnTo>
                  <a:lnTo>
                    <a:pt x="531" y="279"/>
                  </a:lnTo>
                  <a:lnTo>
                    <a:pt x="531" y="169"/>
                  </a:lnTo>
                  <a:lnTo>
                    <a:pt x="536" y="162"/>
                  </a:lnTo>
                  <a:lnTo>
                    <a:pt x="570" y="162"/>
                  </a:lnTo>
                  <a:lnTo>
                    <a:pt x="570" y="88"/>
                  </a:lnTo>
                  <a:lnTo>
                    <a:pt x="576" y="80"/>
                  </a:lnTo>
                  <a:lnTo>
                    <a:pt x="608" y="80"/>
                  </a:lnTo>
                  <a:lnTo>
                    <a:pt x="608" y="7"/>
                  </a:lnTo>
                  <a:lnTo>
                    <a:pt x="614" y="0"/>
                  </a:lnTo>
                  <a:lnTo>
                    <a:pt x="797" y="0"/>
                  </a:lnTo>
                  <a:lnTo>
                    <a:pt x="803" y="7"/>
                  </a:lnTo>
                  <a:lnTo>
                    <a:pt x="803" y="41"/>
                  </a:lnTo>
                  <a:lnTo>
                    <a:pt x="797" y="46"/>
                  </a:lnTo>
                  <a:lnTo>
                    <a:pt x="725" y="46"/>
                  </a:lnTo>
                  <a:lnTo>
                    <a:pt x="725" y="637"/>
                  </a:lnTo>
                  <a:lnTo>
                    <a:pt x="797" y="637"/>
                  </a:lnTo>
                  <a:lnTo>
                    <a:pt x="803" y="645"/>
                  </a:lnTo>
                  <a:lnTo>
                    <a:pt x="803" y="678"/>
                  </a:lnTo>
                  <a:lnTo>
                    <a:pt x="797" y="683"/>
                  </a:lnTo>
                  <a:lnTo>
                    <a:pt x="576" y="683"/>
                  </a:lnTo>
                  <a:lnTo>
                    <a:pt x="570" y="678"/>
                  </a:lnTo>
                  <a:lnTo>
                    <a:pt x="570" y="645"/>
                  </a:lnTo>
                  <a:lnTo>
                    <a:pt x="576" y="637"/>
                  </a:lnTo>
                  <a:lnTo>
                    <a:pt x="648" y="637"/>
                  </a:lnTo>
                  <a:lnTo>
                    <a:pt x="648" y="88"/>
                  </a:lnTo>
                  <a:lnTo>
                    <a:pt x="614" y="88"/>
                  </a:lnTo>
                  <a:lnTo>
                    <a:pt x="614" y="162"/>
                  </a:lnTo>
                  <a:lnTo>
                    <a:pt x="608" y="169"/>
                  </a:lnTo>
                  <a:lnTo>
                    <a:pt x="576" y="169"/>
                  </a:lnTo>
                  <a:lnTo>
                    <a:pt x="576" y="279"/>
                  </a:lnTo>
                  <a:lnTo>
                    <a:pt x="570" y="284"/>
                  </a:lnTo>
                  <a:lnTo>
                    <a:pt x="536" y="284"/>
                  </a:lnTo>
                  <a:lnTo>
                    <a:pt x="536" y="359"/>
                  </a:lnTo>
                  <a:lnTo>
                    <a:pt x="531" y="365"/>
                  </a:lnTo>
                  <a:lnTo>
                    <a:pt x="498" y="365"/>
                  </a:lnTo>
                  <a:lnTo>
                    <a:pt x="498" y="480"/>
                  </a:lnTo>
                  <a:lnTo>
                    <a:pt x="493" y="484"/>
                  </a:lnTo>
                  <a:lnTo>
                    <a:pt x="460" y="484"/>
                  </a:lnTo>
                  <a:lnTo>
                    <a:pt x="460" y="555"/>
                  </a:lnTo>
                  <a:lnTo>
                    <a:pt x="455" y="563"/>
                  </a:lnTo>
                  <a:lnTo>
                    <a:pt x="420" y="563"/>
                  </a:lnTo>
                  <a:lnTo>
                    <a:pt x="420" y="678"/>
                  </a:lnTo>
                  <a:lnTo>
                    <a:pt x="415" y="683"/>
                  </a:lnTo>
                  <a:lnTo>
                    <a:pt x="388" y="683"/>
                  </a:lnTo>
                  <a:lnTo>
                    <a:pt x="382" y="678"/>
                  </a:lnTo>
                  <a:lnTo>
                    <a:pt x="382" y="645"/>
                  </a:lnTo>
                  <a:lnTo>
                    <a:pt x="350" y="645"/>
                  </a:lnTo>
                  <a:lnTo>
                    <a:pt x="344" y="637"/>
                  </a:lnTo>
                  <a:lnTo>
                    <a:pt x="344" y="563"/>
                  </a:lnTo>
                  <a:lnTo>
                    <a:pt x="310" y="563"/>
                  </a:lnTo>
                  <a:lnTo>
                    <a:pt x="305" y="555"/>
                  </a:lnTo>
                  <a:lnTo>
                    <a:pt x="305" y="484"/>
                  </a:lnTo>
                  <a:lnTo>
                    <a:pt x="272" y="484"/>
                  </a:lnTo>
                  <a:lnTo>
                    <a:pt x="265" y="480"/>
                  </a:lnTo>
                  <a:lnTo>
                    <a:pt x="265" y="404"/>
                  </a:lnTo>
                  <a:lnTo>
                    <a:pt x="232" y="404"/>
                  </a:lnTo>
                  <a:lnTo>
                    <a:pt x="227" y="399"/>
                  </a:lnTo>
                  <a:lnTo>
                    <a:pt x="227" y="324"/>
                  </a:lnTo>
                  <a:lnTo>
                    <a:pt x="194" y="324"/>
                  </a:lnTo>
                  <a:lnTo>
                    <a:pt x="187" y="317"/>
                  </a:lnTo>
                  <a:lnTo>
                    <a:pt x="187" y="242"/>
                  </a:lnTo>
                  <a:lnTo>
                    <a:pt x="155" y="242"/>
                  </a:lnTo>
                  <a:lnTo>
                    <a:pt x="149" y="237"/>
                  </a:lnTo>
                  <a:lnTo>
                    <a:pt x="149" y="169"/>
                  </a:lnTo>
                  <a:lnTo>
                    <a:pt x="115" y="169"/>
                  </a:lnTo>
                  <a:lnTo>
                    <a:pt x="115" y="637"/>
                  </a:lnTo>
                  <a:lnTo>
                    <a:pt x="187" y="637"/>
                  </a:lnTo>
                  <a:lnTo>
                    <a:pt x="194" y="645"/>
                  </a:lnTo>
                  <a:lnTo>
                    <a:pt x="194" y="678"/>
                  </a:lnTo>
                  <a:lnTo>
                    <a:pt x="187" y="683"/>
                  </a:lnTo>
                  <a:lnTo>
                    <a:pt x="4" y="683"/>
                  </a:lnTo>
                  <a:lnTo>
                    <a:pt x="0" y="678"/>
                  </a:lnTo>
                  <a:lnTo>
                    <a:pt x="0" y="645"/>
                  </a:lnTo>
                  <a:lnTo>
                    <a:pt x="4" y="637"/>
                  </a:lnTo>
                  <a:lnTo>
                    <a:pt x="77" y="637"/>
                  </a:lnTo>
                  <a:lnTo>
                    <a:pt x="77" y="46"/>
                  </a:lnTo>
                  <a:lnTo>
                    <a:pt x="4" y="46"/>
                  </a:lnTo>
                  <a:lnTo>
                    <a:pt x="0" y="41"/>
                  </a:lnTo>
                  <a:lnTo>
                    <a:pt x="0" y="7"/>
                  </a:lnTo>
                  <a:lnTo>
                    <a:pt x="4" y="0"/>
                  </a:lnTo>
                </a:path>
              </a:pathLst>
            </a:custGeom>
            <a:solidFill>
              <a:srgbClr val="CCFF66"/>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sp>
          <p:nvSpPr>
            <p:cNvPr id="1836" name="Google Shape;1836;p222"/>
            <p:cNvSpPr/>
            <p:nvPr/>
          </p:nvSpPr>
          <p:spPr>
            <a:xfrm>
              <a:off x="3025" y="2196"/>
              <a:ext cx="85" cy="154"/>
            </a:xfrm>
            <a:custGeom>
              <a:rect b="b" l="l" r="r" t="t"/>
              <a:pathLst>
                <a:path extrusionOk="0" h="684" w="381">
                  <a:moveTo>
                    <a:pt x="152" y="284"/>
                  </a:moveTo>
                  <a:lnTo>
                    <a:pt x="222" y="284"/>
                  </a:lnTo>
                  <a:lnTo>
                    <a:pt x="222" y="317"/>
                  </a:lnTo>
                  <a:lnTo>
                    <a:pt x="227" y="324"/>
                  </a:lnTo>
                  <a:lnTo>
                    <a:pt x="260" y="324"/>
                  </a:lnTo>
                  <a:lnTo>
                    <a:pt x="260" y="359"/>
                  </a:lnTo>
                  <a:lnTo>
                    <a:pt x="265" y="365"/>
                  </a:lnTo>
                  <a:lnTo>
                    <a:pt x="298" y="365"/>
                  </a:lnTo>
                  <a:lnTo>
                    <a:pt x="298" y="555"/>
                  </a:lnTo>
                  <a:lnTo>
                    <a:pt x="265" y="555"/>
                  </a:lnTo>
                  <a:lnTo>
                    <a:pt x="260" y="563"/>
                  </a:lnTo>
                  <a:lnTo>
                    <a:pt x="260" y="597"/>
                  </a:lnTo>
                  <a:lnTo>
                    <a:pt x="227" y="597"/>
                  </a:lnTo>
                  <a:lnTo>
                    <a:pt x="222" y="603"/>
                  </a:lnTo>
                  <a:lnTo>
                    <a:pt x="222" y="637"/>
                  </a:lnTo>
                  <a:lnTo>
                    <a:pt x="188" y="637"/>
                  </a:lnTo>
                  <a:lnTo>
                    <a:pt x="188" y="603"/>
                  </a:lnTo>
                  <a:lnTo>
                    <a:pt x="184" y="597"/>
                  </a:lnTo>
                  <a:lnTo>
                    <a:pt x="114" y="597"/>
                  </a:lnTo>
                  <a:lnTo>
                    <a:pt x="114" y="526"/>
                  </a:lnTo>
                  <a:lnTo>
                    <a:pt x="109" y="521"/>
                  </a:lnTo>
                  <a:lnTo>
                    <a:pt x="82" y="521"/>
                  </a:lnTo>
                  <a:lnTo>
                    <a:pt x="82" y="324"/>
                  </a:lnTo>
                  <a:lnTo>
                    <a:pt x="147" y="324"/>
                  </a:lnTo>
                  <a:lnTo>
                    <a:pt x="152" y="317"/>
                  </a:lnTo>
                  <a:lnTo>
                    <a:pt x="152" y="284"/>
                  </a:lnTo>
                  <a:close/>
                  <a:moveTo>
                    <a:pt x="227" y="0"/>
                  </a:moveTo>
                  <a:lnTo>
                    <a:pt x="375" y="0"/>
                  </a:lnTo>
                  <a:lnTo>
                    <a:pt x="380" y="7"/>
                  </a:lnTo>
                  <a:lnTo>
                    <a:pt x="380" y="41"/>
                  </a:lnTo>
                  <a:lnTo>
                    <a:pt x="375" y="46"/>
                  </a:lnTo>
                  <a:lnTo>
                    <a:pt x="265" y="46"/>
                  </a:lnTo>
                  <a:lnTo>
                    <a:pt x="265" y="80"/>
                  </a:lnTo>
                  <a:lnTo>
                    <a:pt x="260" y="88"/>
                  </a:lnTo>
                  <a:lnTo>
                    <a:pt x="188" y="88"/>
                  </a:lnTo>
                  <a:lnTo>
                    <a:pt x="188" y="122"/>
                  </a:lnTo>
                  <a:lnTo>
                    <a:pt x="184" y="128"/>
                  </a:lnTo>
                  <a:lnTo>
                    <a:pt x="152" y="128"/>
                  </a:lnTo>
                  <a:lnTo>
                    <a:pt x="152" y="203"/>
                  </a:lnTo>
                  <a:lnTo>
                    <a:pt x="147" y="208"/>
                  </a:lnTo>
                  <a:lnTo>
                    <a:pt x="114" y="208"/>
                  </a:lnTo>
                  <a:lnTo>
                    <a:pt x="114" y="279"/>
                  </a:lnTo>
                  <a:lnTo>
                    <a:pt x="147" y="279"/>
                  </a:lnTo>
                  <a:lnTo>
                    <a:pt x="147" y="242"/>
                  </a:lnTo>
                  <a:lnTo>
                    <a:pt x="152" y="237"/>
                  </a:lnTo>
                  <a:lnTo>
                    <a:pt x="260" y="237"/>
                  </a:lnTo>
                  <a:lnTo>
                    <a:pt x="265" y="242"/>
                  </a:lnTo>
                  <a:lnTo>
                    <a:pt x="265" y="279"/>
                  </a:lnTo>
                  <a:lnTo>
                    <a:pt x="335" y="279"/>
                  </a:lnTo>
                  <a:lnTo>
                    <a:pt x="341" y="284"/>
                  </a:lnTo>
                  <a:lnTo>
                    <a:pt x="341" y="359"/>
                  </a:lnTo>
                  <a:lnTo>
                    <a:pt x="375" y="359"/>
                  </a:lnTo>
                  <a:lnTo>
                    <a:pt x="380" y="365"/>
                  </a:lnTo>
                  <a:lnTo>
                    <a:pt x="380" y="555"/>
                  </a:lnTo>
                  <a:lnTo>
                    <a:pt x="375" y="563"/>
                  </a:lnTo>
                  <a:lnTo>
                    <a:pt x="341" y="563"/>
                  </a:lnTo>
                  <a:lnTo>
                    <a:pt x="341" y="637"/>
                  </a:lnTo>
                  <a:lnTo>
                    <a:pt x="335" y="645"/>
                  </a:lnTo>
                  <a:lnTo>
                    <a:pt x="265" y="645"/>
                  </a:lnTo>
                  <a:lnTo>
                    <a:pt x="265" y="678"/>
                  </a:lnTo>
                  <a:lnTo>
                    <a:pt x="260" y="683"/>
                  </a:lnTo>
                  <a:lnTo>
                    <a:pt x="114" y="683"/>
                  </a:lnTo>
                  <a:lnTo>
                    <a:pt x="109" y="678"/>
                  </a:lnTo>
                  <a:lnTo>
                    <a:pt x="109" y="645"/>
                  </a:lnTo>
                  <a:lnTo>
                    <a:pt x="42" y="645"/>
                  </a:lnTo>
                  <a:lnTo>
                    <a:pt x="37" y="637"/>
                  </a:lnTo>
                  <a:lnTo>
                    <a:pt x="37" y="563"/>
                  </a:lnTo>
                  <a:lnTo>
                    <a:pt x="4" y="563"/>
                  </a:lnTo>
                  <a:lnTo>
                    <a:pt x="0" y="555"/>
                  </a:lnTo>
                  <a:lnTo>
                    <a:pt x="0" y="242"/>
                  </a:lnTo>
                  <a:lnTo>
                    <a:pt x="4" y="237"/>
                  </a:lnTo>
                  <a:lnTo>
                    <a:pt x="37" y="237"/>
                  </a:lnTo>
                  <a:lnTo>
                    <a:pt x="37" y="169"/>
                  </a:lnTo>
                  <a:lnTo>
                    <a:pt x="42" y="162"/>
                  </a:lnTo>
                  <a:lnTo>
                    <a:pt x="75" y="162"/>
                  </a:lnTo>
                  <a:lnTo>
                    <a:pt x="75" y="128"/>
                  </a:lnTo>
                  <a:lnTo>
                    <a:pt x="82" y="122"/>
                  </a:lnTo>
                  <a:lnTo>
                    <a:pt x="109" y="122"/>
                  </a:lnTo>
                  <a:lnTo>
                    <a:pt x="109" y="88"/>
                  </a:lnTo>
                  <a:lnTo>
                    <a:pt x="114" y="80"/>
                  </a:lnTo>
                  <a:lnTo>
                    <a:pt x="147" y="80"/>
                  </a:lnTo>
                  <a:lnTo>
                    <a:pt x="147" y="46"/>
                  </a:lnTo>
                  <a:lnTo>
                    <a:pt x="152" y="41"/>
                  </a:lnTo>
                  <a:lnTo>
                    <a:pt x="222" y="41"/>
                  </a:lnTo>
                  <a:lnTo>
                    <a:pt x="222" y="7"/>
                  </a:lnTo>
                  <a:lnTo>
                    <a:pt x="227" y="0"/>
                  </a:lnTo>
                  <a:close/>
                </a:path>
              </a:pathLst>
            </a:custGeom>
            <a:solidFill>
              <a:srgbClr val="CCFF66"/>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grpSp>
      <p:cxnSp>
        <p:nvCxnSpPr>
          <p:cNvPr id="1837" name="Google Shape;1837;p222"/>
          <p:cNvCxnSpPr/>
          <p:nvPr/>
        </p:nvCxnSpPr>
        <p:spPr>
          <a:xfrm flipH="1">
            <a:off x="4724641" y="2819881"/>
            <a:ext cx="228960" cy="609120"/>
          </a:xfrm>
          <a:prstGeom prst="straightConnector1">
            <a:avLst/>
          </a:prstGeom>
          <a:noFill/>
          <a:ln cap="flat" cmpd="sng" w="19075">
            <a:solidFill>
              <a:srgbClr val="003300"/>
            </a:solidFill>
            <a:prstDash val="solid"/>
            <a:round/>
            <a:headEnd len="sm" w="sm" type="none"/>
            <a:tailEnd len="lg" w="lg" type="triangle"/>
          </a:ln>
        </p:spPr>
      </p:cxnSp>
      <p:sp>
        <p:nvSpPr>
          <p:cNvPr id="1838" name="Google Shape;1838;p222"/>
          <p:cNvSpPr txBox="1"/>
          <p:nvPr/>
        </p:nvSpPr>
        <p:spPr>
          <a:xfrm>
            <a:off x="5410081" y="1676521"/>
            <a:ext cx="1444320" cy="444960"/>
          </a:xfrm>
          <a:prstGeom prst="rect">
            <a:avLst/>
          </a:prstGeom>
          <a:noFill/>
          <a:ln>
            <a:noFill/>
          </a:ln>
        </p:spPr>
        <p:txBody>
          <a:bodyPr anchorCtr="0" anchor="t" bIns="46775" lIns="17975" spcFirstLastPara="1" rIns="17975" wrap="square" tIns="46775">
            <a:noAutofit/>
          </a:bodyPr>
          <a:lstStyle/>
          <a:p>
            <a:pPr indent="0" lvl="0" marL="0" marR="0" rtl="0" algn="l">
              <a:lnSpc>
                <a:spcPct val="72000"/>
              </a:lnSpc>
              <a:spcBef>
                <a:spcPts val="0"/>
              </a:spcBef>
              <a:spcAft>
                <a:spcPts val="0"/>
              </a:spcAft>
              <a:buClr>
                <a:srgbClr val="000000"/>
              </a:buClr>
              <a:buSzPts val="2358"/>
              <a:buFont typeface="Arial"/>
              <a:buNone/>
            </a:pPr>
            <a:r>
              <a:rPr b="1" i="0" lang="en-US" sz="2358" u="none" cap="none" strike="noStrike">
                <a:solidFill>
                  <a:srgbClr val="000000"/>
                </a:solidFill>
                <a:latin typeface="Bookman Old Style"/>
                <a:ea typeface="Bookman Old Style"/>
                <a:cs typeface="Bookman Old Style"/>
                <a:sym typeface="Bookman Old Style"/>
              </a:rPr>
              <a:t>Fan out=2</a:t>
            </a:r>
            <a:endParaRPr b="0" i="0" sz="1400" u="none" cap="none" strike="noStrike">
              <a:solidFill>
                <a:srgbClr val="000000"/>
              </a:solidFill>
              <a:latin typeface="Arial"/>
              <a:ea typeface="Arial"/>
              <a:cs typeface="Arial"/>
              <a:sym typeface="Arial"/>
            </a:endParaRPr>
          </a:p>
        </p:txBody>
      </p:sp>
      <p:sp>
        <p:nvSpPr>
          <p:cNvPr id="1839" name="Google Shape;1839;p222"/>
          <p:cNvSpPr/>
          <p:nvPr/>
        </p:nvSpPr>
        <p:spPr>
          <a:xfrm>
            <a:off x="4724641" y="1752841"/>
            <a:ext cx="758880" cy="73440"/>
          </a:xfrm>
          <a:custGeom>
            <a:rect b="b" l="l" r="r" t="t"/>
            <a:pathLst>
              <a:path extrusionOk="0" h="209" w="2114">
                <a:moveTo>
                  <a:pt x="2113" y="208"/>
                </a:moveTo>
                <a:cubicBezTo>
                  <a:pt x="1761" y="104"/>
                  <a:pt x="1408" y="0"/>
                  <a:pt x="1056" y="0"/>
                </a:cubicBezTo>
                <a:cubicBezTo>
                  <a:pt x="704" y="0"/>
                  <a:pt x="352" y="104"/>
                  <a:pt x="0" y="208"/>
                </a:cubicBezTo>
              </a:path>
            </a:pathLst>
          </a:custGeom>
          <a:noFill/>
          <a:ln cap="flat" cmpd="sng" w="28425">
            <a:solidFill>
              <a:srgbClr val="003300"/>
            </a:solidFill>
            <a:prstDash val="dot"/>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sp>
        <p:nvSpPr>
          <p:cNvPr id="1840" name="Google Shape;1840;p222"/>
          <p:cNvSpPr txBox="1"/>
          <p:nvPr/>
        </p:nvSpPr>
        <p:spPr>
          <a:xfrm>
            <a:off x="6096960" y="2438281"/>
            <a:ext cx="1445760" cy="444960"/>
          </a:xfrm>
          <a:prstGeom prst="rect">
            <a:avLst/>
          </a:prstGeom>
          <a:noFill/>
          <a:ln>
            <a:noFill/>
          </a:ln>
        </p:spPr>
        <p:txBody>
          <a:bodyPr anchorCtr="0" anchor="t" bIns="46775" lIns="17975" spcFirstLastPara="1" rIns="17975" wrap="square" tIns="46775">
            <a:noAutofit/>
          </a:bodyPr>
          <a:lstStyle/>
          <a:p>
            <a:pPr indent="0" lvl="0" marL="0" marR="0" rtl="0" algn="l">
              <a:lnSpc>
                <a:spcPct val="72000"/>
              </a:lnSpc>
              <a:spcBef>
                <a:spcPts val="0"/>
              </a:spcBef>
              <a:spcAft>
                <a:spcPts val="0"/>
              </a:spcAft>
              <a:buClr>
                <a:srgbClr val="000000"/>
              </a:buClr>
              <a:buSzPts val="2358"/>
              <a:buFont typeface="Arial"/>
              <a:buNone/>
            </a:pPr>
            <a:r>
              <a:rPr b="1" i="0" lang="en-US" sz="2358" u="none" cap="none" strike="noStrike">
                <a:solidFill>
                  <a:srgbClr val="000000"/>
                </a:solidFill>
                <a:latin typeface="Bookman Old Style"/>
                <a:ea typeface="Bookman Old Style"/>
                <a:cs typeface="Bookman Old Style"/>
                <a:sym typeface="Bookman Old Style"/>
              </a:rPr>
              <a:t>Fan out=1</a:t>
            </a:r>
            <a:endParaRPr b="0" i="0" sz="1400" u="none" cap="none" strike="noStrike">
              <a:solidFill>
                <a:srgbClr val="000000"/>
              </a:solidFill>
              <a:latin typeface="Arial"/>
              <a:ea typeface="Arial"/>
              <a:cs typeface="Arial"/>
              <a:sym typeface="Arial"/>
            </a:endParaRPr>
          </a:p>
        </p:txBody>
      </p:sp>
      <p:sp>
        <p:nvSpPr>
          <p:cNvPr id="1841" name="Google Shape;1841;p222"/>
          <p:cNvSpPr txBox="1"/>
          <p:nvPr/>
        </p:nvSpPr>
        <p:spPr>
          <a:xfrm>
            <a:off x="7214400" y="2543400"/>
            <a:ext cx="1445760" cy="443520"/>
          </a:xfrm>
          <a:prstGeom prst="rect">
            <a:avLst/>
          </a:prstGeom>
          <a:noFill/>
          <a:ln>
            <a:noFill/>
          </a:ln>
        </p:spPr>
        <p:txBody>
          <a:bodyPr anchorCtr="0" anchor="t" bIns="46775" lIns="17975" spcFirstLastPara="1" rIns="17975" wrap="square" tIns="46775">
            <a:noAutofit/>
          </a:bodyPr>
          <a:lstStyle/>
          <a:p>
            <a:pPr indent="0" lvl="0" marL="0" marR="0" rtl="0" algn="l">
              <a:lnSpc>
                <a:spcPct val="72000"/>
              </a:lnSpc>
              <a:spcBef>
                <a:spcPts val="0"/>
              </a:spcBef>
              <a:spcAft>
                <a:spcPts val="0"/>
              </a:spcAft>
              <a:buClr>
                <a:srgbClr val="000000"/>
              </a:buClr>
              <a:buSzPts val="2358"/>
              <a:buFont typeface="Arial"/>
              <a:buNone/>
            </a:pPr>
            <a:r>
              <a:rPr b="1" i="0" lang="en-US" sz="2358" u="none" cap="none" strike="noStrike">
                <a:solidFill>
                  <a:srgbClr val="000000"/>
                </a:solidFill>
                <a:latin typeface="Bookman Old Style"/>
                <a:ea typeface="Bookman Old Style"/>
                <a:cs typeface="Bookman Old Style"/>
                <a:sym typeface="Bookman Old Style"/>
              </a:rPr>
              <a:t>Fan in=1</a:t>
            </a:r>
            <a:endParaRPr b="0" i="0" sz="1400" u="none" cap="none" strike="noStrike">
              <a:solidFill>
                <a:srgbClr val="000000"/>
              </a:solidFill>
              <a:latin typeface="Arial"/>
              <a:ea typeface="Arial"/>
              <a:cs typeface="Arial"/>
              <a:sym typeface="Arial"/>
            </a:endParaRPr>
          </a:p>
        </p:txBody>
      </p:sp>
      <p:sp>
        <p:nvSpPr>
          <p:cNvPr id="1842" name="Google Shape;1842;p222"/>
          <p:cNvSpPr txBox="1"/>
          <p:nvPr/>
        </p:nvSpPr>
        <p:spPr>
          <a:xfrm>
            <a:off x="5922721" y="3578761"/>
            <a:ext cx="1444320" cy="444960"/>
          </a:xfrm>
          <a:prstGeom prst="rect">
            <a:avLst/>
          </a:prstGeom>
          <a:noFill/>
          <a:ln>
            <a:noFill/>
          </a:ln>
        </p:spPr>
        <p:txBody>
          <a:bodyPr anchorCtr="0" anchor="t" bIns="46775" lIns="17975" spcFirstLastPara="1" rIns="17975" wrap="square" tIns="46775">
            <a:noAutofit/>
          </a:bodyPr>
          <a:lstStyle/>
          <a:p>
            <a:pPr indent="0" lvl="0" marL="0" marR="0" rtl="0" algn="l">
              <a:lnSpc>
                <a:spcPct val="72000"/>
              </a:lnSpc>
              <a:spcBef>
                <a:spcPts val="0"/>
              </a:spcBef>
              <a:spcAft>
                <a:spcPts val="0"/>
              </a:spcAft>
              <a:buClr>
                <a:srgbClr val="000000"/>
              </a:buClr>
              <a:buSzPts val="2358"/>
              <a:buFont typeface="Arial"/>
              <a:buNone/>
            </a:pPr>
            <a:r>
              <a:rPr b="1" i="0" lang="en-US" sz="2358" u="none" cap="none" strike="noStrike">
                <a:solidFill>
                  <a:srgbClr val="000000"/>
                </a:solidFill>
                <a:latin typeface="Bookman Old Style"/>
                <a:ea typeface="Bookman Old Style"/>
                <a:cs typeface="Bookman Old Style"/>
                <a:sym typeface="Bookman Old Style"/>
              </a:rPr>
              <a:t>Fan in=2</a:t>
            </a:r>
            <a:endParaRPr b="0" i="0" sz="1400" u="none" cap="none" strike="noStrike">
              <a:solidFill>
                <a:srgbClr val="000000"/>
              </a:solidFill>
              <a:latin typeface="Arial"/>
              <a:ea typeface="Arial"/>
              <a:cs typeface="Arial"/>
              <a:sym typeface="Arial"/>
            </a:endParaRPr>
          </a:p>
        </p:txBody>
      </p:sp>
      <p:sp>
        <p:nvSpPr>
          <p:cNvPr id="1843" name="Google Shape;1843;p222"/>
          <p:cNvSpPr txBox="1"/>
          <p:nvPr/>
        </p:nvSpPr>
        <p:spPr>
          <a:xfrm>
            <a:off x="6759361" y="1688040"/>
            <a:ext cx="1444320" cy="443520"/>
          </a:xfrm>
          <a:prstGeom prst="rect">
            <a:avLst/>
          </a:prstGeom>
          <a:noFill/>
          <a:ln>
            <a:noFill/>
          </a:ln>
        </p:spPr>
        <p:txBody>
          <a:bodyPr anchorCtr="0" anchor="t" bIns="46775" lIns="17975" spcFirstLastPara="1" rIns="17975" wrap="square" tIns="46775">
            <a:noAutofit/>
          </a:bodyPr>
          <a:lstStyle/>
          <a:p>
            <a:pPr indent="0" lvl="0" marL="0" marR="0" rtl="0" algn="l">
              <a:lnSpc>
                <a:spcPct val="72000"/>
              </a:lnSpc>
              <a:spcBef>
                <a:spcPts val="0"/>
              </a:spcBef>
              <a:spcAft>
                <a:spcPts val="0"/>
              </a:spcAft>
              <a:buClr>
                <a:srgbClr val="000000"/>
              </a:buClr>
              <a:buSzPts val="2358"/>
              <a:buFont typeface="Arial"/>
              <a:buNone/>
            </a:pPr>
            <a:r>
              <a:rPr b="1" i="0" lang="en-US" sz="2358" u="none" cap="none" strike="noStrike">
                <a:solidFill>
                  <a:srgbClr val="000000"/>
                </a:solidFill>
                <a:latin typeface="Bookman Old Style"/>
                <a:ea typeface="Bookman Old Style"/>
                <a:cs typeface="Bookman Old Style"/>
                <a:sym typeface="Bookman Old Style"/>
              </a:rPr>
              <a:t>Fan in=0</a:t>
            </a:r>
            <a:endParaRPr b="0" i="0" sz="1400" u="none" cap="none" strike="noStrike">
              <a:solidFill>
                <a:srgbClr val="000000"/>
              </a:solidFill>
              <a:latin typeface="Arial"/>
              <a:ea typeface="Arial"/>
              <a:cs typeface="Arial"/>
              <a:sym typeface="Arial"/>
            </a:endParaRPr>
          </a:p>
        </p:txBody>
      </p:sp>
      <p:sp>
        <p:nvSpPr>
          <p:cNvPr id="1844" name="Google Shape;1844;p222"/>
          <p:cNvSpPr/>
          <p:nvPr/>
        </p:nvSpPr>
        <p:spPr>
          <a:xfrm>
            <a:off x="5459041" y="2654281"/>
            <a:ext cx="635040" cy="87840"/>
          </a:xfrm>
          <a:custGeom>
            <a:rect b="b" l="l" r="r" t="t"/>
            <a:pathLst>
              <a:path extrusionOk="0" h="248" w="1482">
                <a:moveTo>
                  <a:pt x="1481" y="247"/>
                </a:moveTo>
                <a:cubicBezTo>
                  <a:pt x="1357" y="159"/>
                  <a:pt x="1234" y="71"/>
                  <a:pt x="986" y="35"/>
                </a:cubicBezTo>
                <a:cubicBezTo>
                  <a:pt x="741" y="0"/>
                  <a:pt x="370" y="17"/>
                  <a:pt x="0" y="35"/>
                </a:cubicBezTo>
              </a:path>
            </a:pathLst>
          </a:custGeom>
          <a:noFill/>
          <a:ln cap="flat" cmpd="sng" w="28425">
            <a:solidFill>
              <a:srgbClr val="003300"/>
            </a:solidFill>
            <a:prstDash val="dot"/>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sp>
        <p:nvSpPr>
          <p:cNvPr id="1845" name="Google Shape;1845;p222"/>
          <p:cNvSpPr/>
          <p:nvPr/>
        </p:nvSpPr>
        <p:spPr>
          <a:xfrm>
            <a:off x="5181121" y="3657961"/>
            <a:ext cx="682560" cy="84960"/>
          </a:xfrm>
          <a:custGeom>
            <a:rect b="b" l="l" r="r" t="t"/>
            <a:pathLst>
              <a:path extrusionOk="0" h="244" w="1902">
                <a:moveTo>
                  <a:pt x="1901" y="243"/>
                </a:moveTo>
                <a:cubicBezTo>
                  <a:pt x="1743" y="156"/>
                  <a:pt x="1583" y="70"/>
                  <a:pt x="1266" y="34"/>
                </a:cubicBezTo>
                <a:cubicBezTo>
                  <a:pt x="951" y="0"/>
                  <a:pt x="474" y="17"/>
                  <a:pt x="0" y="34"/>
                </a:cubicBezTo>
              </a:path>
            </a:pathLst>
          </a:custGeom>
          <a:noFill/>
          <a:ln cap="flat" cmpd="sng" w="28425">
            <a:solidFill>
              <a:srgbClr val="003300"/>
            </a:solidFill>
            <a:prstDash val="dot"/>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sp>
        <p:nvSpPr>
          <p:cNvPr id="1846" name="Google Shape;1846;p222"/>
          <p:cNvSpPr txBox="1"/>
          <p:nvPr>
            <p:ph idx="12" type="sldNum"/>
          </p:nvPr>
        </p:nvSpPr>
        <p:spPr>
          <a:xfrm>
            <a:off x="8229601" y="6476361"/>
            <a:ext cx="761760" cy="244826"/>
          </a:xfrm>
          <a:prstGeom prst="rect">
            <a:avLst/>
          </a:prstGeom>
          <a:noFill/>
          <a:ln>
            <a:noFill/>
          </a:ln>
        </p:spPr>
        <p:txBody>
          <a:bodyPr anchorCtr="0" anchor="t" bIns="50375" lIns="100775" spcFirstLastPara="1" rIns="100775" wrap="square" tIns="50375">
            <a:noAutofit/>
          </a:bodyPr>
          <a:lstStyle/>
          <a:p>
            <a:pPr indent="0" lvl="0" marL="0" marR="0" rtl="0" algn="r">
              <a:lnSpc>
                <a:spcPct val="100000"/>
              </a:lnSpc>
              <a:spcBef>
                <a:spcPts val="0"/>
              </a:spcBef>
              <a:spcAft>
                <a:spcPts val="0"/>
              </a:spcAft>
              <a:buSzPts val="1179"/>
              <a:buNone/>
            </a:pPr>
            <a:fld id="{00000000-1234-1234-1234-123412341234}" type="slidenum">
              <a:rPr lang="en-US" sz="1179">
                <a:solidFill>
                  <a:srgbClr val="D38E27"/>
                </a:solidFill>
                <a:latin typeface="Times New Roman"/>
                <a:ea typeface="Times New Roman"/>
                <a:cs typeface="Times New Roman"/>
                <a:sym typeface="Times New Roman"/>
              </a:rPr>
              <a:t>‹#›</a:t>
            </a:fld>
            <a:endParaRPr sz="1179">
              <a:solidFill>
                <a:srgbClr val="D38E27"/>
              </a:solidFill>
              <a:latin typeface="Times New Roman"/>
              <a:ea typeface="Times New Roman"/>
              <a:cs typeface="Times New Roman"/>
              <a:sym typeface="Times New Roman"/>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1" name="Shape 1851"/>
        <p:cNvGrpSpPr/>
        <p:nvPr/>
      </p:nvGrpSpPr>
      <p:grpSpPr>
        <a:xfrm>
          <a:off x="0" y="0"/>
          <a:ext cx="0" cy="0"/>
          <a:chOff x="0" y="0"/>
          <a:chExt cx="0" cy="0"/>
        </a:xfrm>
      </p:grpSpPr>
      <p:sp>
        <p:nvSpPr>
          <p:cNvPr id="1852" name="Google Shape;1852;p223"/>
          <p:cNvSpPr txBox="1"/>
          <p:nvPr>
            <p:ph type="title"/>
          </p:nvPr>
        </p:nvSpPr>
        <p:spPr>
          <a:xfrm>
            <a:off x="406080" y="183241"/>
            <a:ext cx="7770240" cy="1139040"/>
          </a:xfrm>
          <a:prstGeom prst="rect">
            <a:avLst/>
          </a:prstGeom>
          <a:noFill/>
          <a:ln>
            <a:noFill/>
          </a:ln>
        </p:spPr>
        <p:txBody>
          <a:bodyPr anchorCtr="0" anchor="ctr" bIns="46775" lIns="17975" spcFirstLastPara="1" rIns="17975" wrap="square" tIns="46775">
            <a:normAutofit/>
          </a:bodyPr>
          <a:lstStyle/>
          <a:p>
            <a:pPr indent="-311045" lvl="0" marL="311045" rtl="0" algn="ctr">
              <a:lnSpc>
                <a:spcPct val="100000"/>
              </a:lnSpc>
              <a:spcBef>
                <a:spcPts val="0"/>
              </a:spcBef>
              <a:spcAft>
                <a:spcPts val="0"/>
              </a:spcAft>
              <a:buSzPts val="1400"/>
              <a:buNone/>
            </a:pPr>
            <a:r>
              <a:rPr lang="en-US" sz="4898">
                <a:solidFill>
                  <a:srgbClr val="008000"/>
                </a:solidFill>
                <a:latin typeface="Bookman Old Style"/>
                <a:ea typeface="Bookman Old Style"/>
                <a:cs typeface="Bookman Old Style"/>
                <a:sym typeface="Bookman Old Style"/>
              </a:rPr>
              <a:t>LAYERED DESIGN</a:t>
            </a:r>
            <a:endParaRPr/>
          </a:p>
        </p:txBody>
      </p:sp>
      <p:sp>
        <p:nvSpPr>
          <p:cNvPr id="1853" name="Google Shape;1853;p223"/>
          <p:cNvSpPr txBox="1"/>
          <p:nvPr>
            <p:ph idx="1" type="body"/>
          </p:nvPr>
        </p:nvSpPr>
        <p:spPr>
          <a:xfrm>
            <a:off x="457921" y="1545481"/>
            <a:ext cx="8174880" cy="4376160"/>
          </a:xfrm>
          <a:prstGeom prst="rect">
            <a:avLst/>
          </a:prstGeom>
          <a:noFill/>
          <a:ln>
            <a:noFill/>
          </a:ln>
        </p:spPr>
        <p:txBody>
          <a:bodyPr anchorCtr="0" anchor="t" bIns="46775" lIns="17975" spcFirstLastPara="1" rIns="17975" wrap="square" tIns="46775">
            <a:noAutofit/>
          </a:bodyPr>
          <a:lstStyle/>
          <a:p>
            <a:pPr indent="-311045" lvl="0" marL="311045" rtl="0" algn="l">
              <a:lnSpc>
                <a:spcPct val="100000"/>
              </a:lnSpc>
              <a:spcBef>
                <a:spcPts val="0"/>
              </a:spcBef>
              <a:spcAft>
                <a:spcPts val="0"/>
              </a:spcAft>
              <a:buSzPts val="2794"/>
              <a:buChar char="?"/>
            </a:pPr>
            <a:r>
              <a:rPr lang="en-US" sz="3991">
                <a:solidFill>
                  <a:schemeClr val="dk1"/>
                </a:solidFill>
                <a:latin typeface="Bookman Old Style"/>
                <a:ea typeface="Bookman Old Style"/>
                <a:cs typeface="Bookman Old Style"/>
                <a:sym typeface="Bookman Old Style"/>
              </a:rPr>
              <a:t>A design having modules: </a:t>
            </a:r>
            <a:endParaRPr/>
          </a:p>
          <a:p>
            <a:pPr indent="-285124" lvl="1" marL="673930" rtl="0" algn="l">
              <a:lnSpc>
                <a:spcPct val="100000"/>
              </a:lnSpc>
              <a:spcBef>
                <a:spcPts val="647"/>
              </a:spcBef>
              <a:spcAft>
                <a:spcPts val="0"/>
              </a:spcAft>
              <a:buSzPts val="2540"/>
              <a:buChar char="?"/>
            </a:pPr>
            <a:r>
              <a:rPr lang="en-US" sz="3628">
                <a:solidFill>
                  <a:schemeClr val="dk1"/>
                </a:solidFill>
                <a:latin typeface="Bookman Old Style"/>
                <a:ea typeface="Bookman Old Style"/>
                <a:cs typeface="Bookman Old Style"/>
                <a:sym typeface="Bookman Old Style"/>
              </a:rPr>
              <a:t>With high fan-out numbers is not a good design:</a:t>
            </a:r>
            <a:endParaRPr/>
          </a:p>
          <a:p>
            <a:pPr indent="-285124" lvl="1" marL="673930" rtl="0" algn="l">
              <a:lnSpc>
                <a:spcPct val="100000"/>
              </a:lnSpc>
              <a:spcBef>
                <a:spcPts val="647"/>
              </a:spcBef>
              <a:spcAft>
                <a:spcPts val="0"/>
              </a:spcAft>
              <a:buSzPts val="2540"/>
              <a:buChar char="?"/>
            </a:pPr>
            <a:r>
              <a:rPr lang="en-US" sz="3628">
                <a:solidFill>
                  <a:schemeClr val="dk1"/>
                </a:solidFill>
                <a:latin typeface="Bookman Old Style"/>
                <a:ea typeface="Bookman Old Style"/>
                <a:cs typeface="Bookman Old Style"/>
                <a:sym typeface="Bookman Old Style"/>
              </a:rPr>
              <a:t>A module having high fan-out lacks </a:t>
            </a:r>
            <a:r>
              <a:rPr lang="en-US" sz="3628">
                <a:solidFill>
                  <a:srgbClr val="FF0000"/>
                </a:solidFill>
                <a:latin typeface="Bookman Old Style"/>
                <a:ea typeface="Bookman Old Style"/>
                <a:cs typeface="Bookman Old Style"/>
                <a:sym typeface="Bookman Old Style"/>
              </a:rPr>
              <a:t>cohesion</a:t>
            </a:r>
            <a:r>
              <a:rPr lang="en-US" sz="3628">
                <a:solidFill>
                  <a:schemeClr val="dk1"/>
                </a:solidFill>
                <a:latin typeface="Bookman Old Style"/>
                <a:ea typeface="Bookman Old Style"/>
                <a:cs typeface="Bookman Old Style"/>
                <a:sym typeface="Bookman Old Style"/>
              </a:rPr>
              <a:t>. </a:t>
            </a:r>
            <a:endParaRPr/>
          </a:p>
        </p:txBody>
      </p:sp>
      <p:sp>
        <p:nvSpPr>
          <p:cNvPr id="1854" name="Google Shape;1854;p223"/>
          <p:cNvSpPr txBox="1"/>
          <p:nvPr>
            <p:ph idx="12" type="sldNum"/>
          </p:nvPr>
        </p:nvSpPr>
        <p:spPr>
          <a:xfrm>
            <a:off x="8229600" y="6473480"/>
            <a:ext cx="758880" cy="247706"/>
          </a:xfrm>
          <a:prstGeom prst="rect">
            <a:avLst/>
          </a:prstGeom>
          <a:noFill/>
          <a:ln>
            <a:noFill/>
          </a:ln>
        </p:spPr>
        <p:txBody>
          <a:bodyPr anchorCtr="0" anchor="t" bIns="50375" lIns="100775" spcFirstLastPara="1" rIns="100775" wrap="square" tIns="50375">
            <a:noAutofit/>
          </a:bodyPr>
          <a:lstStyle/>
          <a:p>
            <a:pPr indent="0" lvl="0" marL="0" marR="0" rtl="0" algn="r">
              <a:lnSpc>
                <a:spcPct val="100000"/>
              </a:lnSpc>
              <a:spcBef>
                <a:spcPts val="0"/>
              </a:spcBef>
              <a:spcAft>
                <a:spcPts val="0"/>
              </a:spcAft>
              <a:buSzPts val="1179"/>
              <a:buNone/>
            </a:pPr>
            <a:fld id="{00000000-1234-1234-1234-123412341234}" type="slidenum">
              <a:rPr lang="en-US" sz="1179">
                <a:solidFill>
                  <a:srgbClr val="D38E27"/>
                </a:solidFill>
                <a:latin typeface="Times New Roman"/>
                <a:ea typeface="Times New Roman"/>
                <a:cs typeface="Times New Roman"/>
                <a:sym typeface="Times New Roman"/>
              </a:rPr>
              <a:t>‹#›</a:t>
            </a:fld>
            <a:endParaRPr sz="1179">
              <a:solidFill>
                <a:srgbClr val="D38E27"/>
              </a:solidFill>
              <a:latin typeface="Times New Roman"/>
              <a:ea typeface="Times New Roman"/>
              <a:cs typeface="Times New Roman"/>
              <a:sym typeface="Times New Roman"/>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9" name="Shape 1859"/>
        <p:cNvGrpSpPr/>
        <p:nvPr/>
      </p:nvGrpSpPr>
      <p:grpSpPr>
        <a:xfrm>
          <a:off x="0" y="0"/>
          <a:ext cx="0" cy="0"/>
          <a:chOff x="0" y="0"/>
          <a:chExt cx="0" cy="0"/>
        </a:xfrm>
      </p:grpSpPr>
      <p:sp>
        <p:nvSpPr>
          <p:cNvPr id="1860" name="Google Shape;1860;p224"/>
          <p:cNvSpPr txBox="1"/>
          <p:nvPr>
            <p:ph type="title"/>
          </p:nvPr>
        </p:nvSpPr>
        <p:spPr>
          <a:xfrm>
            <a:off x="601920" y="183241"/>
            <a:ext cx="7770240" cy="1139040"/>
          </a:xfrm>
          <a:prstGeom prst="rect">
            <a:avLst/>
          </a:prstGeom>
          <a:noFill/>
          <a:ln>
            <a:noFill/>
          </a:ln>
        </p:spPr>
        <p:txBody>
          <a:bodyPr anchorCtr="0" anchor="ctr" bIns="46775" lIns="17975" spcFirstLastPara="1" rIns="17975" wrap="square" tIns="46775">
            <a:normAutofit/>
          </a:bodyPr>
          <a:lstStyle/>
          <a:p>
            <a:pPr indent="-311045" lvl="0" marL="311045" rtl="0" algn="ctr">
              <a:lnSpc>
                <a:spcPct val="100000"/>
              </a:lnSpc>
              <a:spcBef>
                <a:spcPts val="0"/>
              </a:spcBef>
              <a:spcAft>
                <a:spcPts val="0"/>
              </a:spcAft>
              <a:buSzPts val="1400"/>
              <a:buNone/>
            </a:pPr>
            <a:r>
              <a:rPr lang="en-US" sz="4898">
                <a:solidFill>
                  <a:srgbClr val="008000"/>
                </a:solidFill>
                <a:latin typeface="Bookman Old Style"/>
                <a:ea typeface="Bookman Old Style"/>
                <a:cs typeface="Bookman Old Style"/>
                <a:sym typeface="Bookman Old Style"/>
              </a:rPr>
              <a:t>GOODNESS OF DESIGN</a:t>
            </a:r>
            <a:endParaRPr/>
          </a:p>
        </p:txBody>
      </p:sp>
      <p:sp>
        <p:nvSpPr>
          <p:cNvPr id="1861" name="Google Shape;1861;p224"/>
          <p:cNvSpPr txBox="1"/>
          <p:nvPr>
            <p:ph idx="1" type="body"/>
          </p:nvPr>
        </p:nvSpPr>
        <p:spPr>
          <a:xfrm>
            <a:off x="685440" y="1525321"/>
            <a:ext cx="7770240" cy="4111200"/>
          </a:xfrm>
          <a:prstGeom prst="rect">
            <a:avLst/>
          </a:prstGeom>
          <a:noFill/>
          <a:ln>
            <a:noFill/>
          </a:ln>
        </p:spPr>
        <p:txBody>
          <a:bodyPr anchorCtr="0" anchor="t" bIns="46775" lIns="17975" spcFirstLastPara="1" rIns="17975" wrap="square" tIns="46775">
            <a:noAutofit/>
          </a:bodyPr>
          <a:lstStyle/>
          <a:p>
            <a:pPr indent="-311045" lvl="0" marL="311045" rtl="0" algn="l">
              <a:lnSpc>
                <a:spcPct val="100000"/>
              </a:lnSpc>
              <a:spcBef>
                <a:spcPts val="0"/>
              </a:spcBef>
              <a:spcAft>
                <a:spcPts val="0"/>
              </a:spcAft>
              <a:buSzPts val="2540"/>
              <a:buChar char="?"/>
            </a:pPr>
            <a:r>
              <a:rPr lang="en-US" sz="3628">
                <a:solidFill>
                  <a:schemeClr val="dk1"/>
                </a:solidFill>
                <a:latin typeface="Bookman Old Style"/>
                <a:ea typeface="Bookman Old Style"/>
                <a:cs typeface="Bookman Old Style"/>
                <a:sym typeface="Bookman Old Style"/>
              </a:rPr>
              <a:t>A module that invokes a large number of other modules: </a:t>
            </a:r>
            <a:endParaRPr/>
          </a:p>
          <a:p>
            <a:pPr indent="-285123" lvl="1" marL="673930" rtl="0" algn="l">
              <a:lnSpc>
                <a:spcPct val="100000"/>
              </a:lnSpc>
              <a:spcBef>
                <a:spcPts val="647"/>
              </a:spcBef>
              <a:spcAft>
                <a:spcPts val="0"/>
              </a:spcAft>
              <a:buSzPts val="2286"/>
              <a:buChar char="?"/>
            </a:pPr>
            <a:r>
              <a:rPr lang="en-US" sz="3266">
                <a:solidFill>
                  <a:schemeClr val="dk1"/>
                </a:solidFill>
                <a:latin typeface="Bookman Old Style"/>
                <a:ea typeface="Bookman Old Style"/>
                <a:cs typeface="Bookman Old Style"/>
                <a:sym typeface="Bookman Old Style"/>
              </a:rPr>
              <a:t>Likely to implement several different functions:</a:t>
            </a:r>
            <a:endParaRPr/>
          </a:p>
          <a:p>
            <a:pPr indent="-285123" lvl="1" marL="673930" rtl="0" algn="l">
              <a:lnSpc>
                <a:spcPct val="100000"/>
              </a:lnSpc>
              <a:spcBef>
                <a:spcPts val="647"/>
              </a:spcBef>
              <a:spcAft>
                <a:spcPts val="0"/>
              </a:spcAft>
              <a:buSzPts val="2286"/>
              <a:buChar char="?"/>
            </a:pPr>
            <a:r>
              <a:rPr lang="en-US" sz="3266">
                <a:solidFill>
                  <a:srgbClr val="0000FF"/>
                </a:solidFill>
                <a:latin typeface="Bookman Old Style"/>
                <a:ea typeface="Bookman Old Style"/>
                <a:cs typeface="Bookman Old Style"/>
                <a:sym typeface="Bookman Old Style"/>
              </a:rPr>
              <a:t>Not to perform a single cohesive function.</a:t>
            </a:r>
            <a:endParaRPr/>
          </a:p>
        </p:txBody>
      </p:sp>
      <p:sp>
        <p:nvSpPr>
          <p:cNvPr id="1862" name="Google Shape;1862;p224"/>
          <p:cNvSpPr txBox="1"/>
          <p:nvPr>
            <p:ph idx="12" type="sldNum"/>
          </p:nvPr>
        </p:nvSpPr>
        <p:spPr>
          <a:xfrm>
            <a:off x="8229600" y="6473480"/>
            <a:ext cx="758880" cy="247706"/>
          </a:xfrm>
          <a:prstGeom prst="rect">
            <a:avLst/>
          </a:prstGeom>
          <a:noFill/>
          <a:ln>
            <a:noFill/>
          </a:ln>
        </p:spPr>
        <p:txBody>
          <a:bodyPr anchorCtr="0" anchor="t" bIns="50375" lIns="100775" spcFirstLastPara="1" rIns="100775" wrap="square" tIns="50375">
            <a:noAutofit/>
          </a:bodyPr>
          <a:lstStyle/>
          <a:p>
            <a:pPr indent="0" lvl="0" marL="0" marR="0" rtl="0" algn="r">
              <a:lnSpc>
                <a:spcPct val="100000"/>
              </a:lnSpc>
              <a:spcBef>
                <a:spcPts val="0"/>
              </a:spcBef>
              <a:spcAft>
                <a:spcPts val="0"/>
              </a:spcAft>
              <a:buSzPts val="1179"/>
              <a:buNone/>
            </a:pPr>
            <a:fld id="{00000000-1234-1234-1234-123412341234}" type="slidenum">
              <a:rPr lang="en-US" sz="1179">
                <a:solidFill>
                  <a:srgbClr val="D38E27"/>
                </a:solidFill>
                <a:latin typeface="Times New Roman"/>
                <a:ea typeface="Times New Roman"/>
                <a:cs typeface="Times New Roman"/>
                <a:sym typeface="Times New Roman"/>
              </a:rPr>
              <a:t>‹#›</a:t>
            </a:fld>
            <a:endParaRPr sz="1179">
              <a:solidFill>
                <a:srgbClr val="D38E27"/>
              </a:solidFill>
              <a:latin typeface="Times New Roman"/>
              <a:ea typeface="Times New Roman"/>
              <a:cs typeface="Times New Roman"/>
              <a:sym typeface="Times New Roman"/>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7" name="Shape 1867"/>
        <p:cNvGrpSpPr/>
        <p:nvPr/>
      </p:nvGrpSpPr>
      <p:grpSpPr>
        <a:xfrm>
          <a:off x="0" y="0"/>
          <a:ext cx="0" cy="0"/>
          <a:chOff x="0" y="0"/>
          <a:chExt cx="0" cy="0"/>
        </a:xfrm>
      </p:grpSpPr>
      <p:sp>
        <p:nvSpPr>
          <p:cNvPr id="1868" name="Google Shape;1868;p225"/>
          <p:cNvSpPr txBox="1"/>
          <p:nvPr>
            <p:ph type="title"/>
          </p:nvPr>
        </p:nvSpPr>
        <p:spPr>
          <a:xfrm>
            <a:off x="763200" y="183241"/>
            <a:ext cx="7770240" cy="1139040"/>
          </a:xfrm>
          <a:prstGeom prst="rect">
            <a:avLst/>
          </a:prstGeom>
          <a:noFill/>
          <a:ln>
            <a:noFill/>
          </a:ln>
        </p:spPr>
        <p:txBody>
          <a:bodyPr anchorCtr="0" anchor="ctr" bIns="46775" lIns="17975" spcFirstLastPara="1" rIns="17975" wrap="square" tIns="46775">
            <a:normAutofit/>
          </a:bodyPr>
          <a:lstStyle/>
          <a:p>
            <a:pPr indent="-311045" lvl="0" marL="311045" rtl="0" algn="l">
              <a:lnSpc>
                <a:spcPct val="100000"/>
              </a:lnSpc>
              <a:spcBef>
                <a:spcPts val="0"/>
              </a:spcBef>
              <a:spcAft>
                <a:spcPts val="0"/>
              </a:spcAft>
              <a:buSzPts val="1400"/>
              <a:buNone/>
            </a:pPr>
            <a:r>
              <a:rPr lang="en-US" sz="4354">
                <a:solidFill>
                  <a:srgbClr val="008000"/>
                </a:solidFill>
                <a:latin typeface="Bookman Old Style"/>
                <a:ea typeface="Bookman Old Style"/>
                <a:cs typeface="Bookman Old Style"/>
                <a:sym typeface="Bookman Old Style"/>
              </a:rPr>
              <a:t>CONTROL RELATIONSHIPS</a:t>
            </a:r>
            <a:endParaRPr/>
          </a:p>
        </p:txBody>
      </p:sp>
      <p:sp>
        <p:nvSpPr>
          <p:cNvPr id="1869" name="Google Shape;1869;p225"/>
          <p:cNvSpPr txBox="1"/>
          <p:nvPr>
            <p:ph idx="1" type="body"/>
          </p:nvPr>
        </p:nvSpPr>
        <p:spPr>
          <a:xfrm>
            <a:off x="408960" y="1348201"/>
            <a:ext cx="8426880" cy="4364640"/>
          </a:xfrm>
          <a:prstGeom prst="rect">
            <a:avLst/>
          </a:prstGeom>
          <a:noFill/>
          <a:ln>
            <a:noFill/>
          </a:ln>
        </p:spPr>
        <p:txBody>
          <a:bodyPr anchorCtr="0" anchor="t" bIns="46775" lIns="17975" spcFirstLastPara="1" rIns="17975" wrap="square" tIns="46775">
            <a:noAutofit/>
          </a:bodyPr>
          <a:lstStyle/>
          <a:p>
            <a:pPr indent="-311045" lvl="0" marL="311045" rtl="0" algn="l">
              <a:lnSpc>
                <a:spcPct val="100000"/>
              </a:lnSpc>
              <a:spcBef>
                <a:spcPts val="0"/>
              </a:spcBef>
              <a:spcAft>
                <a:spcPts val="0"/>
              </a:spcAft>
              <a:buSzPts val="2540"/>
              <a:buChar char="?"/>
            </a:pPr>
            <a:r>
              <a:rPr lang="en-US" sz="3628">
                <a:solidFill>
                  <a:schemeClr val="dk1"/>
                </a:solidFill>
                <a:latin typeface="Bookman Old Style"/>
                <a:ea typeface="Bookman Old Style"/>
                <a:cs typeface="Bookman Old Style"/>
                <a:sym typeface="Bookman Old Style"/>
              </a:rPr>
              <a:t>A module that controls another module:</a:t>
            </a:r>
            <a:endParaRPr/>
          </a:p>
          <a:p>
            <a:pPr indent="-285123" lvl="1" marL="673930" rtl="0" algn="l">
              <a:lnSpc>
                <a:spcPct val="100000"/>
              </a:lnSpc>
              <a:spcBef>
                <a:spcPts val="647"/>
              </a:spcBef>
              <a:spcAft>
                <a:spcPts val="0"/>
              </a:spcAft>
              <a:buSzPts val="2286"/>
              <a:buChar char="?"/>
            </a:pPr>
            <a:r>
              <a:rPr lang="en-US" sz="3266">
                <a:solidFill>
                  <a:schemeClr val="dk1"/>
                </a:solidFill>
                <a:latin typeface="Bookman Old Style"/>
                <a:ea typeface="Bookman Old Style"/>
                <a:cs typeface="Bookman Old Style"/>
                <a:sym typeface="Bookman Old Style"/>
              </a:rPr>
              <a:t>said to be </a:t>
            </a:r>
            <a:r>
              <a:rPr lang="en-US" sz="3266" u="sng">
                <a:solidFill>
                  <a:schemeClr val="dk1"/>
                </a:solidFill>
                <a:latin typeface="Bookman Old Style"/>
                <a:ea typeface="Bookman Old Style"/>
                <a:cs typeface="Bookman Old Style"/>
                <a:sym typeface="Bookman Old Style"/>
              </a:rPr>
              <a:t>super-ordinate</a:t>
            </a:r>
            <a:r>
              <a:rPr lang="en-US" sz="3266">
                <a:solidFill>
                  <a:schemeClr val="dk1"/>
                </a:solidFill>
                <a:latin typeface="Bookman Old Style"/>
                <a:ea typeface="Bookman Old Style"/>
                <a:cs typeface="Bookman Old Style"/>
                <a:sym typeface="Bookman Old Style"/>
              </a:rPr>
              <a:t> to it. </a:t>
            </a:r>
            <a:endParaRPr/>
          </a:p>
          <a:p>
            <a:pPr indent="-311045" lvl="0" marL="311045" rtl="0" algn="l">
              <a:lnSpc>
                <a:spcPct val="100000"/>
              </a:lnSpc>
              <a:spcBef>
                <a:spcPts val="896"/>
              </a:spcBef>
              <a:spcAft>
                <a:spcPts val="0"/>
              </a:spcAft>
              <a:buSzPts val="2540"/>
              <a:buChar char="?"/>
            </a:pPr>
            <a:r>
              <a:rPr lang="en-US" sz="3628">
                <a:solidFill>
                  <a:schemeClr val="dk1"/>
                </a:solidFill>
                <a:latin typeface="Bookman Old Style"/>
                <a:ea typeface="Bookman Old Style"/>
                <a:cs typeface="Bookman Old Style"/>
                <a:sym typeface="Bookman Old Style"/>
              </a:rPr>
              <a:t>Conversely, a module controlled by another module:</a:t>
            </a:r>
            <a:endParaRPr/>
          </a:p>
          <a:p>
            <a:pPr indent="-285123" lvl="1" marL="673930" rtl="0" algn="l">
              <a:lnSpc>
                <a:spcPct val="100000"/>
              </a:lnSpc>
              <a:spcBef>
                <a:spcPts val="647"/>
              </a:spcBef>
              <a:spcAft>
                <a:spcPts val="0"/>
              </a:spcAft>
              <a:buSzPts val="2286"/>
              <a:buChar char="?"/>
            </a:pPr>
            <a:r>
              <a:rPr lang="en-US" sz="3266">
                <a:solidFill>
                  <a:schemeClr val="dk1"/>
                </a:solidFill>
                <a:latin typeface="Bookman Old Style"/>
                <a:ea typeface="Bookman Old Style"/>
                <a:cs typeface="Bookman Old Style"/>
                <a:sym typeface="Bookman Old Style"/>
              </a:rPr>
              <a:t>said to be </a:t>
            </a:r>
            <a:r>
              <a:rPr lang="en-US" sz="3266" u="sng">
                <a:solidFill>
                  <a:schemeClr val="dk1"/>
                </a:solidFill>
                <a:latin typeface="Bookman Old Style"/>
                <a:ea typeface="Bookman Old Style"/>
                <a:cs typeface="Bookman Old Style"/>
                <a:sym typeface="Bookman Old Style"/>
              </a:rPr>
              <a:t>subordinate</a:t>
            </a:r>
            <a:r>
              <a:rPr lang="en-US" sz="3266">
                <a:solidFill>
                  <a:schemeClr val="dk1"/>
                </a:solidFill>
                <a:latin typeface="Bookman Old Style"/>
                <a:ea typeface="Bookman Old Style"/>
                <a:cs typeface="Bookman Old Style"/>
                <a:sym typeface="Bookman Old Style"/>
              </a:rPr>
              <a:t> to it. </a:t>
            </a:r>
            <a:endParaRPr/>
          </a:p>
        </p:txBody>
      </p:sp>
      <p:sp>
        <p:nvSpPr>
          <p:cNvPr id="1870" name="Google Shape;1870;p225"/>
          <p:cNvSpPr txBox="1"/>
          <p:nvPr>
            <p:ph idx="12" type="sldNum"/>
          </p:nvPr>
        </p:nvSpPr>
        <p:spPr>
          <a:xfrm>
            <a:off x="8229600" y="6473480"/>
            <a:ext cx="758880" cy="247706"/>
          </a:xfrm>
          <a:prstGeom prst="rect">
            <a:avLst/>
          </a:prstGeom>
          <a:noFill/>
          <a:ln>
            <a:noFill/>
          </a:ln>
        </p:spPr>
        <p:txBody>
          <a:bodyPr anchorCtr="0" anchor="t" bIns="50375" lIns="100775" spcFirstLastPara="1" rIns="100775" wrap="square" tIns="50375">
            <a:noAutofit/>
          </a:bodyPr>
          <a:lstStyle/>
          <a:p>
            <a:pPr indent="0" lvl="0" marL="0" marR="0" rtl="0" algn="r">
              <a:lnSpc>
                <a:spcPct val="100000"/>
              </a:lnSpc>
              <a:spcBef>
                <a:spcPts val="0"/>
              </a:spcBef>
              <a:spcAft>
                <a:spcPts val="0"/>
              </a:spcAft>
              <a:buSzPts val="1179"/>
              <a:buNone/>
            </a:pPr>
            <a:fld id="{00000000-1234-1234-1234-123412341234}" type="slidenum">
              <a:rPr lang="en-US" sz="1179">
                <a:solidFill>
                  <a:srgbClr val="D38E27"/>
                </a:solidFill>
                <a:latin typeface="Times New Roman"/>
                <a:ea typeface="Times New Roman"/>
                <a:cs typeface="Times New Roman"/>
                <a:sym typeface="Times New Roman"/>
              </a:rPr>
              <a:t>‹#›</a:t>
            </a:fld>
            <a:endParaRPr sz="1179">
              <a:solidFill>
                <a:srgbClr val="D38E27"/>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7EEFB"/>
        </a:solidFill>
      </p:bgPr>
    </p:bg>
    <p:spTree>
      <p:nvGrpSpPr>
        <p:cNvPr id="203" name="Shape 203"/>
        <p:cNvGrpSpPr/>
        <p:nvPr/>
      </p:nvGrpSpPr>
      <p:grpSpPr>
        <a:xfrm>
          <a:off x="0" y="0"/>
          <a:ext cx="0" cy="0"/>
          <a:chOff x="0" y="0"/>
          <a:chExt cx="0" cy="0"/>
        </a:xfrm>
      </p:grpSpPr>
      <p:sp>
        <p:nvSpPr>
          <p:cNvPr id="204" name="Google Shape;204;p28"/>
          <p:cNvSpPr txBox="1"/>
          <p:nvPr/>
        </p:nvSpPr>
        <p:spPr>
          <a:xfrm>
            <a:off x="1295400" y="533400"/>
            <a:ext cx="6934200" cy="523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onstantia"/>
                <a:ea typeface="Constantia"/>
                <a:cs typeface="Constantia"/>
                <a:sym typeface="Constantia"/>
              </a:rPr>
              <a:t>	</a:t>
            </a:r>
            <a:r>
              <a:rPr b="1" i="0" lang="en-US" sz="2800" u="sng" cap="none" strike="noStrike">
                <a:solidFill>
                  <a:schemeClr val="dk1"/>
                </a:solidFill>
                <a:latin typeface="Constantia"/>
                <a:ea typeface="Constantia"/>
                <a:cs typeface="Constantia"/>
                <a:sym typeface="Constantia"/>
              </a:rPr>
              <a:t>Introduction</a:t>
            </a:r>
            <a:r>
              <a:rPr b="1" i="0" lang="en-US" sz="2400" u="sng" cap="none" strike="noStrike">
                <a:solidFill>
                  <a:schemeClr val="dk1"/>
                </a:solidFill>
                <a:latin typeface="Constantia"/>
                <a:ea typeface="Constantia"/>
                <a:cs typeface="Constantia"/>
                <a:sym typeface="Constantia"/>
              </a:rPr>
              <a:t> To Software Engineering</a:t>
            </a:r>
            <a:endParaRPr b="0" i="0" sz="1400" u="none" cap="none" strike="noStrike">
              <a:solidFill>
                <a:srgbClr val="000000"/>
              </a:solidFill>
              <a:latin typeface="Arial"/>
              <a:ea typeface="Arial"/>
              <a:cs typeface="Arial"/>
              <a:sym typeface="Arial"/>
            </a:endParaRPr>
          </a:p>
        </p:txBody>
      </p:sp>
      <p:sp>
        <p:nvSpPr>
          <p:cNvPr id="205" name="Google Shape;205;p28"/>
          <p:cNvSpPr txBox="1"/>
          <p:nvPr/>
        </p:nvSpPr>
        <p:spPr>
          <a:xfrm>
            <a:off x="609600" y="1219200"/>
            <a:ext cx="8534400" cy="4619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sng" cap="none" strike="noStrike">
                <a:solidFill>
                  <a:schemeClr val="dk1"/>
                </a:solidFill>
                <a:latin typeface="Constantia"/>
                <a:ea typeface="Constantia"/>
                <a:cs typeface="Constantia"/>
                <a:sym typeface="Constantia"/>
              </a:rPr>
              <a:t>Challenges in large project</a:t>
            </a:r>
            <a:endParaRPr b="0" i="0" sz="1400" u="none" cap="none" strike="noStrike">
              <a:solidFill>
                <a:srgbClr val="000000"/>
              </a:solidFill>
              <a:latin typeface="Arial"/>
              <a:ea typeface="Arial"/>
              <a:cs typeface="Arial"/>
              <a:sym typeface="Arial"/>
            </a:endParaRPr>
          </a:p>
        </p:txBody>
      </p:sp>
      <p:sp>
        <p:nvSpPr>
          <p:cNvPr id="206" name="Google Shape;206;p28"/>
          <p:cNvSpPr txBox="1"/>
          <p:nvPr/>
        </p:nvSpPr>
        <p:spPr>
          <a:xfrm>
            <a:off x="533400" y="1981200"/>
            <a:ext cx="7467600" cy="37861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onstantia"/>
                <a:ea typeface="Constantia"/>
                <a:cs typeface="Constantia"/>
                <a:sym typeface="Constantia"/>
              </a:rPr>
              <a:t>1.Effort Intensive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onstantia"/>
              <a:ea typeface="Constantia"/>
              <a:cs typeface="Constantia"/>
              <a:sym typeface="Constantia"/>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onstantia"/>
                <a:ea typeface="Constantia"/>
                <a:cs typeface="Constantia"/>
                <a:sym typeface="Constantia"/>
              </a:rPr>
              <a:t>2.High Cost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onstantia"/>
              <a:ea typeface="Constantia"/>
              <a:cs typeface="Constantia"/>
              <a:sym typeface="Constantia"/>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onstantia"/>
                <a:ea typeface="Constantia"/>
                <a:cs typeface="Constantia"/>
                <a:sym typeface="Constantia"/>
              </a:rPr>
              <a:t>3.Large Development Time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onstantia"/>
              <a:ea typeface="Constantia"/>
              <a:cs typeface="Constantia"/>
              <a:sym typeface="Constantia"/>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onstantia"/>
                <a:ea typeface="Constantia"/>
                <a:cs typeface="Constantia"/>
                <a:sym typeface="Constantia"/>
              </a:rPr>
              <a:t>4.Changing needs for user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onstantia"/>
              <a:ea typeface="Constantia"/>
              <a:cs typeface="Constantia"/>
              <a:sym typeface="Constantia"/>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onstantia"/>
                <a:ea typeface="Constantia"/>
                <a:cs typeface="Constantia"/>
                <a:sym typeface="Constantia"/>
              </a:rPr>
              <a:t>5.High risk of failure , user acceptance ,performance ,maintainability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6"/>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What is Software Engineering?</a:t>
            </a:r>
            <a:endParaRPr/>
          </a:p>
        </p:txBody>
      </p:sp>
      <p:sp>
        <p:nvSpPr>
          <p:cNvPr id="340" name="Google Shape;340;p46"/>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“SE is concerned with software system developed by teams rather than individual programmers, uses engineering principles in the development of these system  and is made up of both technical &amp; non-technical aspects.” -: (Sommerville)</a:t>
            </a:r>
            <a:endParaRPr/>
          </a:p>
          <a:p>
            <a:pPr indent="-273050" lvl="0" marL="273050" rtl="0" algn="l">
              <a:lnSpc>
                <a:spcPct val="100000"/>
              </a:lnSpc>
              <a:spcBef>
                <a:spcPts val="520"/>
              </a:spcBef>
              <a:spcAft>
                <a:spcPts val="0"/>
              </a:spcAft>
              <a:buSzPts val="2470"/>
              <a:buChar char="⚫"/>
            </a:pPr>
            <a:r>
              <a:rPr lang="en-US"/>
              <a:t>“SE is a discipline that integrates method ,tools &amp; procedure for the development of computer software”-: (Pressman)</a:t>
            </a:r>
            <a:endParaRPr/>
          </a:p>
          <a:p>
            <a:pPr indent="-273050" lvl="0" marL="273050" rtl="0" algn="l">
              <a:lnSpc>
                <a:spcPct val="100000"/>
              </a:lnSpc>
              <a:spcBef>
                <a:spcPts val="520"/>
              </a:spcBef>
              <a:spcAft>
                <a:spcPts val="0"/>
              </a:spcAft>
              <a:buSzPts val="2470"/>
              <a:buChar char="⚫"/>
            </a:pPr>
            <a:r>
              <a:rPr lang="en-US"/>
              <a:t>“The systematic approach to the development , operation , maintenance,&amp; retirement of software” :- (IEEE)</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5" name="Shape 1875"/>
        <p:cNvGrpSpPr/>
        <p:nvPr/>
      </p:nvGrpSpPr>
      <p:grpSpPr>
        <a:xfrm>
          <a:off x="0" y="0"/>
          <a:ext cx="0" cy="0"/>
          <a:chOff x="0" y="0"/>
          <a:chExt cx="0" cy="0"/>
        </a:xfrm>
      </p:grpSpPr>
      <p:sp>
        <p:nvSpPr>
          <p:cNvPr id="1876" name="Google Shape;1876;p226"/>
          <p:cNvSpPr txBox="1"/>
          <p:nvPr>
            <p:ph type="title"/>
          </p:nvPr>
        </p:nvSpPr>
        <p:spPr>
          <a:xfrm>
            <a:off x="406080" y="183241"/>
            <a:ext cx="7770240" cy="1139040"/>
          </a:xfrm>
          <a:prstGeom prst="rect">
            <a:avLst/>
          </a:prstGeom>
          <a:noFill/>
          <a:ln>
            <a:noFill/>
          </a:ln>
        </p:spPr>
        <p:txBody>
          <a:bodyPr anchorCtr="0" anchor="ctr" bIns="46775" lIns="17975" spcFirstLastPara="1" rIns="17975" wrap="square" tIns="46775">
            <a:normAutofit/>
          </a:bodyPr>
          <a:lstStyle/>
          <a:p>
            <a:pPr indent="-311045" lvl="0" marL="311045" rtl="0" algn="ctr">
              <a:lnSpc>
                <a:spcPct val="100000"/>
              </a:lnSpc>
              <a:spcBef>
                <a:spcPts val="0"/>
              </a:spcBef>
              <a:spcAft>
                <a:spcPts val="0"/>
              </a:spcAft>
              <a:buSzPts val="1400"/>
              <a:buNone/>
            </a:pPr>
            <a:r>
              <a:rPr lang="en-US" sz="3991">
                <a:solidFill>
                  <a:srgbClr val="008000"/>
                </a:solidFill>
                <a:latin typeface="Bookman Old Style"/>
                <a:ea typeface="Bookman Old Style"/>
                <a:cs typeface="Bookman Old Style"/>
                <a:sym typeface="Bookman Old Style"/>
              </a:rPr>
              <a:t>VISIBILITY AND LAYERING</a:t>
            </a:r>
            <a:endParaRPr/>
          </a:p>
        </p:txBody>
      </p:sp>
      <p:sp>
        <p:nvSpPr>
          <p:cNvPr id="1877" name="Google Shape;1877;p226"/>
          <p:cNvSpPr txBox="1"/>
          <p:nvPr>
            <p:ph idx="1" type="body"/>
          </p:nvPr>
        </p:nvSpPr>
        <p:spPr>
          <a:xfrm>
            <a:off x="457921" y="1600201"/>
            <a:ext cx="8174880" cy="4168800"/>
          </a:xfrm>
          <a:prstGeom prst="rect">
            <a:avLst/>
          </a:prstGeom>
          <a:noFill/>
          <a:ln>
            <a:noFill/>
          </a:ln>
        </p:spPr>
        <p:txBody>
          <a:bodyPr anchorCtr="0" anchor="t" bIns="46775" lIns="17975" spcFirstLastPara="1" rIns="17975" wrap="square" tIns="46775">
            <a:noAutofit/>
          </a:bodyPr>
          <a:lstStyle/>
          <a:p>
            <a:pPr indent="-311045" lvl="0" marL="311045" rtl="0" algn="l">
              <a:lnSpc>
                <a:spcPct val="100000"/>
              </a:lnSpc>
              <a:spcBef>
                <a:spcPts val="0"/>
              </a:spcBef>
              <a:spcAft>
                <a:spcPts val="0"/>
              </a:spcAft>
              <a:buSzPts val="2540"/>
              <a:buChar char="?"/>
            </a:pPr>
            <a:r>
              <a:rPr lang="en-US" sz="3628">
                <a:solidFill>
                  <a:schemeClr val="dk1"/>
                </a:solidFill>
                <a:latin typeface="Bookman Old Style"/>
                <a:ea typeface="Bookman Old Style"/>
                <a:cs typeface="Bookman Old Style"/>
                <a:sym typeface="Bookman Old Style"/>
              </a:rPr>
              <a:t>Module B is said to be visible by another module A, </a:t>
            </a:r>
            <a:endParaRPr/>
          </a:p>
          <a:p>
            <a:pPr indent="-285123" lvl="1" marL="673930" rtl="0" algn="l">
              <a:lnSpc>
                <a:spcPct val="100000"/>
              </a:lnSpc>
              <a:spcBef>
                <a:spcPts val="647"/>
              </a:spcBef>
              <a:spcAft>
                <a:spcPts val="0"/>
              </a:spcAft>
              <a:buSzPts val="2286"/>
              <a:buChar char="?"/>
            </a:pPr>
            <a:r>
              <a:rPr lang="en-US" sz="3266">
                <a:solidFill>
                  <a:schemeClr val="dk1"/>
                </a:solidFill>
                <a:latin typeface="Bookman Old Style"/>
                <a:ea typeface="Bookman Old Style"/>
                <a:cs typeface="Bookman Old Style"/>
                <a:sym typeface="Bookman Old Style"/>
              </a:rPr>
              <a:t>If A directly calls B.</a:t>
            </a:r>
            <a:endParaRPr/>
          </a:p>
          <a:p>
            <a:pPr indent="-311045" lvl="0" marL="311045" rtl="0" algn="l">
              <a:lnSpc>
                <a:spcPct val="100000"/>
              </a:lnSpc>
              <a:spcBef>
                <a:spcPts val="653"/>
              </a:spcBef>
              <a:spcAft>
                <a:spcPts val="0"/>
              </a:spcAft>
              <a:buSzPts val="2286"/>
              <a:buChar char="?"/>
            </a:pPr>
            <a:r>
              <a:rPr lang="en-US" sz="3266">
                <a:solidFill>
                  <a:schemeClr val="dk1"/>
                </a:solidFill>
                <a:latin typeface="Bookman Old Style"/>
                <a:ea typeface="Bookman Old Style"/>
                <a:cs typeface="Bookman Old Style"/>
                <a:sym typeface="Bookman Old Style"/>
              </a:rPr>
              <a:t>The layering principle requires</a:t>
            </a:r>
            <a:endParaRPr/>
          </a:p>
          <a:p>
            <a:pPr indent="-285123" lvl="1" marL="673930" rtl="0" algn="l">
              <a:lnSpc>
                <a:spcPct val="100000"/>
              </a:lnSpc>
              <a:spcBef>
                <a:spcPts val="653"/>
              </a:spcBef>
              <a:spcAft>
                <a:spcPts val="0"/>
              </a:spcAft>
              <a:buSzPts val="2286"/>
              <a:buChar char="?"/>
            </a:pPr>
            <a:r>
              <a:rPr lang="en-US" sz="3266">
                <a:solidFill>
                  <a:schemeClr val="dk1"/>
                </a:solidFill>
                <a:latin typeface="Bookman Old Style"/>
                <a:ea typeface="Bookman Old Style"/>
                <a:cs typeface="Bookman Old Style"/>
                <a:sym typeface="Bookman Old Style"/>
              </a:rPr>
              <a:t>Modules at a layer can call only the modules immediately below it.</a:t>
            </a:r>
            <a:endParaRPr/>
          </a:p>
        </p:txBody>
      </p:sp>
      <p:sp>
        <p:nvSpPr>
          <p:cNvPr id="1878" name="Google Shape;1878;p226"/>
          <p:cNvSpPr txBox="1"/>
          <p:nvPr>
            <p:ph idx="12" type="sldNum"/>
          </p:nvPr>
        </p:nvSpPr>
        <p:spPr>
          <a:xfrm>
            <a:off x="8229600" y="6473480"/>
            <a:ext cx="758880" cy="247706"/>
          </a:xfrm>
          <a:prstGeom prst="rect">
            <a:avLst/>
          </a:prstGeom>
          <a:noFill/>
          <a:ln>
            <a:noFill/>
          </a:ln>
        </p:spPr>
        <p:txBody>
          <a:bodyPr anchorCtr="0" anchor="t" bIns="50375" lIns="100775" spcFirstLastPara="1" rIns="100775" wrap="square" tIns="50375">
            <a:noAutofit/>
          </a:bodyPr>
          <a:lstStyle/>
          <a:p>
            <a:pPr indent="0" lvl="0" marL="0" marR="0" rtl="0" algn="r">
              <a:lnSpc>
                <a:spcPct val="100000"/>
              </a:lnSpc>
              <a:spcBef>
                <a:spcPts val="0"/>
              </a:spcBef>
              <a:spcAft>
                <a:spcPts val="0"/>
              </a:spcAft>
              <a:buSzPts val="1179"/>
              <a:buNone/>
            </a:pPr>
            <a:fld id="{00000000-1234-1234-1234-123412341234}" type="slidenum">
              <a:rPr lang="en-US" sz="1179">
                <a:solidFill>
                  <a:srgbClr val="D38E27"/>
                </a:solidFill>
                <a:latin typeface="Times New Roman"/>
                <a:ea typeface="Times New Roman"/>
                <a:cs typeface="Times New Roman"/>
                <a:sym typeface="Times New Roman"/>
              </a:rPr>
              <a:t>‹#›</a:t>
            </a:fld>
            <a:endParaRPr sz="1179">
              <a:solidFill>
                <a:srgbClr val="D38E27"/>
              </a:solidFill>
              <a:latin typeface="Times New Roman"/>
              <a:ea typeface="Times New Roman"/>
              <a:cs typeface="Times New Roman"/>
              <a:sym typeface="Times New Roman"/>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3" name="Shape 1883"/>
        <p:cNvGrpSpPr/>
        <p:nvPr/>
      </p:nvGrpSpPr>
      <p:grpSpPr>
        <a:xfrm>
          <a:off x="0" y="0"/>
          <a:ext cx="0" cy="0"/>
          <a:chOff x="0" y="0"/>
          <a:chExt cx="0" cy="0"/>
        </a:xfrm>
      </p:grpSpPr>
      <p:sp>
        <p:nvSpPr>
          <p:cNvPr id="1884" name="Google Shape;1884;p227"/>
          <p:cNvSpPr txBox="1"/>
          <p:nvPr>
            <p:ph type="title"/>
          </p:nvPr>
        </p:nvSpPr>
        <p:spPr>
          <a:xfrm>
            <a:off x="406080" y="183241"/>
            <a:ext cx="7770240" cy="1139040"/>
          </a:xfrm>
          <a:prstGeom prst="rect">
            <a:avLst/>
          </a:prstGeom>
          <a:noFill/>
          <a:ln>
            <a:noFill/>
          </a:ln>
        </p:spPr>
        <p:txBody>
          <a:bodyPr anchorCtr="0" anchor="ctr" bIns="46775" lIns="17975" spcFirstLastPara="1" rIns="17975" wrap="square" tIns="46775">
            <a:normAutofit/>
          </a:bodyPr>
          <a:lstStyle/>
          <a:p>
            <a:pPr indent="-311045" lvl="0" marL="311045" rtl="0" algn="ctr">
              <a:lnSpc>
                <a:spcPct val="100000"/>
              </a:lnSpc>
              <a:spcBef>
                <a:spcPts val="0"/>
              </a:spcBef>
              <a:spcAft>
                <a:spcPts val="0"/>
              </a:spcAft>
              <a:buSzPts val="1400"/>
              <a:buNone/>
            </a:pPr>
            <a:r>
              <a:rPr lang="en-US" sz="4898">
                <a:solidFill>
                  <a:srgbClr val="008000"/>
                </a:solidFill>
                <a:latin typeface="Bookman Old Style"/>
                <a:ea typeface="Bookman Old Style"/>
                <a:cs typeface="Bookman Old Style"/>
                <a:sym typeface="Bookman Old Style"/>
              </a:rPr>
              <a:t>BAD DESIGN</a:t>
            </a:r>
            <a:endParaRPr/>
          </a:p>
        </p:txBody>
      </p:sp>
      <p:sp>
        <p:nvSpPr>
          <p:cNvPr id="1885" name="Google Shape;1885;p227"/>
          <p:cNvSpPr/>
          <p:nvPr/>
        </p:nvSpPr>
        <p:spPr>
          <a:xfrm>
            <a:off x="4073761" y="1775881"/>
            <a:ext cx="1062720" cy="377280"/>
          </a:xfrm>
          <a:prstGeom prst="roundRect">
            <a:avLst>
              <a:gd fmla="val 417" name="adj"/>
            </a:avLst>
          </a:prstGeom>
          <a:solidFill>
            <a:srgbClr val="CCFF66"/>
          </a:solidFill>
          <a:ln cap="flat" cmpd="sng" w="9525">
            <a:solidFill>
              <a:srgbClr val="00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sp>
        <p:nvSpPr>
          <p:cNvPr id="1886" name="Google Shape;1886;p227"/>
          <p:cNvSpPr/>
          <p:nvPr/>
        </p:nvSpPr>
        <p:spPr>
          <a:xfrm>
            <a:off x="3388321" y="3528361"/>
            <a:ext cx="1062720" cy="377280"/>
          </a:xfrm>
          <a:prstGeom prst="roundRect">
            <a:avLst>
              <a:gd fmla="val 417" name="adj"/>
            </a:avLst>
          </a:prstGeom>
          <a:solidFill>
            <a:srgbClr val="CCFF66"/>
          </a:solidFill>
          <a:ln cap="flat" cmpd="sng" w="9525">
            <a:solidFill>
              <a:srgbClr val="00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sp>
        <p:nvSpPr>
          <p:cNvPr id="1887" name="Google Shape;1887;p227"/>
          <p:cNvSpPr/>
          <p:nvPr/>
        </p:nvSpPr>
        <p:spPr>
          <a:xfrm>
            <a:off x="4682881" y="3528361"/>
            <a:ext cx="1064160" cy="377280"/>
          </a:xfrm>
          <a:prstGeom prst="roundRect">
            <a:avLst>
              <a:gd fmla="val 417" name="adj"/>
            </a:avLst>
          </a:prstGeom>
          <a:solidFill>
            <a:srgbClr val="CCFF66"/>
          </a:solidFill>
          <a:ln cap="flat" cmpd="sng" w="9525">
            <a:solidFill>
              <a:srgbClr val="00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sp>
        <p:nvSpPr>
          <p:cNvPr id="1888" name="Google Shape;1888;p227"/>
          <p:cNvSpPr/>
          <p:nvPr/>
        </p:nvSpPr>
        <p:spPr>
          <a:xfrm>
            <a:off x="3388321" y="2537641"/>
            <a:ext cx="1062720" cy="377280"/>
          </a:xfrm>
          <a:prstGeom prst="roundRect">
            <a:avLst>
              <a:gd fmla="val 417" name="adj"/>
            </a:avLst>
          </a:prstGeom>
          <a:solidFill>
            <a:srgbClr val="CCFF66"/>
          </a:solidFill>
          <a:ln cap="flat" cmpd="sng" w="9525">
            <a:solidFill>
              <a:srgbClr val="00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sp>
        <p:nvSpPr>
          <p:cNvPr id="1889" name="Google Shape;1889;p227"/>
          <p:cNvSpPr/>
          <p:nvPr/>
        </p:nvSpPr>
        <p:spPr>
          <a:xfrm>
            <a:off x="4911841" y="2537641"/>
            <a:ext cx="1064160" cy="377280"/>
          </a:xfrm>
          <a:prstGeom prst="roundRect">
            <a:avLst>
              <a:gd fmla="val 417" name="adj"/>
            </a:avLst>
          </a:prstGeom>
          <a:solidFill>
            <a:srgbClr val="CCFF66"/>
          </a:solidFill>
          <a:ln cap="flat" cmpd="sng" w="9525">
            <a:solidFill>
              <a:srgbClr val="00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sp>
        <p:nvSpPr>
          <p:cNvPr id="1890" name="Google Shape;1890;p227"/>
          <p:cNvSpPr/>
          <p:nvPr/>
        </p:nvSpPr>
        <p:spPr>
          <a:xfrm>
            <a:off x="2092321" y="3528361"/>
            <a:ext cx="1064160" cy="377280"/>
          </a:xfrm>
          <a:prstGeom prst="roundRect">
            <a:avLst>
              <a:gd fmla="val 417" name="adj"/>
            </a:avLst>
          </a:prstGeom>
          <a:solidFill>
            <a:srgbClr val="CCFF66"/>
          </a:solidFill>
          <a:ln cap="flat" cmpd="sng" w="9525">
            <a:solidFill>
              <a:srgbClr val="00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cxnSp>
        <p:nvCxnSpPr>
          <p:cNvPr id="1891" name="Google Shape;1891;p227"/>
          <p:cNvCxnSpPr/>
          <p:nvPr/>
        </p:nvCxnSpPr>
        <p:spPr>
          <a:xfrm flipH="1">
            <a:off x="3921121" y="2157480"/>
            <a:ext cx="609120" cy="380160"/>
          </a:xfrm>
          <a:prstGeom prst="straightConnector1">
            <a:avLst/>
          </a:prstGeom>
          <a:noFill/>
          <a:ln cap="flat" cmpd="sng" w="38150">
            <a:solidFill>
              <a:srgbClr val="003300"/>
            </a:solidFill>
            <a:prstDash val="solid"/>
            <a:round/>
            <a:headEnd len="sm" w="sm" type="none"/>
            <a:tailEnd len="lg" w="lg" type="triangle"/>
          </a:ln>
        </p:spPr>
      </p:cxnSp>
      <p:cxnSp>
        <p:nvCxnSpPr>
          <p:cNvPr id="1892" name="Google Shape;1892;p227"/>
          <p:cNvCxnSpPr/>
          <p:nvPr/>
        </p:nvCxnSpPr>
        <p:spPr>
          <a:xfrm>
            <a:off x="4530241" y="2157480"/>
            <a:ext cx="838080" cy="380160"/>
          </a:xfrm>
          <a:prstGeom prst="straightConnector1">
            <a:avLst/>
          </a:prstGeom>
          <a:noFill/>
          <a:ln cap="flat" cmpd="sng" w="38150">
            <a:solidFill>
              <a:srgbClr val="003300"/>
            </a:solidFill>
            <a:prstDash val="solid"/>
            <a:round/>
            <a:headEnd len="sm" w="sm" type="none"/>
            <a:tailEnd len="lg" w="lg" type="triangle"/>
          </a:ln>
        </p:spPr>
      </p:cxnSp>
      <p:cxnSp>
        <p:nvCxnSpPr>
          <p:cNvPr id="1893" name="Google Shape;1893;p227"/>
          <p:cNvCxnSpPr/>
          <p:nvPr/>
        </p:nvCxnSpPr>
        <p:spPr>
          <a:xfrm flipH="1">
            <a:off x="2625121" y="2919241"/>
            <a:ext cx="1296000" cy="609120"/>
          </a:xfrm>
          <a:prstGeom prst="straightConnector1">
            <a:avLst/>
          </a:prstGeom>
          <a:noFill/>
          <a:ln cap="flat" cmpd="sng" w="38150">
            <a:solidFill>
              <a:srgbClr val="003300"/>
            </a:solidFill>
            <a:prstDash val="solid"/>
            <a:round/>
            <a:headEnd len="sm" w="sm" type="none"/>
            <a:tailEnd len="lg" w="lg" type="triangle"/>
          </a:ln>
        </p:spPr>
      </p:cxnSp>
      <p:cxnSp>
        <p:nvCxnSpPr>
          <p:cNvPr id="1894" name="Google Shape;1894;p227"/>
          <p:cNvCxnSpPr/>
          <p:nvPr/>
        </p:nvCxnSpPr>
        <p:spPr>
          <a:xfrm>
            <a:off x="3921121" y="2919241"/>
            <a:ext cx="0" cy="609120"/>
          </a:xfrm>
          <a:prstGeom prst="straightConnector1">
            <a:avLst/>
          </a:prstGeom>
          <a:noFill/>
          <a:ln cap="flat" cmpd="sng" w="38150">
            <a:solidFill>
              <a:srgbClr val="003300"/>
            </a:solidFill>
            <a:prstDash val="solid"/>
            <a:round/>
            <a:headEnd len="sm" w="sm" type="none"/>
            <a:tailEnd len="lg" w="lg" type="triangle"/>
          </a:ln>
        </p:spPr>
      </p:cxnSp>
      <p:cxnSp>
        <p:nvCxnSpPr>
          <p:cNvPr id="1895" name="Google Shape;1895;p227"/>
          <p:cNvCxnSpPr/>
          <p:nvPr/>
        </p:nvCxnSpPr>
        <p:spPr>
          <a:xfrm>
            <a:off x="3921121" y="2919241"/>
            <a:ext cx="1296000" cy="609120"/>
          </a:xfrm>
          <a:prstGeom prst="straightConnector1">
            <a:avLst/>
          </a:prstGeom>
          <a:noFill/>
          <a:ln cap="flat" cmpd="sng" w="38150">
            <a:solidFill>
              <a:srgbClr val="003300"/>
            </a:solidFill>
            <a:prstDash val="solid"/>
            <a:round/>
            <a:headEnd len="sm" w="sm" type="none"/>
            <a:tailEnd len="lg" w="lg" type="triangle"/>
          </a:ln>
        </p:spPr>
      </p:cxnSp>
      <p:grpSp>
        <p:nvGrpSpPr>
          <p:cNvPr id="1896" name="Google Shape;1896;p227"/>
          <p:cNvGrpSpPr/>
          <p:nvPr/>
        </p:nvGrpSpPr>
        <p:grpSpPr>
          <a:xfrm>
            <a:off x="4377601" y="1852201"/>
            <a:ext cx="442080" cy="244800"/>
            <a:chOff x="2504" y="1152"/>
            <a:chExt cx="278" cy="154"/>
          </a:xfrm>
        </p:grpSpPr>
        <p:sp>
          <p:nvSpPr>
            <p:cNvPr id="1897" name="Google Shape;1897;p227"/>
            <p:cNvSpPr/>
            <p:nvPr/>
          </p:nvSpPr>
          <p:spPr>
            <a:xfrm>
              <a:off x="2504" y="1152"/>
              <a:ext cx="187" cy="154"/>
            </a:xfrm>
            <a:custGeom>
              <a:rect b="b" l="l" r="r" t="t"/>
              <a:pathLst>
                <a:path extrusionOk="0" h="685" w="830">
                  <a:moveTo>
                    <a:pt x="5" y="0"/>
                  </a:moveTo>
                  <a:lnTo>
                    <a:pt x="154" y="0"/>
                  </a:lnTo>
                  <a:lnTo>
                    <a:pt x="160" y="7"/>
                  </a:lnTo>
                  <a:lnTo>
                    <a:pt x="160" y="80"/>
                  </a:lnTo>
                  <a:lnTo>
                    <a:pt x="193" y="80"/>
                  </a:lnTo>
                  <a:lnTo>
                    <a:pt x="201" y="88"/>
                  </a:lnTo>
                  <a:lnTo>
                    <a:pt x="201" y="162"/>
                  </a:lnTo>
                  <a:lnTo>
                    <a:pt x="234" y="162"/>
                  </a:lnTo>
                  <a:lnTo>
                    <a:pt x="240" y="170"/>
                  </a:lnTo>
                  <a:lnTo>
                    <a:pt x="240" y="237"/>
                  </a:lnTo>
                  <a:lnTo>
                    <a:pt x="274" y="237"/>
                  </a:lnTo>
                  <a:lnTo>
                    <a:pt x="281" y="242"/>
                  </a:lnTo>
                  <a:lnTo>
                    <a:pt x="281" y="318"/>
                  </a:lnTo>
                  <a:lnTo>
                    <a:pt x="315" y="318"/>
                  </a:lnTo>
                  <a:lnTo>
                    <a:pt x="320" y="324"/>
                  </a:lnTo>
                  <a:lnTo>
                    <a:pt x="320" y="400"/>
                  </a:lnTo>
                  <a:lnTo>
                    <a:pt x="356" y="400"/>
                  </a:lnTo>
                  <a:lnTo>
                    <a:pt x="361" y="405"/>
                  </a:lnTo>
                  <a:lnTo>
                    <a:pt x="361" y="480"/>
                  </a:lnTo>
                  <a:lnTo>
                    <a:pt x="395" y="480"/>
                  </a:lnTo>
                  <a:lnTo>
                    <a:pt x="401" y="485"/>
                  </a:lnTo>
                  <a:lnTo>
                    <a:pt x="401" y="556"/>
                  </a:lnTo>
                  <a:lnTo>
                    <a:pt x="429" y="556"/>
                  </a:lnTo>
                  <a:lnTo>
                    <a:pt x="429" y="485"/>
                  </a:lnTo>
                  <a:lnTo>
                    <a:pt x="434" y="480"/>
                  </a:lnTo>
                  <a:lnTo>
                    <a:pt x="470" y="480"/>
                  </a:lnTo>
                  <a:lnTo>
                    <a:pt x="470" y="366"/>
                  </a:lnTo>
                  <a:lnTo>
                    <a:pt x="475" y="360"/>
                  </a:lnTo>
                  <a:lnTo>
                    <a:pt x="509" y="360"/>
                  </a:lnTo>
                  <a:lnTo>
                    <a:pt x="509" y="284"/>
                  </a:lnTo>
                  <a:lnTo>
                    <a:pt x="515" y="279"/>
                  </a:lnTo>
                  <a:lnTo>
                    <a:pt x="548" y="279"/>
                  </a:lnTo>
                  <a:lnTo>
                    <a:pt x="548" y="170"/>
                  </a:lnTo>
                  <a:lnTo>
                    <a:pt x="554" y="162"/>
                  </a:lnTo>
                  <a:lnTo>
                    <a:pt x="589" y="162"/>
                  </a:lnTo>
                  <a:lnTo>
                    <a:pt x="589" y="88"/>
                  </a:lnTo>
                  <a:lnTo>
                    <a:pt x="595" y="80"/>
                  </a:lnTo>
                  <a:lnTo>
                    <a:pt x="629" y="80"/>
                  </a:lnTo>
                  <a:lnTo>
                    <a:pt x="629" y="7"/>
                  </a:lnTo>
                  <a:lnTo>
                    <a:pt x="634" y="0"/>
                  </a:lnTo>
                  <a:lnTo>
                    <a:pt x="824" y="0"/>
                  </a:lnTo>
                  <a:lnTo>
                    <a:pt x="829" y="7"/>
                  </a:lnTo>
                  <a:lnTo>
                    <a:pt x="829" y="41"/>
                  </a:lnTo>
                  <a:lnTo>
                    <a:pt x="824" y="46"/>
                  </a:lnTo>
                  <a:lnTo>
                    <a:pt x="750" y="46"/>
                  </a:lnTo>
                  <a:lnTo>
                    <a:pt x="750" y="638"/>
                  </a:lnTo>
                  <a:lnTo>
                    <a:pt x="824" y="638"/>
                  </a:lnTo>
                  <a:lnTo>
                    <a:pt x="829" y="645"/>
                  </a:lnTo>
                  <a:lnTo>
                    <a:pt x="829" y="679"/>
                  </a:lnTo>
                  <a:lnTo>
                    <a:pt x="824" y="684"/>
                  </a:lnTo>
                  <a:lnTo>
                    <a:pt x="595" y="684"/>
                  </a:lnTo>
                  <a:lnTo>
                    <a:pt x="589" y="679"/>
                  </a:lnTo>
                  <a:lnTo>
                    <a:pt x="589" y="645"/>
                  </a:lnTo>
                  <a:lnTo>
                    <a:pt x="595" y="638"/>
                  </a:lnTo>
                  <a:lnTo>
                    <a:pt x="670" y="638"/>
                  </a:lnTo>
                  <a:lnTo>
                    <a:pt x="670" y="88"/>
                  </a:lnTo>
                  <a:lnTo>
                    <a:pt x="634" y="88"/>
                  </a:lnTo>
                  <a:lnTo>
                    <a:pt x="634" y="162"/>
                  </a:lnTo>
                  <a:lnTo>
                    <a:pt x="629" y="170"/>
                  </a:lnTo>
                  <a:lnTo>
                    <a:pt x="595" y="170"/>
                  </a:lnTo>
                  <a:lnTo>
                    <a:pt x="595" y="279"/>
                  </a:lnTo>
                  <a:lnTo>
                    <a:pt x="589" y="284"/>
                  </a:lnTo>
                  <a:lnTo>
                    <a:pt x="554" y="284"/>
                  </a:lnTo>
                  <a:lnTo>
                    <a:pt x="554" y="360"/>
                  </a:lnTo>
                  <a:lnTo>
                    <a:pt x="548" y="366"/>
                  </a:lnTo>
                  <a:lnTo>
                    <a:pt x="515" y="366"/>
                  </a:lnTo>
                  <a:lnTo>
                    <a:pt x="515" y="480"/>
                  </a:lnTo>
                  <a:lnTo>
                    <a:pt x="509" y="485"/>
                  </a:lnTo>
                  <a:lnTo>
                    <a:pt x="475" y="485"/>
                  </a:lnTo>
                  <a:lnTo>
                    <a:pt x="475" y="556"/>
                  </a:lnTo>
                  <a:lnTo>
                    <a:pt x="470" y="564"/>
                  </a:lnTo>
                  <a:lnTo>
                    <a:pt x="434" y="564"/>
                  </a:lnTo>
                  <a:lnTo>
                    <a:pt x="434" y="679"/>
                  </a:lnTo>
                  <a:lnTo>
                    <a:pt x="429" y="684"/>
                  </a:lnTo>
                  <a:lnTo>
                    <a:pt x="401" y="684"/>
                  </a:lnTo>
                  <a:lnTo>
                    <a:pt x="395" y="679"/>
                  </a:lnTo>
                  <a:lnTo>
                    <a:pt x="395" y="645"/>
                  </a:lnTo>
                  <a:lnTo>
                    <a:pt x="361" y="645"/>
                  </a:lnTo>
                  <a:lnTo>
                    <a:pt x="356" y="638"/>
                  </a:lnTo>
                  <a:lnTo>
                    <a:pt x="356" y="564"/>
                  </a:lnTo>
                  <a:lnTo>
                    <a:pt x="320" y="564"/>
                  </a:lnTo>
                  <a:lnTo>
                    <a:pt x="315" y="556"/>
                  </a:lnTo>
                  <a:lnTo>
                    <a:pt x="315" y="485"/>
                  </a:lnTo>
                  <a:lnTo>
                    <a:pt x="281" y="485"/>
                  </a:lnTo>
                  <a:lnTo>
                    <a:pt x="274" y="480"/>
                  </a:lnTo>
                  <a:lnTo>
                    <a:pt x="274" y="405"/>
                  </a:lnTo>
                  <a:lnTo>
                    <a:pt x="240" y="405"/>
                  </a:lnTo>
                  <a:lnTo>
                    <a:pt x="234" y="400"/>
                  </a:lnTo>
                  <a:lnTo>
                    <a:pt x="234" y="324"/>
                  </a:lnTo>
                  <a:lnTo>
                    <a:pt x="201" y="324"/>
                  </a:lnTo>
                  <a:lnTo>
                    <a:pt x="193" y="318"/>
                  </a:lnTo>
                  <a:lnTo>
                    <a:pt x="193" y="242"/>
                  </a:lnTo>
                  <a:lnTo>
                    <a:pt x="160" y="242"/>
                  </a:lnTo>
                  <a:lnTo>
                    <a:pt x="154" y="237"/>
                  </a:lnTo>
                  <a:lnTo>
                    <a:pt x="154" y="170"/>
                  </a:lnTo>
                  <a:lnTo>
                    <a:pt x="119" y="170"/>
                  </a:lnTo>
                  <a:lnTo>
                    <a:pt x="119" y="638"/>
                  </a:lnTo>
                  <a:lnTo>
                    <a:pt x="193" y="638"/>
                  </a:lnTo>
                  <a:lnTo>
                    <a:pt x="201" y="645"/>
                  </a:lnTo>
                  <a:lnTo>
                    <a:pt x="201" y="679"/>
                  </a:lnTo>
                  <a:lnTo>
                    <a:pt x="193" y="684"/>
                  </a:lnTo>
                  <a:lnTo>
                    <a:pt x="5" y="684"/>
                  </a:lnTo>
                  <a:lnTo>
                    <a:pt x="0" y="679"/>
                  </a:lnTo>
                  <a:lnTo>
                    <a:pt x="0" y="645"/>
                  </a:lnTo>
                  <a:lnTo>
                    <a:pt x="5" y="638"/>
                  </a:lnTo>
                  <a:lnTo>
                    <a:pt x="79" y="638"/>
                  </a:lnTo>
                  <a:lnTo>
                    <a:pt x="79" y="46"/>
                  </a:lnTo>
                  <a:lnTo>
                    <a:pt x="5" y="46"/>
                  </a:lnTo>
                  <a:lnTo>
                    <a:pt x="0" y="41"/>
                  </a:lnTo>
                  <a:lnTo>
                    <a:pt x="0" y="7"/>
                  </a:lnTo>
                  <a:lnTo>
                    <a:pt x="5" y="0"/>
                  </a:lnTo>
                </a:path>
              </a:pathLst>
            </a:custGeom>
            <a:solidFill>
              <a:srgbClr val="CCFF66"/>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sp>
          <p:nvSpPr>
            <p:cNvPr id="1898" name="Google Shape;1898;p227"/>
            <p:cNvSpPr/>
            <p:nvPr/>
          </p:nvSpPr>
          <p:spPr>
            <a:xfrm>
              <a:off x="2712" y="1152"/>
              <a:ext cx="70" cy="154"/>
            </a:xfrm>
            <a:custGeom>
              <a:rect b="b" l="l" r="r" t="t"/>
              <a:pathLst>
                <a:path extrusionOk="0" h="685" w="314">
                  <a:moveTo>
                    <a:pt x="155" y="0"/>
                  </a:moveTo>
                  <a:lnTo>
                    <a:pt x="191" y="0"/>
                  </a:lnTo>
                  <a:lnTo>
                    <a:pt x="196" y="7"/>
                  </a:lnTo>
                  <a:lnTo>
                    <a:pt x="196" y="638"/>
                  </a:lnTo>
                  <a:lnTo>
                    <a:pt x="307" y="638"/>
                  </a:lnTo>
                  <a:lnTo>
                    <a:pt x="313" y="645"/>
                  </a:lnTo>
                  <a:lnTo>
                    <a:pt x="313" y="679"/>
                  </a:lnTo>
                  <a:lnTo>
                    <a:pt x="307" y="684"/>
                  </a:lnTo>
                  <a:lnTo>
                    <a:pt x="5" y="684"/>
                  </a:lnTo>
                  <a:lnTo>
                    <a:pt x="0" y="679"/>
                  </a:lnTo>
                  <a:lnTo>
                    <a:pt x="0" y="645"/>
                  </a:lnTo>
                  <a:lnTo>
                    <a:pt x="5" y="638"/>
                  </a:lnTo>
                  <a:lnTo>
                    <a:pt x="113" y="638"/>
                  </a:lnTo>
                  <a:lnTo>
                    <a:pt x="113" y="128"/>
                  </a:lnTo>
                  <a:lnTo>
                    <a:pt x="46" y="128"/>
                  </a:lnTo>
                  <a:lnTo>
                    <a:pt x="38" y="122"/>
                  </a:lnTo>
                  <a:lnTo>
                    <a:pt x="38" y="88"/>
                  </a:lnTo>
                  <a:lnTo>
                    <a:pt x="46" y="80"/>
                  </a:lnTo>
                  <a:lnTo>
                    <a:pt x="113" y="80"/>
                  </a:lnTo>
                  <a:lnTo>
                    <a:pt x="113" y="46"/>
                  </a:lnTo>
                  <a:lnTo>
                    <a:pt x="119" y="41"/>
                  </a:lnTo>
                  <a:lnTo>
                    <a:pt x="152" y="41"/>
                  </a:lnTo>
                  <a:lnTo>
                    <a:pt x="152" y="7"/>
                  </a:lnTo>
                  <a:lnTo>
                    <a:pt x="155" y="0"/>
                  </a:lnTo>
                </a:path>
              </a:pathLst>
            </a:custGeom>
            <a:solidFill>
              <a:srgbClr val="CCFF66"/>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grpSp>
      <p:grpSp>
        <p:nvGrpSpPr>
          <p:cNvPr id="1899" name="Google Shape;1899;p227"/>
          <p:cNvGrpSpPr/>
          <p:nvPr/>
        </p:nvGrpSpPr>
        <p:grpSpPr>
          <a:xfrm>
            <a:off x="3692161" y="2595241"/>
            <a:ext cx="442080" cy="244800"/>
            <a:chOff x="2072" y="1620"/>
            <a:chExt cx="278" cy="154"/>
          </a:xfrm>
        </p:grpSpPr>
        <p:sp>
          <p:nvSpPr>
            <p:cNvPr id="1900" name="Google Shape;1900;p227"/>
            <p:cNvSpPr/>
            <p:nvPr/>
          </p:nvSpPr>
          <p:spPr>
            <a:xfrm>
              <a:off x="2072" y="1620"/>
              <a:ext cx="181" cy="154"/>
            </a:xfrm>
            <a:custGeom>
              <a:rect b="b" l="l" r="r" t="t"/>
              <a:pathLst>
                <a:path extrusionOk="0" h="684" w="804">
                  <a:moveTo>
                    <a:pt x="4" y="0"/>
                  </a:moveTo>
                  <a:lnTo>
                    <a:pt x="149" y="0"/>
                  </a:lnTo>
                  <a:lnTo>
                    <a:pt x="155" y="7"/>
                  </a:lnTo>
                  <a:lnTo>
                    <a:pt x="155" y="80"/>
                  </a:lnTo>
                  <a:lnTo>
                    <a:pt x="187" y="80"/>
                  </a:lnTo>
                  <a:lnTo>
                    <a:pt x="194" y="88"/>
                  </a:lnTo>
                  <a:lnTo>
                    <a:pt x="194" y="162"/>
                  </a:lnTo>
                  <a:lnTo>
                    <a:pt x="227" y="162"/>
                  </a:lnTo>
                  <a:lnTo>
                    <a:pt x="232" y="169"/>
                  </a:lnTo>
                  <a:lnTo>
                    <a:pt x="232" y="237"/>
                  </a:lnTo>
                  <a:lnTo>
                    <a:pt x="265" y="237"/>
                  </a:lnTo>
                  <a:lnTo>
                    <a:pt x="272" y="242"/>
                  </a:lnTo>
                  <a:lnTo>
                    <a:pt x="272" y="317"/>
                  </a:lnTo>
                  <a:lnTo>
                    <a:pt x="305" y="317"/>
                  </a:lnTo>
                  <a:lnTo>
                    <a:pt x="310" y="324"/>
                  </a:lnTo>
                  <a:lnTo>
                    <a:pt x="310" y="399"/>
                  </a:lnTo>
                  <a:lnTo>
                    <a:pt x="344" y="399"/>
                  </a:lnTo>
                  <a:lnTo>
                    <a:pt x="350" y="404"/>
                  </a:lnTo>
                  <a:lnTo>
                    <a:pt x="350" y="480"/>
                  </a:lnTo>
                  <a:lnTo>
                    <a:pt x="382" y="480"/>
                  </a:lnTo>
                  <a:lnTo>
                    <a:pt x="388" y="484"/>
                  </a:lnTo>
                  <a:lnTo>
                    <a:pt x="388" y="555"/>
                  </a:lnTo>
                  <a:lnTo>
                    <a:pt x="415" y="555"/>
                  </a:lnTo>
                  <a:lnTo>
                    <a:pt x="415" y="484"/>
                  </a:lnTo>
                  <a:lnTo>
                    <a:pt x="420" y="480"/>
                  </a:lnTo>
                  <a:lnTo>
                    <a:pt x="455" y="480"/>
                  </a:lnTo>
                  <a:lnTo>
                    <a:pt x="455" y="365"/>
                  </a:lnTo>
                  <a:lnTo>
                    <a:pt x="460" y="359"/>
                  </a:lnTo>
                  <a:lnTo>
                    <a:pt x="493" y="359"/>
                  </a:lnTo>
                  <a:lnTo>
                    <a:pt x="493" y="284"/>
                  </a:lnTo>
                  <a:lnTo>
                    <a:pt x="498" y="279"/>
                  </a:lnTo>
                  <a:lnTo>
                    <a:pt x="531" y="279"/>
                  </a:lnTo>
                  <a:lnTo>
                    <a:pt x="531" y="169"/>
                  </a:lnTo>
                  <a:lnTo>
                    <a:pt x="536" y="162"/>
                  </a:lnTo>
                  <a:lnTo>
                    <a:pt x="570" y="162"/>
                  </a:lnTo>
                  <a:lnTo>
                    <a:pt x="570" y="88"/>
                  </a:lnTo>
                  <a:lnTo>
                    <a:pt x="576" y="80"/>
                  </a:lnTo>
                  <a:lnTo>
                    <a:pt x="608" y="80"/>
                  </a:lnTo>
                  <a:lnTo>
                    <a:pt x="608" y="7"/>
                  </a:lnTo>
                  <a:lnTo>
                    <a:pt x="614" y="0"/>
                  </a:lnTo>
                  <a:lnTo>
                    <a:pt x="797" y="0"/>
                  </a:lnTo>
                  <a:lnTo>
                    <a:pt x="803" y="7"/>
                  </a:lnTo>
                  <a:lnTo>
                    <a:pt x="803" y="41"/>
                  </a:lnTo>
                  <a:lnTo>
                    <a:pt x="797" y="46"/>
                  </a:lnTo>
                  <a:lnTo>
                    <a:pt x="725" y="46"/>
                  </a:lnTo>
                  <a:lnTo>
                    <a:pt x="725" y="637"/>
                  </a:lnTo>
                  <a:lnTo>
                    <a:pt x="797" y="637"/>
                  </a:lnTo>
                  <a:lnTo>
                    <a:pt x="803" y="645"/>
                  </a:lnTo>
                  <a:lnTo>
                    <a:pt x="803" y="678"/>
                  </a:lnTo>
                  <a:lnTo>
                    <a:pt x="797" y="683"/>
                  </a:lnTo>
                  <a:lnTo>
                    <a:pt x="576" y="683"/>
                  </a:lnTo>
                  <a:lnTo>
                    <a:pt x="570" y="678"/>
                  </a:lnTo>
                  <a:lnTo>
                    <a:pt x="570" y="645"/>
                  </a:lnTo>
                  <a:lnTo>
                    <a:pt x="576" y="637"/>
                  </a:lnTo>
                  <a:lnTo>
                    <a:pt x="648" y="637"/>
                  </a:lnTo>
                  <a:lnTo>
                    <a:pt x="648" y="88"/>
                  </a:lnTo>
                  <a:lnTo>
                    <a:pt x="614" y="88"/>
                  </a:lnTo>
                  <a:lnTo>
                    <a:pt x="614" y="162"/>
                  </a:lnTo>
                  <a:lnTo>
                    <a:pt x="608" y="169"/>
                  </a:lnTo>
                  <a:lnTo>
                    <a:pt x="576" y="169"/>
                  </a:lnTo>
                  <a:lnTo>
                    <a:pt x="576" y="279"/>
                  </a:lnTo>
                  <a:lnTo>
                    <a:pt x="570" y="284"/>
                  </a:lnTo>
                  <a:lnTo>
                    <a:pt x="536" y="284"/>
                  </a:lnTo>
                  <a:lnTo>
                    <a:pt x="536" y="359"/>
                  </a:lnTo>
                  <a:lnTo>
                    <a:pt x="531" y="365"/>
                  </a:lnTo>
                  <a:lnTo>
                    <a:pt x="498" y="365"/>
                  </a:lnTo>
                  <a:lnTo>
                    <a:pt x="498" y="480"/>
                  </a:lnTo>
                  <a:lnTo>
                    <a:pt x="493" y="484"/>
                  </a:lnTo>
                  <a:lnTo>
                    <a:pt x="460" y="484"/>
                  </a:lnTo>
                  <a:lnTo>
                    <a:pt x="460" y="555"/>
                  </a:lnTo>
                  <a:lnTo>
                    <a:pt x="455" y="563"/>
                  </a:lnTo>
                  <a:lnTo>
                    <a:pt x="420" y="563"/>
                  </a:lnTo>
                  <a:lnTo>
                    <a:pt x="420" y="678"/>
                  </a:lnTo>
                  <a:lnTo>
                    <a:pt x="415" y="683"/>
                  </a:lnTo>
                  <a:lnTo>
                    <a:pt x="388" y="683"/>
                  </a:lnTo>
                  <a:lnTo>
                    <a:pt x="382" y="678"/>
                  </a:lnTo>
                  <a:lnTo>
                    <a:pt x="382" y="645"/>
                  </a:lnTo>
                  <a:lnTo>
                    <a:pt x="350" y="645"/>
                  </a:lnTo>
                  <a:lnTo>
                    <a:pt x="344" y="637"/>
                  </a:lnTo>
                  <a:lnTo>
                    <a:pt x="344" y="563"/>
                  </a:lnTo>
                  <a:lnTo>
                    <a:pt x="310" y="563"/>
                  </a:lnTo>
                  <a:lnTo>
                    <a:pt x="305" y="555"/>
                  </a:lnTo>
                  <a:lnTo>
                    <a:pt x="305" y="484"/>
                  </a:lnTo>
                  <a:lnTo>
                    <a:pt x="272" y="484"/>
                  </a:lnTo>
                  <a:lnTo>
                    <a:pt x="265" y="480"/>
                  </a:lnTo>
                  <a:lnTo>
                    <a:pt x="265" y="404"/>
                  </a:lnTo>
                  <a:lnTo>
                    <a:pt x="232" y="404"/>
                  </a:lnTo>
                  <a:lnTo>
                    <a:pt x="227" y="399"/>
                  </a:lnTo>
                  <a:lnTo>
                    <a:pt x="227" y="324"/>
                  </a:lnTo>
                  <a:lnTo>
                    <a:pt x="194" y="324"/>
                  </a:lnTo>
                  <a:lnTo>
                    <a:pt x="187" y="317"/>
                  </a:lnTo>
                  <a:lnTo>
                    <a:pt x="187" y="242"/>
                  </a:lnTo>
                  <a:lnTo>
                    <a:pt x="155" y="242"/>
                  </a:lnTo>
                  <a:lnTo>
                    <a:pt x="149" y="237"/>
                  </a:lnTo>
                  <a:lnTo>
                    <a:pt x="149" y="169"/>
                  </a:lnTo>
                  <a:lnTo>
                    <a:pt x="115" y="169"/>
                  </a:lnTo>
                  <a:lnTo>
                    <a:pt x="115" y="637"/>
                  </a:lnTo>
                  <a:lnTo>
                    <a:pt x="187" y="637"/>
                  </a:lnTo>
                  <a:lnTo>
                    <a:pt x="194" y="645"/>
                  </a:lnTo>
                  <a:lnTo>
                    <a:pt x="194" y="678"/>
                  </a:lnTo>
                  <a:lnTo>
                    <a:pt x="187" y="683"/>
                  </a:lnTo>
                  <a:lnTo>
                    <a:pt x="4" y="683"/>
                  </a:lnTo>
                  <a:lnTo>
                    <a:pt x="0" y="678"/>
                  </a:lnTo>
                  <a:lnTo>
                    <a:pt x="0" y="645"/>
                  </a:lnTo>
                  <a:lnTo>
                    <a:pt x="4" y="637"/>
                  </a:lnTo>
                  <a:lnTo>
                    <a:pt x="77" y="637"/>
                  </a:lnTo>
                  <a:lnTo>
                    <a:pt x="77" y="46"/>
                  </a:lnTo>
                  <a:lnTo>
                    <a:pt x="4" y="46"/>
                  </a:lnTo>
                  <a:lnTo>
                    <a:pt x="0" y="41"/>
                  </a:lnTo>
                  <a:lnTo>
                    <a:pt x="0" y="7"/>
                  </a:lnTo>
                  <a:lnTo>
                    <a:pt x="4" y="0"/>
                  </a:lnTo>
                </a:path>
              </a:pathLst>
            </a:custGeom>
            <a:solidFill>
              <a:srgbClr val="CCFF66"/>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sp>
          <p:nvSpPr>
            <p:cNvPr id="1901" name="Google Shape;1901;p227"/>
            <p:cNvSpPr/>
            <p:nvPr/>
          </p:nvSpPr>
          <p:spPr>
            <a:xfrm>
              <a:off x="2265" y="1620"/>
              <a:ext cx="85" cy="154"/>
            </a:xfrm>
            <a:custGeom>
              <a:rect b="b" l="l" r="r" t="t"/>
              <a:pathLst>
                <a:path extrusionOk="0" h="684" w="380">
                  <a:moveTo>
                    <a:pt x="114" y="0"/>
                  </a:moveTo>
                  <a:lnTo>
                    <a:pt x="222" y="0"/>
                  </a:lnTo>
                  <a:lnTo>
                    <a:pt x="227" y="7"/>
                  </a:lnTo>
                  <a:lnTo>
                    <a:pt x="227" y="41"/>
                  </a:lnTo>
                  <a:lnTo>
                    <a:pt x="297" y="41"/>
                  </a:lnTo>
                  <a:lnTo>
                    <a:pt x="302" y="46"/>
                  </a:lnTo>
                  <a:lnTo>
                    <a:pt x="302" y="80"/>
                  </a:lnTo>
                  <a:lnTo>
                    <a:pt x="335" y="80"/>
                  </a:lnTo>
                  <a:lnTo>
                    <a:pt x="340" y="88"/>
                  </a:lnTo>
                  <a:lnTo>
                    <a:pt x="340" y="279"/>
                  </a:lnTo>
                  <a:lnTo>
                    <a:pt x="335" y="284"/>
                  </a:lnTo>
                  <a:lnTo>
                    <a:pt x="302" y="284"/>
                  </a:lnTo>
                  <a:lnTo>
                    <a:pt x="302" y="359"/>
                  </a:lnTo>
                  <a:lnTo>
                    <a:pt x="297" y="365"/>
                  </a:lnTo>
                  <a:lnTo>
                    <a:pt x="264" y="365"/>
                  </a:lnTo>
                  <a:lnTo>
                    <a:pt x="264" y="399"/>
                  </a:lnTo>
                  <a:lnTo>
                    <a:pt x="259" y="404"/>
                  </a:lnTo>
                  <a:lnTo>
                    <a:pt x="227" y="404"/>
                  </a:lnTo>
                  <a:lnTo>
                    <a:pt x="227" y="480"/>
                  </a:lnTo>
                  <a:lnTo>
                    <a:pt x="222" y="484"/>
                  </a:lnTo>
                  <a:lnTo>
                    <a:pt x="188" y="484"/>
                  </a:lnTo>
                  <a:lnTo>
                    <a:pt x="188" y="521"/>
                  </a:lnTo>
                  <a:lnTo>
                    <a:pt x="184" y="526"/>
                  </a:lnTo>
                  <a:lnTo>
                    <a:pt x="151" y="526"/>
                  </a:lnTo>
                  <a:lnTo>
                    <a:pt x="151" y="555"/>
                  </a:lnTo>
                  <a:lnTo>
                    <a:pt x="146" y="563"/>
                  </a:lnTo>
                  <a:lnTo>
                    <a:pt x="114" y="563"/>
                  </a:lnTo>
                  <a:lnTo>
                    <a:pt x="114" y="597"/>
                  </a:lnTo>
                  <a:lnTo>
                    <a:pt x="335" y="597"/>
                  </a:lnTo>
                  <a:lnTo>
                    <a:pt x="335" y="563"/>
                  </a:lnTo>
                  <a:lnTo>
                    <a:pt x="340" y="555"/>
                  </a:lnTo>
                  <a:lnTo>
                    <a:pt x="374" y="555"/>
                  </a:lnTo>
                  <a:lnTo>
                    <a:pt x="379" y="563"/>
                  </a:lnTo>
                  <a:lnTo>
                    <a:pt x="379" y="637"/>
                  </a:lnTo>
                  <a:lnTo>
                    <a:pt x="374" y="645"/>
                  </a:lnTo>
                  <a:lnTo>
                    <a:pt x="340" y="645"/>
                  </a:lnTo>
                  <a:lnTo>
                    <a:pt x="340" y="678"/>
                  </a:lnTo>
                  <a:lnTo>
                    <a:pt x="335" y="683"/>
                  </a:lnTo>
                  <a:lnTo>
                    <a:pt x="4" y="683"/>
                  </a:lnTo>
                  <a:lnTo>
                    <a:pt x="0" y="678"/>
                  </a:lnTo>
                  <a:lnTo>
                    <a:pt x="0" y="603"/>
                  </a:lnTo>
                  <a:lnTo>
                    <a:pt x="4" y="597"/>
                  </a:lnTo>
                  <a:lnTo>
                    <a:pt x="37" y="597"/>
                  </a:lnTo>
                  <a:lnTo>
                    <a:pt x="37" y="563"/>
                  </a:lnTo>
                  <a:lnTo>
                    <a:pt x="42" y="555"/>
                  </a:lnTo>
                  <a:lnTo>
                    <a:pt x="75" y="555"/>
                  </a:lnTo>
                  <a:lnTo>
                    <a:pt x="75" y="526"/>
                  </a:lnTo>
                  <a:lnTo>
                    <a:pt x="82" y="521"/>
                  </a:lnTo>
                  <a:lnTo>
                    <a:pt x="109" y="521"/>
                  </a:lnTo>
                  <a:lnTo>
                    <a:pt x="109" y="484"/>
                  </a:lnTo>
                  <a:lnTo>
                    <a:pt x="114" y="480"/>
                  </a:lnTo>
                  <a:lnTo>
                    <a:pt x="146" y="480"/>
                  </a:lnTo>
                  <a:lnTo>
                    <a:pt x="146" y="446"/>
                  </a:lnTo>
                  <a:lnTo>
                    <a:pt x="151" y="441"/>
                  </a:lnTo>
                  <a:lnTo>
                    <a:pt x="184" y="441"/>
                  </a:lnTo>
                  <a:lnTo>
                    <a:pt x="184" y="365"/>
                  </a:lnTo>
                  <a:lnTo>
                    <a:pt x="188" y="359"/>
                  </a:lnTo>
                  <a:lnTo>
                    <a:pt x="222" y="359"/>
                  </a:lnTo>
                  <a:lnTo>
                    <a:pt x="222" y="284"/>
                  </a:lnTo>
                  <a:lnTo>
                    <a:pt x="227" y="279"/>
                  </a:lnTo>
                  <a:lnTo>
                    <a:pt x="259" y="279"/>
                  </a:lnTo>
                  <a:lnTo>
                    <a:pt x="259" y="128"/>
                  </a:lnTo>
                  <a:lnTo>
                    <a:pt x="227" y="128"/>
                  </a:lnTo>
                  <a:lnTo>
                    <a:pt x="222" y="122"/>
                  </a:lnTo>
                  <a:lnTo>
                    <a:pt x="222" y="88"/>
                  </a:lnTo>
                  <a:lnTo>
                    <a:pt x="82" y="88"/>
                  </a:lnTo>
                  <a:lnTo>
                    <a:pt x="82" y="122"/>
                  </a:lnTo>
                  <a:lnTo>
                    <a:pt x="75" y="128"/>
                  </a:lnTo>
                  <a:lnTo>
                    <a:pt x="42" y="128"/>
                  </a:lnTo>
                  <a:lnTo>
                    <a:pt x="42" y="203"/>
                  </a:lnTo>
                  <a:lnTo>
                    <a:pt x="37" y="208"/>
                  </a:lnTo>
                  <a:lnTo>
                    <a:pt x="4" y="208"/>
                  </a:lnTo>
                  <a:lnTo>
                    <a:pt x="0" y="203"/>
                  </a:lnTo>
                  <a:lnTo>
                    <a:pt x="0" y="128"/>
                  </a:lnTo>
                  <a:lnTo>
                    <a:pt x="4" y="122"/>
                  </a:lnTo>
                  <a:lnTo>
                    <a:pt x="37" y="122"/>
                  </a:lnTo>
                  <a:lnTo>
                    <a:pt x="37" y="46"/>
                  </a:lnTo>
                  <a:lnTo>
                    <a:pt x="42" y="41"/>
                  </a:lnTo>
                  <a:lnTo>
                    <a:pt x="109" y="41"/>
                  </a:lnTo>
                  <a:lnTo>
                    <a:pt x="109" y="7"/>
                  </a:lnTo>
                  <a:lnTo>
                    <a:pt x="114" y="0"/>
                  </a:lnTo>
                </a:path>
              </a:pathLst>
            </a:custGeom>
            <a:solidFill>
              <a:srgbClr val="CCFF66"/>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grpSp>
      <p:grpSp>
        <p:nvGrpSpPr>
          <p:cNvPr id="1902" name="Google Shape;1902;p227"/>
          <p:cNvGrpSpPr/>
          <p:nvPr/>
        </p:nvGrpSpPr>
        <p:grpSpPr>
          <a:xfrm>
            <a:off x="5152321" y="2595241"/>
            <a:ext cx="442080" cy="244800"/>
            <a:chOff x="2992" y="1620"/>
            <a:chExt cx="278" cy="154"/>
          </a:xfrm>
        </p:grpSpPr>
        <p:sp>
          <p:nvSpPr>
            <p:cNvPr id="1903" name="Google Shape;1903;p227"/>
            <p:cNvSpPr/>
            <p:nvPr/>
          </p:nvSpPr>
          <p:spPr>
            <a:xfrm>
              <a:off x="2992" y="1620"/>
              <a:ext cx="187" cy="154"/>
            </a:xfrm>
            <a:custGeom>
              <a:rect b="b" l="l" r="r" t="t"/>
              <a:pathLst>
                <a:path extrusionOk="0" h="684" w="827">
                  <a:moveTo>
                    <a:pt x="5" y="0"/>
                  </a:moveTo>
                  <a:lnTo>
                    <a:pt x="153" y="0"/>
                  </a:lnTo>
                  <a:lnTo>
                    <a:pt x="159" y="7"/>
                  </a:lnTo>
                  <a:lnTo>
                    <a:pt x="159" y="80"/>
                  </a:lnTo>
                  <a:lnTo>
                    <a:pt x="192" y="80"/>
                  </a:lnTo>
                  <a:lnTo>
                    <a:pt x="200" y="88"/>
                  </a:lnTo>
                  <a:lnTo>
                    <a:pt x="200" y="162"/>
                  </a:lnTo>
                  <a:lnTo>
                    <a:pt x="233" y="162"/>
                  </a:lnTo>
                  <a:lnTo>
                    <a:pt x="239" y="169"/>
                  </a:lnTo>
                  <a:lnTo>
                    <a:pt x="239" y="237"/>
                  </a:lnTo>
                  <a:lnTo>
                    <a:pt x="273" y="237"/>
                  </a:lnTo>
                  <a:lnTo>
                    <a:pt x="280" y="242"/>
                  </a:lnTo>
                  <a:lnTo>
                    <a:pt x="280" y="317"/>
                  </a:lnTo>
                  <a:lnTo>
                    <a:pt x="314" y="317"/>
                  </a:lnTo>
                  <a:lnTo>
                    <a:pt x="319" y="324"/>
                  </a:lnTo>
                  <a:lnTo>
                    <a:pt x="319" y="399"/>
                  </a:lnTo>
                  <a:lnTo>
                    <a:pt x="355" y="399"/>
                  </a:lnTo>
                  <a:lnTo>
                    <a:pt x="360" y="404"/>
                  </a:lnTo>
                  <a:lnTo>
                    <a:pt x="360" y="480"/>
                  </a:lnTo>
                  <a:lnTo>
                    <a:pt x="393" y="480"/>
                  </a:lnTo>
                  <a:lnTo>
                    <a:pt x="399" y="484"/>
                  </a:lnTo>
                  <a:lnTo>
                    <a:pt x="399" y="555"/>
                  </a:lnTo>
                  <a:lnTo>
                    <a:pt x="427" y="555"/>
                  </a:lnTo>
                  <a:lnTo>
                    <a:pt x="427" y="484"/>
                  </a:lnTo>
                  <a:lnTo>
                    <a:pt x="432" y="480"/>
                  </a:lnTo>
                  <a:lnTo>
                    <a:pt x="468" y="480"/>
                  </a:lnTo>
                  <a:lnTo>
                    <a:pt x="468" y="365"/>
                  </a:lnTo>
                  <a:lnTo>
                    <a:pt x="473" y="359"/>
                  </a:lnTo>
                  <a:lnTo>
                    <a:pt x="507" y="359"/>
                  </a:lnTo>
                  <a:lnTo>
                    <a:pt x="507" y="284"/>
                  </a:lnTo>
                  <a:lnTo>
                    <a:pt x="513" y="279"/>
                  </a:lnTo>
                  <a:lnTo>
                    <a:pt x="546" y="279"/>
                  </a:lnTo>
                  <a:lnTo>
                    <a:pt x="546" y="169"/>
                  </a:lnTo>
                  <a:lnTo>
                    <a:pt x="552" y="162"/>
                  </a:lnTo>
                  <a:lnTo>
                    <a:pt x="587" y="162"/>
                  </a:lnTo>
                  <a:lnTo>
                    <a:pt x="587" y="88"/>
                  </a:lnTo>
                  <a:lnTo>
                    <a:pt x="593" y="80"/>
                  </a:lnTo>
                  <a:lnTo>
                    <a:pt x="626" y="80"/>
                  </a:lnTo>
                  <a:lnTo>
                    <a:pt x="626" y="7"/>
                  </a:lnTo>
                  <a:lnTo>
                    <a:pt x="631" y="0"/>
                  </a:lnTo>
                  <a:lnTo>
                    <a:pt x="821" y="0"/>
                  </a:lnTo>
                  <a:lnTo>
                    <a:pt x="826" y="7"/>
                  </a:lnTo>
                  <a:lnTo>
                    <a:pt x="826" y="41"/>
                  </a:lnTo>
                  <a:lnTo>
                    <a:pt x="821" y="46"/>
                  </a:lnTo>
                  <a:lnTo>
                    <a:pt x="747" y="46"/>
                  </a:lnTo>
                  <a:lnTo>
                    <a:pt x="747" y="637"/>
                  </a:lnTo>
                  <a:lnTo>
                    <a:pt x="821" y="637"/>
                  </a:lnTo>
                  <a:lnTo>
                    <a:pt x="826" y="645"/>
                  </a:lnTo>
                  <a:lnTo>
                    <a:pt x="826" y="678"/>
                  </a:lnTo>
                  <a:lnTo>
                    <a:pt x="821" y="683"/>
                  </a:lnTo>
                  <a:lnTo>
                    <a:pt x="593" y="683"/>
                  </a:lnTo>
                  <a:lnTo>
                    <a:pt x="587" y="678"/>
                  </a:lnTo>
                  <a:lnTo>
                    <a:pt x="587" y="645"/>
                  </a:lnTo>
                  <a:lnTo>
                    <a:pt x="593" y="637"/>
                  </a:lnTo>
                  <a:lnTo>
                    <a:pt x="667" y="637"/>
                  </a:lnTo>
                  <a:lnTo>
                    <a:pt x="667" y="88"/>
                  </a:lnTo>
                  <a:lnTo>
                    <a:pt x="631" y="88"/>
                  </a:lnTo>
                  <a:lnTo>
                    <a:pt x="631" y="162"/>
                  </a:lnTo>
                  <a:lnTo>
                    <a:pt x="626" y="169"/>
                  </a:lnTo>
                  <a:lnTo>
                    <a:pt x="593" y="169"/>
                  </a:lnTo>
                  <a:lnTo>
                    <a:pt x="593" y="279"/>
                  </a:lnTo>
                  <a:lnTo>
                    <a:pt x="587" y="284"/>
                  </a:lnTo>
                  <a:lnTo>
                    <a:pt x="552" y="284"/>
                  </a:lnTo>
                  <a:lnTo>
                    <a:pt x="552" y="359"/>
                  </a:lnTo>
                  <a:lnTo>
                    <a:pt x="546" y="365"/>
                  </a:lnTo>
                  <a:lnTo>
                    <a:pt x="513" y="365"/>
                  </a:lnTo>
                  <a:lnTo>
                    <a:pt x="513" y="480"/>
                  </a:lnTo>
                  <a:lnTo>
                    <a:pt x="507" y="484"/>
                  </a:lnTo>
                  <a:lnTo>
                    <a:pt x="473" y="484"/>
                  </a:lnTo>
                  <a:lnTo>
                    <a:pt x="473" y="555"/>
                  </a:lnTo>
                  <a:lnTo>
                    <a:pt x="468" y="563"/>
                  </a:lnTo>
                  <a:lnTo>
                    <a:pt x="432" y="563"/>
                  </a:lnTo>
                  <a:lnTo>
                    <a:pt x="432" y="678"/>
                  </a:lnTo>
                  <a:lnTo>
                    <a:pt x="427" y="683"/>
                  </a:lnTo>
                  <a:lnTo>
                    <a:pt x="399" y="683"/>
                  </a:lnTo>
                  <a:lnTo>
                    <a:pt x="393" y="678"/>
                  </a:lnTo>
                  <a:lnTo>
                    <a:pt x="393" y="645"/>
                  </a:lnTo>
                  <a:lnTo>
                    <a:pt x="360" y="645"/>
                  </a:lnTo>
                  <a:lnTo>
                    <a:pt x="355" y="637"/>
                  </a:lnTo>
                  <a:lnTo>
                    <a:pt x="355" y="563"/>
                  </a:lnTo>
                  <a:lnTo>
                    <a:pt x="319" y="563"/>
                  </a:lnTo>
                  <a:lnTo>
                    <a:pt x="314" y="555"/>
                  </a:lnTo>
                  <a:lnTo>
                    <a:pt x="314" y="484"/>
                  </a:lnTo>
                  <a:lnTo>
                    <a:pt x="280" y="484"/>
                  </a:lnTo>
                  <a:lnTo>
                    <a:pt x="273" y="480"/>
                  </a:lnTo>
                  <a:lnTo>
                    <a:pt x="273" y="404"/>
                  </a:lnTo>
                  <a:lnTo>
                    <a:pt x="239" y="404"/>
                  </a:lnTo>
                  <a:lnTo>
                    <a:pt x="233" y="399"/>
                  </a:lnTo>
                  <a:lnTo>
                    <a:pt x="233" y="324"/>
                  </a:lnTo>
                  <a:lnTo>
                    <a:pt x="200" y="324"/>
                  </a:lnTo>
                  <a:lnTo>
                    <a:pt x="192" y="317"/>
                  </a:lnTo>
                  <a:lnTo>
                    <a:pt x="192" y="242"/>
                  </a:lnTo>
                  <a:lnTo>
                    <a:pt x="159" y="242"/>
                  </a:lnTo>
                  <a:lnTo>
                    <a:pt x="153" y="237"/>
                  </a:lnTo>
                  <a:lnTo>
                    <a:pt x="153" y="169"/>
                  </a:lnTo>
                  <a:lnTo>
                    <a:pt x="119" y="169"/>
                  </a:lnTo>
                  <a:lnTo>
                    <a:pt x="119" y="637"/>
                  </a:lnTo>
                  <a:lnTo>
                    <a:pt x="192" y="637"/>
                  </a:lnTo>
                  <a:lnTo>
                    <a:pt x="200" y="645"/>
                  </a:lnTo>
                  <a:lnTo>
                    <a:pt x="200" y="678"/>
                  </a:lnTo>
                  <a:lnTo>
                    <a:pt x="192" y="683"/>
                  </a:lnTo>
                  <a:lnTo>
                    <a:pt x="5" y="683"/>
                  </a:lnTo>
                  <a:lnTo>
                    <a:pt x="0" y="678"/>
                  </a:lnTo>
                  <a:lnTo>
                    <a:pt x="0" y="645"/>
                  </a:lnTo>
                  <a:lnTo>
                    <a:pt x="5" y="637"/>
                  </a:lnTo>
                  <a:lnTo>
                    <a:pt x="79" y="637"/>
                  </a:lnTo>
                  <a:lnTo>
                    <a:pt x="79" y="46"/>
                  </a:lnTo>
                  <a:lnTo>
                    <a:pt x="5" y="46"/>
                  </a:lnTo>
                  <a:lnTo>
                    <a:pt x="0" y="41"/>
                  </a:lnTo>
                  <a:lnTo>
                    <a:pt x="0" y="7"/>
                  </a:lnTo>
                  <a:lnTo>
                    <a:pt x="5" y="0"/>
                  </a:lnTo>
                </a:path>
              </a:pathLst>
            </a:custGeom>
            <a:solidFill>
              <a:srgbClr val="CCFF66"/>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sp>
          <p:nvSpPr>
            <p:cNvPr id="1904" name="Google Shape;1904;p227"/>
            <p:cNvSpPr/>
            <p:nvPr/>
          </p:nvSpPr>
          <p:spPr>
            <a:xfrm>
              <a:off x="3191" y="1620"/>
              <a:ext cx="79" cy="154"/>
            </a:xfrm>
            <a:custGeom>
              <a:rect b="b" l="l" r="r" t="t"/>
              <a:pathLst>
                <a:path extrusionOk="0" h="684" w="353">
                  <a:moveTo>
                    <a:pt x="119" y="0"/>
                  </a:moveTo>
                  <a:lnTo>
                    <a:pt x="230" y="0"/>
                  </a:lnTo>
                  <a:lnTo>
                    <a:pt x="235" y="7"/>
                  </a:lnTo>
                  <a:lnTo>
                    <a:pt x="235" y="41"/>
                  </a:lnTo>
                  <a:lnTo>
                    <a:pt x="269" y="41"/>
                  </a:lnTo>
                  <a:lnTo>
                    <a:pt x="275" y="46"/>
                  </a:lnTo>
                  <a:lnTo>
                    <a:pt x="275" y="80"/>
                  </a:lnTo>
                  <a:lnTo>
                    <a:pt x="308" y="80"/>
                  </a:lnTo>
                  <a:lnTo>
                    <a:pt x="313" y="88"/>
                  </a:lnTo>
                  <a:lnTo>
                    <a:pt x="313" y="203"/>
                  </a:lnTo>
                  <a:lnTo>
                    <a:pt x="308" y="208"/>
                  </a:lnTo>
                  <a:lnTo>
                    <a:pt x="275" y="208"/>
                  </a:lnTo>
                  <a:lnTo>
                    <a:pt x="275" y="237"/>
                  </a:lnTo>
                  <a:lnTo>
                    <a:pt x="269" y="242"/>
                  </a:lnTo>
                  <a:lnTo>
                    <a:pt x="235" y="242"/>
                  </a:lnTo>
                  <a:lnTo>
                    <a:pt x="235" y="279"/>
                  </a:lnTo>
                  <a:lnTo>
                    <a:pt x="269" y="279"/>
                  </a:lnTo>
                  <a:lnTo>
                    <a:pt x="275" y="284"/>
                  </a:lnTo>
                  <a:lnTo>
                    <a:pt x="275" y="317"/>
                  </a:lnTo>
                  <a:lnTo>
                    <a:pt x="308" y="317"/>
                  </a:lnTo>
                  <a:lnTo>
                    <a:pt x="313" y="324"/>
                  </a:lnTo>
                  <a:lnTo>
                    <a:pt x="313" y="359"/>
                  </a:lnTo>
                  <a:lnTo>
                    <a:pt x="346" y="359"/>
                  </a:lnTo>
                  <a:lnTo>
                    <a:pt x="352" y="365"/>
                  </a:lnTo>
                  <a:lnTo>
                    <a:pt x="352" y="521"/>
                  </a:lnTo>
                  <a:lnTo>
                    <a:pt x="346" y="526"/>
                  </a:lnTo>
                  <a:lnTo>
                    <a:pt x="313" y="526"/>
                  </a:lnTo>
                  <a:lnTo>
                    <a:pt x="313" y="597"/>
                  </a:lnTo>
                  <a:lnTo>
                    <a:pt x="308" y="603"/>
                  </a:lnTo>
                  <a:lnTo>
                    <a:pt x="275" y="603"/>
                  </a:lnTo>
                  <a:lnTo>
                    <a:pt x="275" y="637"/>
                  </a:lnTo>
                  <a:lnTo>
                    <a:pt x="269" y="645"/>
                  </a:lnTo>
                  <a:lnTo>
                    <a:pt x="195" y="645"/>
                  </a:lnTo>
                  <a:lnTo>
                    <a:pt x="195" y="678"/>
                  </a:lnTo>
                  <a:lnTo>
                    <a:pt x="191" y="683"/>
                  </a:lnTo>
                  <a:lnTo>
                    <a:pt x="44" y="683"/>
                  </a:lnTo>
                  <a:lnTo>
                    <a:pt x="38" y="678"/>
                  </a:lnTo>
                  <a:lnTo>
                    <a:pt x="38" y="645"/>
                  </a:lnTo>
                  <a:lnTo>
                    <a:pt x="5" y="645"/>
                  </a:lnTo>
                  <a:lnTo>
                    <a:pt x="0" y="637"/>
                  </a:lnTo>
                  <a:lnTo>
                    <a:pt x="0" y="563"/>
                  </a:lnTo>
                  <a:lnTo>
                    <a:pt x="5" y="555"/>
                  </a:lnTo>
                  <a:lnTo>
                    <a:pt x="77" y="555"/>
                  </a:lnTo>
                  <a:lnTo>
                    <a:pt x="85" y="563"/>
                  </a:lnTo>
                  <a:lnTo>
                    <a:pt x="85" y="597"/>
                  </a:lnTo>
                  <a:lnTo>
                    <a:pt x="113" y="597"/>
                  </a:lnTo>
                  <a:lnTo>
                    <a:pt x="119" y="603"/>
                  </a:lnTo>
                  <a:lnTo>
                    <a:pt x="119" y="637"/>
                  </a:lnTo>
                  <a:lnTo>
                    <a:pt x="191" y="637"/>
                  </a:lnTo>
                  <a:lnTo>
                    <a:pt x="191" y="603"/>
                  </a:lnTo>
                  <a:lnTo>
                    <a:pt x="195" y="597"/>
                  </a:lnTo>
                  <a:lnTo>
                    <a:pt x="230" y="597"/>
                  </a:lnTo>
                  <a:lnTo>
                    <a:pt x="230" y="563"/>
                  </a:lnTo>
                  <a:lnTo>
                    <a:pt x="235" y="555"/>
                  </a:lnTo>
                  <a:lnTo>
                    <a:pt x="269" y="555"/>
                  </a:lnTo>
                  <a:lnTo>
                    <a:pt x="269" y="404"/>
                  </a:lnTo>
                  <a:lnTo>
                    <a:pt x="235" y="404"/>
                  </a:lnTo>
                  <a:lnTo>
                    <a:pt x="230" y="399"/>
                  </a:lnTo>
                  <a:lnTo>
                    <a:pt x="230" y="365"/>
                  </a:lnTo>
                  <a:lnTo>
                    <a:pt x="195" y="365"/>
                  </a:lnTo>
                  <a:lnTo>
                    <a:pt x="191" y="359"/>
                  </a:lnTo>
                  <a:lnTo>
                    <a:pt x="191" y="324"/>
                  </a:lnTo>
                  <a:lnTo>
                    <a:pt x="119" y="324"/>
                  </a:lnTo>
                  <a:lnTo>
                    <a:pt x="113" y="317"/>
                  </a:lnTo>
                  <a:lnTo>
                    <a:pt x="113" y="284"/>
                  </a:lnTo>
                  <a:lnTo>
                    <a:pt x="119" y="279"/>
                  </a:lnTo>
                  <a:lnTo>
                    <a:pt x="152" y="279"/>
                  </a:lnTo>
                  <a:lnTo>
                    <a:pt x="152" y="242"/>
                  </a:lnTo>
                  <a:lnTo>
                    <a:pt x="158" y="237"/>
                  </a:lnTo>
                  <a:lnTo>
                    <a:pt x="191" y="237"/>
                  </a:lnTo>
                  <a:lnTo>
                    <a:pt x="191" y="208"/>
                  </a:lnTo>
                  <a:lnTo>
                    <a:pt x="195" y="203"/>
                  </a:lnTo>
                  <a:lnTo>
                    <a:pt x="230" y="203"/>
                  </a:lnTo>
                  <a:lnTo>
                    <a:pt x="230" y="128"/>
                  </a:lnTo>
                  <a:lnTo>
                    <a:pt x="195" y="128"/>
                  </a:lnTo>
                  <a:lnTo>
                    <a:pt x="191" y="122"/>
                  </a:lnTo>
                  <a:lnTo>
                    <a:pt x="191" y="88"/>
                  </a:lnTo>
                  <a:lnTo>
                    <a:pt x="85" y="88"/>
                  </a:lnTo>
                  <a:lnTo>
                    <a:pt x="85" y="122"/>
                  </a:lnTo>
                  <a:lnTo>
                    <a:pt x="77" y="128"/>
                  </a:lnTo>
                  <a:lnTo>
                    <a:pt x="44" y="128"/>
                  </a:lnTo>
                  <a:lnTo>
                    <a:pt x="44" y="203"/>
                  </a:lnTo>
                  <a:lnTo>
                    <a:pt x="38" y="208"/>
                  </a:lnTo>
                  <a:lnTo>
                    <a:pt x="5" y="208"/>
                  </a:lnTo>
                  <a:lnTo>
                    <a:pt x="0" y="203"/>
                  </a:lnTo>
                  <a:lnTo>
                    <a:pt x="0" y="128"/>
                  </a:lnTo>
                  <a:lnTo>
                    <a:pt x="5" y="122"/>
                  </a:lnTo>
                  <a:lnTo>
                    <a:pt x="38" y="122"/>
                  </a:lnTo>
                  <a:lnTo>
                    <a:pt x="38" y="46"/>
                  </a:lnTo>
                  <a:lnTo>
                    <a:pt x="44" y="41"/>
                  </a:lnTo>
                  <a:lnTo>
                    <a:pt x="113" y="41"/>
                  </a:lnTo>
                  <a:lnTo>
                    <a:pt x="113" y="7"/>
                  </a:lnTo>
                  <a:lnTo>
                    <a:pt x="119" y="0"/>
                  </a:lnTo>
                </a:path>
              </a:pathLst>
            </a:custGeom>
            <a:solidFill>
              <a:srgbClr val="CCFF66"/>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grpSp>
      <p:grpSp>
        <p:nvGrpSpPr>
          <p:cNvPr id="1905" name="Google Shape;1905;p227"/>
          <p:cNvGrpSpPr/>
          <p:nvPr/>
        </p:nvGrpSpPr>
        <p:grpSpPr>
          <a:xfrm>
            <a:off x="2397601" y="3585961"/>
            <a:ext cx="440640" cy="243360"/>
            <a:chOff x="1256" y="2244"/>
            <a:chExt cx="278" cy="154"/>
          </a:xfrm>
        </p:grpSpPr>
        <p:sp>
          <p:nvSpPr>
            <p:cNvPr id="1906" name="Google Shape;1906;p227"/>
            <p:cNvSpPr/>
            <p:nvPr/>
          </p:nvSpPr>
          <p:spPr>
            <a:xfrm>
              <a:off x="1256" y="2244"/>
              <a:ext cx="180" cy="154"/>
            </a:xfrm>
            <a:custGeom>
              <a:rect b="b" l="l" r="r" t="t"/>
              <a:pathLst>
                <a:path extrusionOk="0" h="685" w="799">
                  <a:moveTo>
                    <a:pt x="4" y="0"/>
                  </a:moveTo>
                  <a:lnTo>
                    <a:pt x="149" y="0"/>
                  </a:lnTo>
                  <a:lnTo>
                    <a:pt x="155" y="7"/>
                  </a:lnTo>
                  <a:lnTo>
                    <a:pt x="155" y="80"/>
                  </a:lnTo>
                  <a:lnTo>
                    <a:pt x="187" y="80"/>
                  </a:lnTo>
                  <a:lnTo>
                    <a:pt x="192" y="88"/>
                  </a:lnTo>
                  <a:lnTo>
                    <a:pt x="192" y="162"/>
                  </a:lnTo>
                  <a:lnTo>
                    <a:pt x="226" y="162"/>
                  </a:lnTo>
                  <a:lnTo>
                    <a:pt x="231" y="170"/>
                  </a:lnTo>
                  <a:lnTo>
                    <a:pt x="231" y="237"/>
                  </a:lnTo>
                  <a:lnTo>
                    <a:pt x="264" y="237"/>
                  </a:lnTo>
                  <a:lnTo>
                    <a:pt x="269" y="242"/>
                  </a:lnTo>
                  <a:lnTo>
                    <a:pt x="269" y="318"/>
                  </a:lnTo>
                  <a:lnTo>
                    <a:pt x="302" y="318"/>
                  </a:lnTo>
                  <a:lnTo>
                    <a:pt x="309" y="324"/>
                  </a:lnTo>
                  <a:lnTo>
                    <a:pt x="309" y="400"/>
                  </a:lnTo>
                  <a:lnTo>
                    <a:pt x="342" y="400"/>
                  </a:lnTo>
                  <a:lnTo>
                    <a:pt x="347" y="405"/>
                  </a:lnTo>
                  <a:lnTo>
                    <a:pt x="347" y="480"/>
                  </a:lnTo>
                  <a:lnTo>
                    <a:pt x="380" y="480"/>
                  </a:lnTo>
                  <a:lnTo>
                    <a:pt x="386" y="485"/>
                  </a:lnTo>
                  <a:lnTo>
                    <a:pt x="386" y="556"/>
                  </a:lnTo>
                  <a:lnTo>
                    <a:pt x="413" y="556"/>
                  </a:lnTo>
                  <a:lnTo>
                    <a:pt x="413" y="485"/>
                  </a:lnTo>
                  <a:lnTo>
                    <a:pt x="419" y="480"/>
                  </a:lnTo>
                  <a:lnTo>
                    <a:pt x="451" y="480"/>
                  </a:lnTo>
                  <a:lnTo>
                    <a:pt x="451" y="366"/>
                  </a:lnTo>
                  <a:lnTo>
                    <a:pt x="458" y="360"/>
                  </a:lnTo>
                  <a:lnTo>
                    <a:pt x="491" y="360"/>
                  </a:lnTo>
                  <a:lnTo>
                    <a:pt x="491" y="284"/>
                  </a:lnTo>
                  <a:lnTo>
                    <a:pt x="496" y="279"/>
                  </a:lnTo>
                  <a:lnTo>
                    <a:pt x="529" y="279"/>
                  </a:lnTo>
                  <a:lnTo>
                    <a:pt x="529" y="170"/>
                  </a:lnTo>
                  <a:lnTo>
                    <a:pt x="534" y="162"/>
                  </a:lnTo>
                  <a:lnTo>
                    <a:pt x="568" y="162"/>
                  </a:lnTo>
                  <a:lnTo>
                    <a:pt x="568" y="88"/>
                  </a:lnTo>
                  <a:lnTo>
                    <a:pt x="573" y="80"/>
                  </a:lnTo>
                  <a:lnTo>
                    <a:pt x="606" y="80"/>
                  </a:lnTo>
                  <a:lnTo>
                    <a:pt x="606" y="7"/>
                  </a:lnTo>
                  <a:lnTo>
                    <a:pt x="611" y="0"/>
                  </a:lnTo>
                  <a:lnTo>
                    <a:pt x="793" y="0"/>
                  </a:lnTo>
                  <a:lnTo>
                    <a:pt x="798" y="7"/>
                  </a:lnTo>
                  <a:lnTo>
                    <a:pt x="798" y="41"/>
                  </a:lnTo>
                  <a:lnTo>
                    <a:pt x="793" y="46"/>
                  </a:lnTo>
                  <a:lnTo>
                    <a:pt x="722" y="46"/>
                  </a:lnTo>
                  <a:lnTo>
                    <a:pt x="722" y="638"/>
                  </a:lnTo>
                  <a:lnTo>
                    <a:pt x="793" y="638"/>
                  </a:lnTo>
                  <a:lnTo>
                    <a:pt x="798" y="645"/>
                  </a:lnTo>
                  <a:lnTo>
                    <a:pt x="798" y="679"/>
                  </a:lnTo>
                  <a:lnTo>
                    <a:pt x="793" y="684"/>
                  </a:lnTo>
                  <a:lnTo>
                    <a:pt x="573" y="684"/>
                  </a:lnTo>
                  <a:lnTo>
                    <a:pt x="568" y="679"/>
                  </a:lnTo>
                  <a:lnTo>
                    <a:pt x="568" y="645"/>
                  </a:lnTo>
                  <a:lnTo>
                    <a:pt x="573" y="638"/>
                  </a:lnTo>
                  <a:lnTo>
                    <a:pt x="644" y="638"/>
                  </a:lnTo>
                  <a:lnTo>
                    <a:pt x="644" y="88"/>
                  </a:lnTo>
                  <a:lnTo>
                    <a:pt x="611" y="88"/>
                  </a:lnTo>
                  <a:lnTo>
                    <a:pt x="611" y="162"/>
                  </a:lnTo>
                  <a:lnTo>
                    <a:pt x="606" y="170"/>
                  </a:lnTo>
                  <a:lnTo>
                    <a:pt x="573" y="170"/>
                  </a:lnTo>
                  <a:lnTo>
                    <a:pt x="573" y="279"/>
                  </a:lnTo>
                  <a:lnTo>
                    <a:pt x="568" y="284"/>
                  </a:lnTo>
                  <a:lnTo>
                    <a:pt x="534" y="284"/>
                  </a:lnTo>
                  <a:lnTo>
                    <a:pt x="534" y="360"/>
                  </a:lnTo>
                  <a:lnTo>
                    <a:pt x="529" y="366"/>
                  </a:lnTo>
                  <a:lnTo>
                    <a:pt x="496" y="366"/>
                  </a:lnTo>
                  <a:lnTo>
                    <a:pt x="496" y="480"/>
                  </a:lnTo>
                  <a:lnTo>
                    <a:pt x="491" y="485"/>
                  </a:lnTo>
                  <a:lnTo>
                    <a:pt x="458" y="485"/>
                  </a:lnTo>
                  <a:lnTo>
                    <a:pt x="458" y="556"/>
                  </a:lnTo>
                  <a:lnTo>
                    <a:pt x="451" y="564"/>
                  </a:lnTo>
                  <a:lnTo>
                    <a:pt x="419" y="564"/>
                  </a:lnTo>
                  <a:lnTo>
                    <a:pt x="419" y="679"/>
                  </a:lnTo>
                  <a:lnTo>
                    <a:pt x="413" y="684"/>
                  </a:lnTo>
                  <a:lnTo>
                    <a:pt x="386" y="684"/>
                  </a:lnTo>
                  <a:lnTo>
                    <a:pt x="380" y="679"/>
                  </a:lnTo>
                  <a:lnTo>
                    <a:pt x="380" y="645"/>
                  </a:lnTo>
                  <a:lnTo>
                    <a:pt x="347" y="645"/>
                  </a:lnTo>
                  <a:lnTo>
                    <a:pt x="342" y="638"/>
                  </a:lnTo>
                  <a:lnTo>
                    <a:pt x="342" y="564"/>
                  </a:lnTo>
                  <a:lnTo>
                    <a:pt x="309" y="564"/>
                  </a:lnTo>
                  <a:lnTo>
                    <a:pt x="302" y="556"/>
                  </a:lnTo>
                  <a:lnTo>
                    <a:pt x="302" y="485"/>
                  </a:lnTo>
                  <a:lnTo>
                    <a:pt x="269" y="485"/>
                  </a:lnTo>
                  <a:lnTo>
                    <a:pt x="264" y="480"/>
                  </a:lnTo>
                  <a:lnTo>
                    <a:pt x="264" y="405"/>
                  </a:lnTo>
                  <a:lnTo>
                    <a:pt x="231" y="405"/>
                  </a:lnTo>
                  <a:lnTo>
                    <a:pt x="226" y="400"/>
                  </a:lnTo>
                  <a:lnTo>
                    <a:pt x="226" y="324"/>
                  </a:lnTo>
                  <a:lnTo>
                    <a:pt x="192" y="324"/>
                  </a:lnTo>
                  <a:lnTo>
                    <a:pt x="187" y="318"/>
                  </a:lnTo>
                  <a:lnTo>
                    <a:pt x="187" y="242"/>
                  </a:lnTo>
                  <a:lnTo>
                    <a:pt x="155" y="242"/>
                  </a:lnTo>
                  <a:lnTo>
                    <a:pt x="149" y="237"/>
                  </a:lnTo>
                  <a:lnTo>
                    <a:pt x="149" y="170"/>
                  </a:lnTo>
                  <a:lnTo>
                    <a:pt x="115" y="170"/>
                  </a:lnTo>
                  <a:lnTo>
                    <a:pt x="115" y="638"/>
                  </a:lnTo>
                  <a:lnTo>
                    <a:pt x="187" y="638"/>
                  </a:lnTo>
                  <a:lnTo>
                    <a:pt x="192" y="645"/>
                  </a:lnTo>
                  <a:lnTo>
                    <a:pt x="192" y="679"/>
                  </a:lnTo>
                  <a:lnTo>
                    <a:pt x="187" y="684"/>
                  </a:lnTo>
                  <a:lnTo>
                    <a:pt x="4" y="684"/>
                  </a:lnTo>
                  <a:lnTo>
                    <a:pt x="0" y="679"/>
                  </a:lnTo>
                  <a:lnTo>
                    <a:pt x="0" y="645"/>
                  </a:lnTo>
                  <a:lnTo>
                    <a:pt x="4" y="638"/>
                  </a:lnTo>
                  <a:lnTo>
                    <a:pt x="77" y="638"/>
                  </a:lnTo>
                  <a:lnTo>
                    <a:pt x="77" y="46"/>
                  </a:lnTo>
                  <a:lnTo>
                    <a:pt x="4" y="46"/>
                  </a:lnTo>
                  <a:lnTo>
                    <a:pt x="0" y="41"/>
                  </a:lnTo>
                  <a:lnTo>
                    <a:pt x="0" y="7"/>
                  </a:lnTo>
                  <a:lnTo>
                    <a:pt x="4" y="0"/>
                  </a:lnTo>
                </a:path>
              </a:pathLst>
            </a:custGeom>
            <a:solidFill>
              <a:srgbClr val="CCFF66"/>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sp>
          <p:nvSpPr>
            <p:cNvPr id="1907" name="Google Shape;1907;p227"/>
            <p:cNvSpPr/>
            <p:nvPr/>
          </p:nvSpPr>
          <p:spPr>
            <a:xfrm>
              <a:off x="1449" y="2244"/>
              <a:ext cx="85" cy="154"/>
            </a:xfrm>
            <a:custGeom>
              <a:rect b="b" l="l" r="r" t="t"/>
              <a:pathLst>
                <a:path extrusionOk="0" h="685" w="380">
                  <a:moveTo>
                    <a:pt x="189" y="128"/>
                  </a:moveTo>
                  <a:lnTo>
                    <a:pt x="222" y="128"/>
                  </a:lnTo>
                  <a:lnTo>
                    <a:pt x="222" y="441"/>
                  </a:lnTo>
                  <a:lnTo>
                    <a:pt x="82" y="441"/>
                  </a:lnTo>
                  <a:lnTo>
                    <a:pt x="82" y="366"/>
                  </a:lnTo>
                  <a:lnTo>
                    <a:pt x="109" y="366"/>
                  </a:lnTo>
                  <a:lnTo>
                    <a:pt x="114" y="360"/>
                  </a:lnTo>
                  <a:lnTo>
                    <a:pt x="114" y="284"/>
                  </a:lnTo>
                  <a:lnTo>
                    <a:pt x="147" y="284"/>
                  </a:lnTo>
                  <a:lnTo>
                    <a:pt x="152" y="279"/>
                  </a:lnTo>
                  <a:lnTo>
                    <a:pt x="152" y="208"/>
                  </a:lnTo>
                  <a:lnTo>
                    <a:pt x="185" y="208"/>
                  </a:lnTo>
                  <a:lnTo>
                    <a:pt x="189" y="204"/>
                  </a:lnTo>
                  <a:lnTo>
                    <a:pt x="189" y="128"/>
                  </a:lnTo>
                  <a:close/>
                  <a:moveTo>
                    <a:pt x="227" y="0"/>
                  </a:moveTo>
                  <a:lnTo>
                    <a:pt x="297" y="0"/>
                  </a:lnTo>
                  <a:lnTo>
                    <a:pt x="302" y="7"/>
                  </a:lnTo>
                  <a:lnTo>
                    <a:pt x="302" y="441"/>
                  </a:lnTo>
                  <a:lnTo>
                    <a:pt x="374" y="441"/>
                  </a:lnTo>
                  <a:lnTo>
                    <a:pt x="379" y="446"/>
                  </a:lnTo>
                  <a:lnTo>
                    <a:pt x="379" y="522"/>
                  </a:lnTo>
                  <a:lnTo>
                    <a:pt x="374" y="527"/>
                  </a:lnTo>
                  <a:lnTo>
                    <a:pt x="302" y="527"/>
                  </a:lnTo>
                  <a:lnTo>
                    <a:pt x="302" y="679"/>
                  </a:lnTo>
                  <a:lnTo>
                    <a:pt x="297" y="684"/>
                  </a:lnTo>
                  <a:lnTo>
                    <a:pt x="227" y="684"/>
                  </a:lnTo>
                  <a:lnTo>
                    <a:pt x="222" y="679"/>
                  </a:lnTo>
                  <a:lnTo>
                    <a:pt x="222" y="527"/>
                  </a:lnTo>
                  <a:lnTo>
                    <a:pt x="5" y="527"/>
                  </a:lnTo>
                  <a:lnTo>
                    <a:pt x="0" y="522"/>
                  </a:lnTo>
                  <a:lnTo>
                    <a:pt x="0" y="405"/>
                  </a:lnTo>
                  <a:lnTo>
                    <a:pt x="5" y="400"/>
                  </a:lnTo>
                  <a:lnTo>
                    <a:pt x="37" y="400"/>
                  </a:lnTo>
                  <a:lnTo>
                    <a:pt x="37" y="324"/>
                  </a:lnTo>
                  <a:lnTo>
                    <a:pt x="45" y="318"/>
                  </a:lnTo>
                  <a:lnTo>
                    <a:pt x="77" y="318"/>
                  </a:lnTo>
                  <a:lnTo>
                    <a:pt x="77" y="242"/>
                  </a:lnTo>
                  <a:lnTo>
                    <a:pt x="82" y="237"/>
                  </a:lnTo>
                  <a:lnTo>
                    <a:pt x="109" y="237"/>
                  </a:lnTo>
                  <a:lnTo>
                    <a:pt x="109" y="170"/>
                  </a:lnTo>
                  <a:lnTo>
                    <a:pt x="114" y="162"/>
                  </a:lnTo>
                  <a:lnTo>
                    <a:pt x="147" y="162"/>
                  </a:lnTo>
                  <a:lnTo>
                    <a:pt x="147" y="128"/>
                  </a:lnTo>
                  <a:lnTo>
                    <a:pt x="152" y="122"/>
                  </a:lnTo>
                  <a:lnTo>
                    <a:pt x="185" y="122"/>
                  </a:lnTo>
                  <a:lnTo>
                    <a:pt x="185" y="46"/>
                  </a:lnTo>
                  <a:lnTo>
                    <a:pt x="189" y="41"/>
                  </a:lnTo>
                  <a:lnTo>
                    <a:pt x="222" y="41"/>
                  </a:lnTo>
                  <a:lnTo>
                    <a:pt x="222" y="7"/>
                  </a:lnTo>
                  <a:lnTo>
                    <a:pt x="227" y="0"/>
                  </a:lnTo>
                  <a:close/>
                </a:path>
              </a:pathLst>
            </a:custGeom>
            <a:solidFill>
              <a:srgbClr val="CCFF66"/>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grpSp>
      <p:grpSp>
        <p:nvGrpSpPr>
          <p:cNvPr id="1908" name="Google Shape;1908;p227"/>
          <p:cNvGrpSpPr/>
          <p:nvPr/>
        </p:nvGrpSpPr>
        <p:grpSpPr>
          <a:xfrm>
            <a:off x="3692161" y="3585961"/>
            <a:ext cx="442080" cy="243360"/>
            <a:chOff x="2072" y="2244"/>
            <a:chExt cx="278" cy="154"/>
          </a:xfrm>
        </p:grpSpPr>
        <p:sp>
          <p:nvSpPr>
            <p:cNvPr id="1909" name="Google Shape;1909;p227"/>
            <p:cNvSpPr/>
            <p:nvPr/>
          </p:nvSpPr>
          <p:spPr>
            <a:xfrm>
              <a:off x="2072" y="2244"/>
              <a:ext cx="181" cy="154"/>
            </a:xfrm>
            <a:custGeom>
              <a:rect b="b" l="l" r="r" t="t"/>
              <a:pathLst>
                <a:path extrusionOk="0" h="685" w="804">
                  <a:moveTo>
                    <a:pt x="4" y="0"/>
                  </a:moveTo>
                  <a:lnTo>
                    <a:pt x="149" y="0"/>
                  </a:lnTo>
                  <a:lnTo>
                    <a:pt x="155" y="7"/>
                  </a:lnTo>
                  <a:lnTo>
                    <a:pt x="155" y="80"/>
                  </a:lnTo>
                  <a:lnTo>
                    <a:pt x="187" y="80"/>
                  </a:lnTo>
                  <a:lnTo>
                    <a:pt x="194" y="88"/>
                  </a:lnTo>
                  <a:lnTo>
                    <a:pt x="194" y="162"/>
                  </a:lnTo>
                  <a:lnTo>
                    <a:pt x="227" y="162"/>
                  </a:lnTo>
                  <a:lnTo>
                    <a:pt x="232" y="170"/>
                  </a:lnTo>
                  <a:lnTo>
                    <a:pt x="232" y="237"/>
                  </a:lnTo>
                  <a:lnTo>
                    <a:pt x="265" y="237"/>
                  </a:lnTo>
                  <a:lnTo>
                    <a:pt x="272" y="242"/>
                  </a:lnTo>
                  <a:lnTo>
                    <a:pt x="272" y="318"/>
                  </a:lnTo>
                  <a:lnTo>
                    <a:pt x="305" y="318"/>
                  </a:lnTo>
                  <a:lnTo>
                    <a:pt x="310" y="324"/>
                  </a:lnTo>
                  <a:lnTo>
                    <a:pt x="310" y="400"/>
                  </a:lnTo>
                  <a:lnTo>
                    <a:pt x="344" y="400"/>
                  </a:lnTo>
                  <a:lnTo>
                    <a:pt x="350" y="405"/>
                  </a:lnTo>
                  <a:lnTo>
                    <a:pt x="350" y="480"/>
                  </a:lnTo>
                  <a:lnTo>
                    <a:pt x="382" y="480"/>
                  </a:lnTo>
                  <a:lnTo>
                    <a:pt x="388" y="485"/>
                  </a:lnTo>
                  <a:lnTo>
                    <a:pt x="388" y="556"/>
                  </a:lnTo>
                  <a:lnTo>
                    <a:pt x="415" y="556"/>
                  </a:lnTo>
                  <a:lnTo>
                    <a:pt x="415" y="485"/>
                  </a:lnTo>
                  <a:lnTo>
                    <a:pt x="420" y="480"/>
                  </a:lnTo>
                  <a:lnTo>
                    <a:pt x="455" y="480"/>
                  </a:lnTo>
                  <a:lnTo>
                    <a:pt x="455" y="366"/>
                  </a:lnTo>
                  <a:lnTo>
                    <a:pt x="460" y="360"/>
                  </a:lnTo>
                  <a:lnTo>
                    <a:pt x="493" y="360"/>
                  </a:lnTo>
                  <a:lnTo>
                    <a:pt x="493" y="284"/>
                  </a:lnTo>
                  <a:lnTo>
                    <a:pt x="498" y="279"/>
                  </a:lnTo>
                  <a:lnTo>
                    <a:pt x="531" y="279"/>
                  </a:lnTo>
                  <a:lnTo>
                    <a:pt x="531" y="170"/>
                  </a:lnTo>
                  <a:lnTo>
                    <a:pt x="536" y="162"/>
                  </a:lnTo>
                  <a:lnTo>
                    <a:pt x="570" y="162"/>
                  </a:lnTo>
                  <a:lnTo>
                    <a:pt x="570" y="88"/>
                  </a:lnTo>
                  <a:lnTo>
                    <a:pt x="576" y="80"/>
                  </a:lnTo>
                  <a:lnTo>
                    <a:pt x="608" y="80"/>
                  </a:lnTo>
                  <a:lnTo>
                    <a:pt x="608" y="7"/>
                  </a:lnTo>
                  <a:lnTo>
                    <a:pt x="614" y="0"/>
                  </a:lnTo>
                  <a:lnTo>
                    <a:pt x="797" y="0"/>
                  </a:lnTo>
                  <a:lnTo>
                    <a:pt x="803" y="7"/>
                  </a:lnTo>
                  <a:lnTo>
                    <a:pt x="803" y="41"/>
                  </a:lnTo>
                  <a:lnTo>
                    <a:pt x="797" y="46"/>
                  </a:lnTo>
                  <a:lnTo>
                    <a:pt x="725" y="46"/>
                  </a:lnTo>
                  <a:lnTo>
                    <a:pt x="725" y="638"/>
                  </a:lnTo>
                  <a:lnTo>
                    <a:pt x="797" y="638"/>
                  </a:lnTo>
                  <a:lnTo>
                    <a:pt x="803" y="645"/>
                  </a:lnTo>
                  <a:lnTo>
                    <a:pt x="803" y="679"/>
                  </a:lnTo>
                  <a:lnTo>
                    <a:pt x="797" y="684"/>
                  </a:lnTo>
                  <a:lnTo>
                    <a:pt x="576" y="684"/>
                  </a:lnTo>
                  <a:lnTo>
                    <a:pt x="570" y="679"/>
                  </a:lnTo>
                  <a:lnTo>
                    <a:pt x="570" y="645"/>
                  </a:lnTo>
                  <a:lnTo>
                    <a:pt x="576" y="638"/>
                  </a:lnTo>
                  <a:lnTo>
                    <a:pt x="648" y="638"/>
                  </a:lnTo>
                  <a:lnTo>
                    <a:pt x="648" y="88"/>
                  </a:lnTo>
                  <a:lnTo>
                    <a:pt x="614" y="88"/>
                  </a:lnTo>
                  <a:lnTo>
                    <a:pt x="614" y="162"/>
                  </a:lnTo>
                  <a:lnTo>
                    <a:pt x="608" y="170"/>
                  </a:lnTo>
                  <a:lnTo>
                    <a:pt x="576" y="170"/>
                  </a:lnTo>
                  <a:lnTo>
                    <a:pt x="576" y="279"/>
                  </a:lnTo>
                  <a:lnTo>
                    <a:pt x="570" y="284"/>
                  </a:lnTo>
                  <a:lnTo>
                    <a:pt x="536" y="284"/>
                  </a:lnTo>
                  <a:lnTo>
                    <a:pt x="536" y="360"/>
                  </a:lnTo>
                  <a:lnTo>
                    <a:pt x="531" y="366"/>
                  </a:lnTo>
                  <a:lnTo>
                    <a:pt x="498" y="366"/>
                  </a:lnTo>
                  <a:lnTo>
                    <a:pt x="498" y="480"/>
                  </a:lnTo>
                  <a:lnTo>
                    <a:pt x="493" y="485"/>
                  </a:lnTo>
                  <a:lnTo>
                    <a:pt x="460" y="485"/>
                  </a:lnTo>
                  <a:lnTo>
                    <a:pt x="460" y="556"/>
                  </a:lnTo>
                  <a:lnTo>
                    <a:pt x="455" y="564"/>
                  </a:lnTo>
                  <a:lnTo>
                    <a:pt x="420" y="564"/>
                  </a:lnTo>
                  <a:lnTo>
                    <a:pt x="420" y="679"/>
                  </a:lnTo>
                  <a:lnTo>
                    <a:pt x="415" y="684"/>
                  </a:lnTo>
                  <a:lnTo>
                    <a:pt x="388" y="684"/>
                  </a:lnTo>
                  <a:lnTo>
                    <a:pt x="382" y="679"/>
                  </a:lnTo>
                  <a:lnTo>
                    <a:pt x="382" y="645"/>
                  </a:lnTo>
                  <a:lnTo>
                    <a:pt x="350" y="645"/>
                  </a:lnTo>
                  <a:lnTo>
                    <a:pt x="344" y="638"/>
                  </a:lnTo>
                  <a:lnTo>
                    <a:pt x="344" y="564"/>
                  </a:lnTo>
                  <a:lnTo>
                    <a:pt x="310" y="564"/>
                  </a:lnTo>
                  <a:lnTo>
                    <a:pt x="305" y="556"/>
                  </a:lnTo>
                  <a:lnTo>
                    <a:pt x="305" y="485"/>
                  </a:lnTo>
                  <a:lnTo>
                    <a:pt x="272" y="485"/>
                  </a:lnTo>
                  <a:lnTo>
                    <a:pt x="265" y="480"/>
                  </a:lnTo>
                  <a:lnTo>
                    <a:pt x="265" y="405"/>
                  </a:lnTo>
                  <a:lnTo>
                    <a:pt x="232" y="405"/>
                  </a:lnTo>
                  <a:lnTo>
                    <a:pt x="227" y="400"/>
                  </a:lnTo>
                  <a:lnTo>
                    <a:pt x="227" y="324"/>
                  </a:lnTo>
                  <a:lnTo>
                    <a:pt x="194" y="324"/>
                  </a:lnTo>
                  <a:lnTo>
                    <a:pt x="187" y="318"/>
                  </a:lnTo>
                  <a:lnTo>
                    <a:pt x="187" y="242"/>
                  </a:lnTo>
                  <a:lnTo>
                    <a:pt x="155" y="242"/>
                  </a:lnTo>
                  <a:lnTo>
                    <a:pt x="149" y="237"/>
                  </a:lnTo>
                  <a:lnTo>
                    <a:pt x="149" y="170"/>
                  </a:lnTo>
                  <a:lnTo>
                    <a:pt x="115" y="170"/>
                  </a:lnTo>
                  <a:lnTo>
                    <a:pt x="115" y="638"/>
                  </a:lnTo>
                  <a:lnTo>
                    <a:pt x="187" y="638"/>
                  </a:lnTo>
                  <a:lnTo>
                    <a:pt x="194" y="645"/>
                  </a:lnTo>
                  <a:lnTo>
                    <a:pt x="194" y="679"/>
                  </a:lnTo>
                  <a:lnTo>
                    <a:pt x="187" y="684"/>
                  </a:lnTo>
                  <a:lnTo>
                    <a:pt x="4" y="684"/>
                  </a:lnTo>
                  <a:lnTo>
                    <a:pt x="0" y="679"/>
                  </a:lnTo>
                  <a:lnTo>
                    <a:pt x="0" y="645"/>
                  </a:lnTo>
                  <a:lnTo>
                    <a:pt x="4" y="638"/>
                  </a:lnTo>
                  <a:lnTo>
                    <a:pt x="77" y="638"/>
                  </a:lnTo>
                  <a:lnTo>
                    <a:pt x="77" y="46"/>
                  </a:lnTo>
                  <a:lnTo>
                    <a:pt x="4" y="46"/>
                  </a:lnTo>
                  <a:lnTo>
                    <a:pt x="0" y="41"/>
                  </a:lnTo>
                  <a:lnTo>
                    <a:pt x="0" y="7"/>
                  </a:lnTo>
                  <a:lnTo>
                    <a:pt x="4" y="0"/>
                  </a:lnTo>
                </a:path>
              </a:pathLst>
            </a:custGeom>
            <a:solidFill>
              <a:srgbClr val="CCFF66"/>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sp>
          <p:nvSpPr>
            <p:cNvPr id="1910" name="Google Shape;1910;p227"/>
            <p:cNvSpPr/>
            <p:nvPr/>
          </p:nvSpPr>
          <p:spPr>
            <a:xfrm>
              <a:off x="2265" y="2244"/>
              <a:ext cx="85" cy="154"/>
            </a:xfrm>
            <a:custGeom>
              <a:rect b="b" l="l" r="r" t="t"/>
              <a:pathLst>
                <a:path extrusionOk="0" h="685" w="380">
                  <a:moveTo>
                    <a:pt x="114" y="0"/>
                  </a:moveTo>
                  <a:lnTo>
                    <a:pt x="374" y="0"/>
                  </a:lnTo>
                  <a:lnTo>
                    <a:pt x="379" y="7"/>
                  </a:lnTo>
                  <a:lnTo>
                    <a:pt x="379" y="41"/>
                  </a:lnTo>
                  <a:lnTo>
                    <a:pt x="374" y="46"/>
                  </a:lnTo>
                  <a:lnTo>
                    <a:pt x="340" y="46"/>
                  </a:lnTo>
                  <a:lnTo>
                    <a:pt x="340" y="80"/>
                  </a:lnTo>
                  <a:lnTo>
                    <a:pt x="335" y="88"/>
                  </a:lnTo>
                  <a:lnTo>
                    <a:pt x="114" y="88"/>
                  </a:lnTo>
                  <a:lnTo>
                    <a:pt x="114" y="204"/>
                  </a:lnTo>
                  <a:lnTo>
                    <a:pt x="184" y="204"/>
                  </a:lnTo>
                  <a:lnTo>
                    <a:pt x="188" y="208"/>
                  </a:lnTo>
                  <a:lnTo>
                    <a:pt x="188" y="237"/>
                  </a:lnTo>
                  <a:lnTo>
                    <a:pt x="259" y="237"/>
                  </a:lnTo>
                  <a:lnTo>
                    <a:pt x="264" y="242"/>
                  </a:lnTo>
                  <a:lnTo>
                    <a:pt x="264" y="279"/>
                  </a:lnTo>
                  <a:lnTo>
                    <a:pt x="335" y="279"/>
                  </a:lnTo>
                  <a:lnTo>
                    <a:pt x="340" y="284"/>
                  </a:lnTo>
                  <a:lnTo>
                    <a:pt x="340" y="360"/>
                  </a:lnTo>
                  <a:lnTo>
                    <a:pt x="374" y="360"/>
                  </a:lnTo>
                  <a:lnTo>
                    <a:pt x="379" y="366"/>
                  </a:lnTo>
                  <a:lnTo>
                    <a:pt x="379" y="556"/>
                  </a:lnTo>
                  <a:lnTo>
                    <a:pt x="374" y="564"/>
                  </a:lnTo>
                  <a:lnTo>
                    <a:pt x="340" y="564"/>
                  </a:lnTo>
                  <a:lnTo>
                    <a:pt x="340" y="638"/>
                  </a:lnTo>
                  <a:lnTo>
                    <a:pt x="335" y="645"/>
                  </a:lnTo>
                  <a:lnTo>
                    <a:pt x="264" y="645"/>
                  </a:lnTo>
                  <a:lnTo>
                    <a:pt x="264" y="679"/>
                  </a:lnTo>
                  <a:lnTo>
                    <a:pt x="259" y="684"/>
                  </a:lnTo>
                  <a:lnTo>
                    <a:pt x="42" y="684"/>
                  </a:lnTo>
                  <a:lnTo>
                    <a:pt x="37" y="679"/>
                  </a:lnTo>
                  <a:lnTo>
                    <a:pt x="37" y="645"/>
                  </a:lnTo>
                  <a:lnTo>
                    <a:pt x="4" y="645"/>
                  </a:lnTo>
                  <a:lnTo>
                    <a:pt x="0" y="638"/>
                  </a:lnTo>
                  <a:lnTo>
                    <a:pt x="0" y="564"/>
                  </a:lnTo>
                  <a:lnTo>
                    <a:pt x="4" y="556"/>
                  </a:lnTo>
                  <a:lnTo>
                    <a:pt x="75" y="556"/>
                  </a:lnTo>
                  <a:lnTo>
                    <a:pt x="82" y="564"/>
                  </a:lnTo>
                  <a:lnTo>
                    <a:pt x="82" y="598"/>
                  </a:lnTo>
                  <a:lnTo>
                    <a:pt x="109" y="598"/>
                  </a:lnTo>
                  <a:lnTo>
                    <a:pt x="114" y="604"/>
                  </a:lnTo>
                  <a:lnTo>
                    <a:pt x="114" y="638"/>
                  </a:lnTo>
                  <a:lnTo>
                    <a:pt x="222" y="638"/>
                  </a:lnTo>
                  <a:lnTo>
                    <a:pt x="222" y="604"/>
                  </a:lnTo>
                  <a:lnTo>
                    <a:pt x="227" y="598"/>
                  </a:lnTo>
                  <a:lnTo>
                    <a:pt x="259" y="598"/>
                  </a:lnTo>
                  <a:lnTo>
                    <a:pt x="259" y="564"/>
                  </a:lnTo>
                  <a:lnTo>
                    <a:pt x="264" y="556"/>
                  </a:lnTo>
                  <a:lnTo>
                    <a:pt x="297" y="556"/>
                  </a:lnTo>
                  <a:lnTo>
                    <a:pt x="297" y="405"/>
                  </a:lnTo>
                  <a:lnTo>
                    <a:pt x="264" y="405"/>
                  </a:lnTo>
                  <a:lnTo>
                    <a:pt x="259" y="400"/>
                  </a:lnTo>
                  <a:lnTo>
                    <a:pt x="259" y="366"/>
                  </a:lnTo>
                  <a:lnTo>
                    <a:pt x="227" y="366"/>
                  </a:lnTo>
                  <a:lnTo>
                    <a:pt x="222" y="360"/>
                  </a:lnTo>
                  <a:lnTo>
                    <a:pt x="222" y="324"/>
                  </a:lnTo>
                  <a:lnTo>
                    <a:pt x="151" y="324"/>
                  </a:lnTo>
                  <a:lnTo>
                    <a:pt x="146" y="318"/>
                  </a:lnTo>
                  <a:lnTo>
                    <a:pt x="146" y="284"/>
                  </a:lnTo>
                  <a:lnTo>
                    <a:pt x="42" y="284"/>
                  </a:lnTo>
                  <a:lnTo>
                    <a:pt x="37" y="279"/>
                  </a:lnTo>
                  <a:lnTo>
                    <a:pt x="37" y="170"/>
                  </a:lnTo>
                  <a:lnTo>
                    <a:pt x="42" y="162"/>
                  </a:lnTo>
                  <a:lnTo>
                    <a:pt x="75" y="162"/>
                  </a:lnTo>
                  <a:lnTo>
                    <a:pt x="75" y="88"/>
                  </a:lnTo>
                  <a:lnTo>
                    <a:pt x="82" y="80"/>
                  </a:lnTo>
                  <a:lnTo>
                    <a:pt x="109" y="80"/>
                  </a:lnTo>
                  <a:lnTo>
                    <a:pt x="109" y="7"/>
                  </a:lnTo>
                  <a:lnTo>
                    <a:pt x="114" y="0"/>
                  </a:lnTo>
                </a:path>
              </a:pathLst>
            </a:custGeom>
            <a:solidFill>
              <a:srgbClr val="CCFF66"/>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grpSp>
      <p:grpSp>
        <p:nvGrpSpPr>
          <p:cNvPr id="1911" name="Google Shape;1911;p227"/>
          <p:cNvGrpSpPr/>
          <p:nvPr/>
        </p:nvGrpSpPr>
        <p:grpSpPr>
          <a:xfrm>
            <a:off x="4988161" y="3585961"/>
            <a:ext cx="440640" cy="243360"/>
            <a:chOff x="2888" y="2244"/>
            <a:chExt cx="278" cy="154"/>
          </a:xfrm>
        </p:grpSpPr>
        <p:sp>
          <p:nvSpPr>
            <p:cNvPr id="1912" name="Google Shape;1912;p227"/>
            <p:cNvSpPr/>
            <p:nvPr/>
          </p:nvSpPr>
          <p:spPr>
            <a:xfrm>
              <a:off x="2888" y="2244"/>
              <a:ext cx="181" cy="154"/>
            </a:xfrm>
            <a:custGeom>
              <a:rect b="b" l="l" r="r" t="t"/>
              <a:pathLst>
                <a:path extrusionOk="0" h="685" w="804">
                  <a:moveTo>
                    <a:pt x="4" y="0"/>
                  </a:moveTo>
                  <a:lnTo>
                    <a:pt x="149" y="0"/>
                  </a:lnTo>
                  <a:lnTo>
                    <a:pt x="155" y="7"/>
                  </a:lnTo>
                  <a:lnTo>
                    <a:pt x="155" y="80"/>
                  </a:lnTo>
                  <a:lnTo>
                    <a:pt x="187" y="80"/>
                  </a:lnTo>
                  <a:lnTo>
                    <a:pt x="194" y="88"/>
                  </a:lnTo>
                  <a:lnTo>
                    <a:pt x="194" y="162"/>
                  </a:lnTo>
                  <a:lnTo>
                    <a:pt x="227" y="162"/>
                  </a:lnTo>
                  <a:lnTo>
                    <a:pt x="232" y="170"/>
                  </a:lnTo>
                  <a:lnTo>
                    <a:pt x="232" y="237"/>
                  </a:lnTo>
                  <a:lnTo>
                    <a:pt x="265" y="237"/>
                  </a:lnTo>
                  <a:lnTo>
                    <a:pt x="272" y="242"/>
                  </a:lnTo>
                  <a:lnTo>
                    <a:pt x="272" y="318"/>
                  </a:lnTo>
                  <a:lnTo>
                    <a:pt x="305" y="318"/>
                  </a:lnTo>
                  <a:lnTo>
                    <a:pt x="310" y="324"/>
                  </a:lnTo>
                  <a:lnTo>
                    <a:pt x="310" y="400"/>
                  </a:lnTo>
                  <a:lnTo>
                    <a:pt x="344" y="400"/>
                  </a:lnTo>
                  <a:lnTo>
                    <a:pt x="350" y="405"/>
                  </a:lnTo>
                  <a:lnTo>
                    <a:pt x="350" y="480"/>
                  </a:lnTo>
                  <a:lnTo>
                    <a:pt x="382" y="480"/>
                  </a:lnTo>
                  <a:lnTo>
                    <a:pt x="388" y="485"/>
                  </a:lnTo>
                  <a:lnTo>
                    <a:pt x="388" y="556"/>
                  </a:lnTo>
                  <a:lnTo>
                    <a:pt x="415" y="556"/>
                  </a:lnTo>
                  <a:lnTo>
                    <a:pt x="415" y="485"/>
                  </a:lnTo>
                  <a:lnTo>
                    <a:pt x="420" y="480"/>
                  </a:lnTo>
                  <a:lnTo>
                    <a:pt x="455" y="480"/>
                  </a:lnTo>
                  <a:lnTo>
                    <a:pt x="455" y="366"/>
                  </a:lnTo>
                  <a:lnTo>
                    <a:pt x="460" y="360"/>
                  </a:lnTo>
                  <a:lnTo>
                    <a:pt x="493" y="360"/>
                  </a:lnTo>
                  <a:lnTo>
                    <a:pt x="493" y="284"/>
                  </a:lnTo>
                  <a:lnTo>
                    <a:pt x="498" y="279"/>
                  </a:lnTo>
                  <a:lnTo>
                    <a:pt x="531" y="279"/>
                  </a:lnTo>
                  <a:lnTo>
                    <a:pt x="531" y="170"/>
                  </a:lnTo>
                  <a:lnTo>
                    <a:pt x="536" y="162"/>
                  </a:lnTo>
                  <a:lnTo>
                    <a:pt x="570" y="162"/>
                  </a:lnTo>
                  <a:lnTo>
                    <a:pt x="570" y="88"/>
                  </a:lnTo>
                  <a:lnTo>
                    <a:pt x="576" y="80"/>
                  </a:lnTo>
                  <a:lnTo>
                    <a:pt x="608" y="80"/>
                  </a:lnTo>
                  <a:lnTo>
                    <a:pt x="608" y="7"/>
                  </a:lnTo>
                  <a:lnTo>
                    <a:pt x="614" y="0"/>
                  </a:lnTo>
                  <a:lnTo>
                    <a:pt x="797" y="0"/>
                  </a:lnTo>
                  <a:lnTo>
                    <a:pt x="803" y="7"/>
                  </a:lnTo>
                  <a:lnTo>
                    <a:pt x="803" y="41"/>
                  </a:lnTo>
                  <a:lnTo>
                    <a:pt x="797" y="46"/>
                  </a:lnTo>
                  <a:lnTo>
                    <a:pt x="725" y="46"/>
                  </a:lnTo>
                  <a:lnTo>
                    <a:pt x="725" y="638"/>
                  </a:lnTo>
                  <a:lnTo>
                    <a:pt x="797" y="638"/>
                  </a:lnTo>
                  <a:lnTo>
                    <a:pt x="803" y="645"/>
                  </a:lnTo>
                  <a:lnTo>
                    <a:pt x="803" y="679"/>
                  </a:lnTo>
                  <a:lnTo>
                    <a:pt x="797" y="684"/>
                  </a:lnTo>
                  <a:lnTo>
                    <a:pt x="576" y="684"/>
                  </a:lnTo>
                  <a:lnTo>
                    <a:pt x="570" y="679"/>
                  </a:lnTo>
                  <a:lnTo>
                    <a:pt x="570" y="645"/>
                  </a:lnTo>
                  <a:lnTo>
                    <a:pt x="576" y="638"/>
                  </a:lnTo>
                  <a:lnTo>
                    <a:pt x="648" y="638"/>
                  </a:lnTo>
                  <a:lnTo>
                    <a:pt x="648" y="88"/>
                  </a:lnTo>
                  <a:lnTo>
                    <a:pt x="614" y="88"/>
                  </a:lnTo>
                  <a:lnTo>
                    <a:pt x="614" y="162"/>
                  </a:lnTo>
                  <a:lnTo>
                    <a:pt x="608" y="170"/>
                  </a:lnTo>
                  <a:lnTo>
                    <a:pt x="576" y="170"/>
                  </a:lnTo>
                  <a:lnTo>
                    <a:pt x="576" y="279"/>
                  </a:lnTo>
                  <a:lnTo>
                    <a:pt x="570" y="284"/>
                  </a:lnTo>
                  <a:lnTo>
                    <a:pt x="536" y="284"/>
                  </a:lnTo>
                  <a:lnTo>
                    <a:pt x="536" y="360"/>
                  </a:lnTo>
                  <a:lnTo>
                    <a:pt x="531" y="366"/>
                  </a:lnTo>
                  <a:lnTo>
                    <a:pt x="498" y="366"/>
                  </a:lnTo>
                  <a:lnTo>
                    <a:pt x="498" y="480"/>
                  </a:lnTo>
                  <a:lnTo>
                    <a:pt x="493" y="485"/>
                  </a:lnTo>
                  <a:lnTo>
                    <a:pt x="460" y="485"/>
                  </a:lnTo>
                  <a:lnTo>
                    <a:pt x="460" y="556"/>
                  </a:lnTo>
                  <a:lnTo>
                    <a:pt x="455" y="564"/>
                  </a:lnTo>
                  <a:lnTo>
                    <a:pt x="420" y="564"/>
                  </a:lnTo>
                  <a:lnTo>
                    <a:pt x="420" y="679"/>
                  </a:lnTo>
                  <a:lnTo>
                    <a:pt x="415" y="684"/>
                  </a:lnTo>
                  <a:lnTo>
                    <a:pt x="388" y="684"/>
                  </a:lnTo>
                  <a:lnTo>
                    <a:pt x="382" y="679"/>
                  </a:lnTo>
                  <a:lnTo>
                    <a:pt x="382" y="645"/>
                  </a:lnTo>
                  <a:lnTo>
                    <a:pt x="350" y="645"/>
                  </a:lnTo>
                  <a:lnTo>
                    <a:pt x="344" y="638"/>
                  </a:lnTo>
                  <a:lnTo>
                    <a:pt x="344" y="564"/>
                  </a:lnTo>
                  <a:lnTo>
                    <a:pt x="310" y="564"/>
                  </a:lnTo>
                  <a:lnTo>
                    <a:pt x="305" y="556"/>
                  </a:lnTo>
                  <a:lnTo>
                    <a:pt x="305" y="485"/>
                  </a:lnTo>
                  <a:lnTo>
                    <a:pt x="272" y="485"/>
                  </a:lnTo>
                  <a:lnTo>
                    <a:pt x="265" y="480"/>
                  </a:lnTo>
                  <a:lnTo>
                    <a:pt x="265" y="405"/>
                  </a:lnTo>
                  <a:lnTo>
                    <a:pt x="232" y="405"/>
                  </a:lnTo>
                  <a:lnTo>
                    <a:pt x="227" y="400"/>
                  </a:lnTo>
                  <a:lnTo>
                    <a:pt x="227" y="324"/>
                  </a:lnTo>
                  <a:lnTo>
                    <a:pt x="194" y="324"/>
                  </a:lnTo>
                  <a:lnTo>
                    <a:pt x="187" y="318"/>
                  </a:lnTo>
                  <a:lnTo>
                    <a:pt x="187" y="242"/>
                  </a:lnTo>
                  <a:lnTo>
                    <a:pt x="155" y="242"/>
                  </a:lnTo>
                  <a:lnTo>
                    <a:pt x="149" y="237"/>
                  </a:lnTo>
                  <a:lnTo>
                    <a:pt x="149" y="170"/>
                  </a:lnTo>
                  <a:lnTo>
                    <a:pt x="115" y="170"/>
                  </a:lnTo>
                  <a:lnTo>
                    <a:pt x="115" y="638"/>
                  </a:lnTo>
                  <a:lnTo>
                    <a:pt x="187" y="638"/>
                  </a:lnTo>
                  <a:lnTo>
                    <a:pt x="194" y="645"/>
                  </a:lnTo>
                  <a:lnTo>
                    <a:pt x="194" y="679"/>
                  </a:lnTo>
                  <a:lnTo>
                    <a:pt x="187" y="684"/>
                  </a:lnTo>
                  <a:lnTo>
                    <a:pt x="4" y="684"/>
                  </a:lnTo>
                  <a:lnTo>
                    <a:pt x="0" y="679"/>
                  </a:lnTo>
                  <a:lnTo>
                    <a:pt x="0" y="645"/>
                  </a:lnTo>
                  <a:lnTo>
                    <a:pt x="4" y="638"/>
                  </a:lnTo>
                  <a:lnTo>
                    <a:pt x="77" y="638"/>
                  </a:lnTo>
                  <a:lnTo>
                    <a:pt x="77" y="46"/>
                  </a:lnTo>
                  <a:lnTo>
                    <a:pt x="4" y="46"/>
                  </a:lnTo>
                  <a:lnTo>
                    <a:pt x="0" y="41"/>
                  </a:lnTo>
                  <a:lnTo>
                    <a:pt x="0" y="7"/>
                  </a:lnTo>
                  <a:lnTo>
                    <a:pt x="4" y="0"/>
                  </a:lnTo>
                </a:path>
              </a:pathLst>
            </a:custGeom>
            <a:solidFill>
              <a:srgbClr val="CCFF66"/>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sp>
          <p:nvSpPr>
            <p:cNvPr id="1913" name="Google Shape;1913;p227"/>
            <p:cNvSpPr/>
            <p:nvPr/>
          </p:nvSpPr>
          <p:spPr>
            <a:xfrm>
              <a:off x="3081" y="2244"/>
              <a:ext cx="85" cy="154"/>
            </a:xfrm>
            <a:custGeom>
              <a:rect b="b" l="l" r="r" t="t"/>
              <a:pathLst>
                <a:path extrusionOk="0" h="685" w="381">
                  <a:moveTo>
                    <a:pt x="152" y="284"/>
                  </a:moveTo>
                  <a:lnTo>
                    <a:pt x="222" y="284"/>
                  </a:lnTo>
                  <a:lnTo>
                    <a:pt x="222" y="318"/>
                  </a:lnTo>
                  <a:lnTo>
                    <a:pt x="227" y="324"/>
                  </a:lnTo>
                  <a:lnTo>
                    <a:pt x="260" y="324"/>
                  </a:lnTo>
                  <a:lnTo>
                    <a:pt x="260" y="360"/>
                  </a:lnTo>
                  <a:lnTo>
                    <a:pt x="265" y="366"/>
                  </a:lnTo>
                  <a:lnTo>
                    <a:pt x="298" y="366"/>
                  </a:lnTo>
                  <a:lnTo>
                    <a:pt x="298" y="556"/>
                  </a:lnTo>
                  <a:lnTo>
                    <a:pt x="265" y="556"/>
                  </a:lnTo>
                  <a:lnTo>
                    <a:pt x="260" y="564"/>
                  </a:lnTo>
                  <a:lnTo>
                    <a:pt x="260" y="598"/>
                  </a:lnTo>
                  <a:lnTo>
                    <a:pt x="227" y="598"/>
                  </a:lnTo>
                  <a:lnTo>
                    <a:pt x="222" y="604"/>
                  </a:lnTo>
                  <a:lnTo>
                    <a:pt x="222" y="638"/>
                  </a:lnTo>
                  <a:lnTo>
                    <a:pt x="188" y="638"/>
                  </a:lnTo>
                  <a:lnTo>
                    <a:pt x="188" y="604"/>
                  </a:lnTo>
                  <a:lnTo>
                    <a:pt x="184" y="598"/>
                  </a:lnTo>
                  <a:lnTo>
                    <a:pt x="114" y="598"/>
                  </a:lnTo>
                  <a:lnTo>
                    <a:pt x="114" y="527"/>
                  </a:lnTo>
                  <a:lnTo>
                    <a:pt x="109" y="522"/>
                  </a:lnTo>
                  <a:lnTo>
                    <a:pt x="82" y="522"/>
                  </a:lnTo>
                  <a:lnTo>
                    <a:pt x="82" y="324"/>
                  </a:lnTo>
                  <a:lnTo>
                    <a:pt x="147" y="324"/>
                  </a:lnTo>
                  <a:lnTo>
                    <a:pt x="152" y="318"/>
                  </a:lnTo>
                  <a:lnTo>
                    <a:pt x="152" y="284"/>
                  </a:lnTo>
                  <a:close/>
                  <a:moveTo>
                    <a:pt x="227" y="0"/>
                  </a:moveTo>
                  <a:lnTo>
                    <a:pt x="375" y="0"/>
                  </a:lnTo>
                  <a:lnTo>
                    <a:pt x="380" y="7"/>
                  </a:lnTo>
                  <a:lnTo>
                    <a:pt x="380" y="41"/>
                  </a:lnTo>
                  <a:lnTo>
                    <a:pt x="375" y="46"/>
                  </a:lnTo>
                  <a:lnTo>
                    <a:pt x="265" y="46"/>
                  </a:lnTo>
                  <a:lnTo>
                    <a:pt x="265" y="80"/>
                  </a:lnTo>
                  <a:lnTo>
                    <a:pt x="260" y="88"/>
                  </a:lnTo>
                  <a:lnTo>
                    <a:pt x="188" y="88"/>
                  </a:lnTo>
                  <a:lnTo>
                    <a:pt x="188" y="122"/>
                  </a:lnTo>
                  <a:lnTo>
                    <a:pt x="184" y="128"/>
                  </a:lnTo>
                  <a:lnTo>
                    <a:pt x="152" y="128"/>
                  </a:lnTo>
                  <a:lnTo>
                    <a:pt x="152" y="204"/>
                  </a:lnTo>
                  <a:lnTo>
                    <a:pt x="147" y="208"/>
                  </a:lnTo>
                  <a:lnTo>
                    <a:pt x="114" y="208"/>
                  </a:lnTo>
                  <a:lnTo>
                    <a:pt x="114" y="279"/>
                  </a:lnTo>
                  <a:lnTo>
                    <a:pt x="147" y="279"/>
                  </a:lnTo>
                  <a:lnTo>
                    <a:pt x="147" y="242"/>
                  </a:lnTo>
                  <a:lnTo>
                    <a:pt x="152" y="237"/>
                  </a:lnTo>
                  <a:lnTo>
                    <a:pt x="260" y="237"/>
                  </a:lnTo>
                  <a:lnTo>
                    <a:pt x="265" y="242"/>
                  </a:lnTo>
                  <a:lnTo>
                    <a:pt x="265" y="279"/>
                  </a:lnTo>
                  <a:lnTo>
                    <a:pt x="335" y="279"/>
                  </a:lnTo>
                  <a:lnTo>
                    <a:pt x="341" y="284"/>
                  </a:lnTo>
                  <a:lnTo>
                    <a:pt x="341" y="360"/>
                  </a:lnTo>
                  <a:lnTo>
                    <a:pt x="375" y="360"/>
                  </a:lnTo>
                  <a:lnTo>
                    <a:pt x="380" y="366"/>
                  </a:lnTo>
                  <a:lnTo>
                    <a:pt x="380" y="556"/>
                  </a:lnTo>
                  <a:lnTo>
                    <a:pt x="375" y="564"/>
                  </a:lnTo>
                  <a:lnTo>
                    <a:pt x="341" y="564"/>
                  </a:lnTo>
                  <a:lnTo>
                    <a:pt x="341" y="638"/>
                  </a:lnTo>
                  <a:lnTo>
                    <a:pt x="335" y="645"/>
                  </a:lnTo>
                  <a:lnTo>
                    <a:pt x="265" y="645"/>
                  </a:lnTo>
                  <a:lnTo>
                    <a:pt x="265" y="679"/>
                  </a:lnTo>
                  <a:lnTo>
                    <a:pt x="260" y="684"/>
                  </a:lnTo>
                  <a:lnTo>
                    <a:pt x="114" y="684"/>
                  </a:lnTo>
                  <a:lnTo>
                    <a:pt x="109" y="679"/>
                  </a:lnTo>
                  <a:lnTo>
                    <a:pt x="109" y="645"/>
                  </a:lnTo>
                  <a:lnTo>
                    <a:pt x="42" y="645"/>
                  </a:lnTo>
                  <a:lnTo>
                    <a:pt x="37" y="638"/>
                  </a:lnTo>
                  <a:lnTo>
                    <a:pt x="37" y="564"/>
                  </a:lnTo>
                  <a:lnTo>
                    <a:pt x="4" y="564"/>
                  </a:lnTo>
                  <a:lnTo>
                    <a:pt x="0" y="556"/>
                  </a:lnTo>
                  <a:lnTo>
                    <a:pt x="0" y="242"/>
                  </a:lnTo>
                  <a:lnTo>
                    <a:pt x="4" y="237"/>
                  </a:lnTo>
                  <a:lnTo>
                    <a:pt x="37" y="237"/>
                  </a:lnTo>
                  <a:lnTo>
                    <a:pt x="37" y="170"/>
                  </a:lnTo>
                  <a:lnTo>
                    <a:pt x="42" y="162"/>
                  </a:lnTo>
                  <a:lnTo>
                    <a:pt x="75" y="162"/>
                  </a:lnTo>
                  <a:lnTo>
                    <a:pt x="75" y="128"/>
                  </a:lnTo>
                  <a:lnTo>
                    <a:pt x="82" y="122"/>
                  </a:lnTo>
                  <a:lnTo>
                    <a:pt x="109" y="122"/>
                  </a:lnTo>
                  <a:lnTo>
                    <a:pt x="109" y="88"/>
                  </a:lnTo>
                  <a:lnTo>
                    <a:pt x="114" y="80"/>
                  </a:lnTo>
                  <a:lnTo>
                    <a:pt x="147" y="80"/>
                  </a:lnTo>
                  <a:lnTo>
                    <a:pt x="147" y="46"/>
                  </a:lnTo>
                  <a:lnTo>
                    <a:pt x="152" y="41"/>
                  </a:lnTo>
                  <a:lnTo>
                    <a:pt x="222" y="41"/>
                  </a:lnTo>
                  <a:lnTo>
                    <a:pt x="222" y="7"/>
                  </a:lnTo>
                  <a:lnTo>
                    <a:pt x="227" y="0"/>
                  </a:lnTo>
                  <a:close/>
                </a:path>
              </a:pathLst>
            </a:custGeom>
            <a:solidFill>
              <a:srgbClr val="CCFF66"/>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grpSp>
      <p:sp>
        <p:nvSpPr>
          <p:cNvPr id="1914" name="Google Shape;1914;p227"/>
          <p:cNvSpPr/>
          <p:nvPr/>
        </p:nvSpPr>
        <p:spPr>
          <a:xfrm>
            <a:off x="5217121" y="2919241"/>
            <a:ext cx="1049760" cy="1355040"/>
          </a:xfrm>
          <a:custGeom>
            <a:rect b="b" l="l" r="r" t="t"/>
            <a:pathLst>
              <a:path extrusionOk="0" h="3772" w="2925">
                <a:moveTo>
                  <a:pt x="0" y="2749"/>
                </a:moveTo>
                <a:cubicBezTo>
                  <a:pt x="722" y="3260"/>
                  <a:pt x="1444" y="3771"/>
                  <a:pt x="1902" y="3594"/>
                </a:cubicBezTo>
                <a:cubicBezTo>
                  <a:pt x="2361" y="3418"/>
                  <a:pt x="2924" y="2290"/>
                  <a:pt x="2748" y="1691"/>
                </a:cubicBezTo>
                <a:cubicBezTo>
                  <a:pt x="2572" y="1092"/>
                  <a:pt x="1709" y="546"/>
                  <a:pt x="846" y="0"/>
                </a:cubicBezTo>
              </a:path>
            </a:pathLst>
          </a:custGeom>
          <a:noFill/>
          <a:ln cap="flat" cmpd="sng" w="38150">
            <a:solidFill>
              <a:srgbClr val="00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sp>
        <p:nvSpPr>
          <p:cNvPr id="1915" name="Google Shape;1915;p227"/>
          <p:cNvSpPr/>
          <p:nvPr/>
        </p:nvSpPr>
        <p:spPr>
          <a:xfrm>
            <a:off x="1406881" y="2919241"/>
            <a:ext cx="2053440" cy="1520640"/>
          </a:xfrm>
          <a:custGeom>
            <a:rect b="b" l="l" r="r" t="t"/>
            <a:pathLst>
              <a:path extrusionOk="0" h="4230" w="5712">
                <a:moveTo>
                  <a:pt x="3595" y="2750"/>
                </a:moveTo>
                <a:cubicBezTo>
                  <a:pt x="2221" y="3490"/>
                  <a:pt x="846" y="4229"/>
                  <a:pt x="422" y="4019"/>
                </a:cubicBezTo>
                <a:cubicBezTo>
                  <a:pt x="0" y="3807"/>
                  <a:pt x="175" y="2150"/>
                  <a:pt x="1057" y="1480"/>
                </a:cubicBezTo>
                <a:cubicBezTo>
                  <a:pt x="1938" y="810"/>
                  <a:pt x="3825" y="405"/>
                  <a:pt x="5711" y="0"/>
                </a:cubicBezTo>
              </a:path>
            </a:pathLst>
          </a:custGeom>
          <a:noFill/>
          <a:ln cap="flat" cmpd="sng" w="38150">
            <a:solidFill>
              <a:srgbClr val="00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sp>
        <p:nvSpPr>
          <p:cNvPr id="1916" name="Google Shape;1916;p227"/>
          <p:cNvSpPr/>
          <p:nvPr/>
        </p:nvSpPr>
        <p:spPr>
          <a:xfrm>
            <a:off x="3921121" y="2157480"/>
            <a:ext cx="3108960" cy="3081600"/>
          </a:xfrm>
          <a:custGeom>
            <a:rect b="b" l="l" r="r" t="t"/>
            <a:pathLst>
              <a:path extrusionOk="0" h="8569" w="8640">
                <a:moveTo>
                  <a:pt x="0" y="4865"/>
                </a:moveTo>
                <a:cubicBezTo>
                  <a:pt x="1851" y="6716"/>
                  <a:pt x="3702" y="8568"/>
                  <a:pt x="5078" y="8039"/>
                </a:cubicBezTo>
                <a:cubicBezTo>
                  <a:pt x="6453" y="7510"/>
                  <a:pt x="8639" y="3031"/>
                  <a:pt x="8251" y="1691"/>
                </a:cubicBezTo>
                <a:cubicBezTo>
                  <a:pt x="7864" y="351"/>
                  <a:pt x="5307" y="175"/>
                  <a:pt x="2751" y="0"/>
                </a:cubicBezTo>
              </a:path>
            </a:pathLst>
          </a:custGeom>
          <a:noFill/>
          <a:ln cap="flat" cmpd="sng" w="38150">
            <a:solidFill>
              <a:srgbClr val="00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77"/>
              <a:buFont typeface="Arial"/>
              <a:buNone/>
            </a:pPr>
            <a:r>
              <a:t/>
            </a:r>
            <a:endParaRPr b="0" i="0" sz="2177" u="none" cap="none" strike="noStrike">
              <a:solidFill>
                <a:srgbClr val="000000"/>
              </a:solidFill>
              <a:latin typeface="Bookman Old Style"/>
              <a:ea typeface="Bookman Old Style"/>
              <a:cs typeface="Bookman Old Style"/>
              <a:sym typeface="Bookman Old Style"/>
            </a:endParaRPr>
          </a:p>
        </p:txBody>
      </p:sp>
      <p:sp>
        <p:nvSpPr>
          <p:cNvPr id="1917" name="Google Shape;1917;p227"/>
          <p:cNvSpPr txBox="1"/>
          <p:nvPr>
            <p:ph idx="12" type="sldNum"/>
          </p:nvPr>
        </p:nvSpPr>
        <p:spPr>
          <a:xfrm>
            <a:off x="8229601" y="6476361"/>
            <a:ext cx="761760" cy="244826"/>
          </a:xfrm>
          <a:prstGeom prst="rect">
            <a:avLst/>
          </a:prstGeom>
          <a:noFill/>
          <a:ln>
            <a:noFill/>
          </a:ln>
        </p:spPr>
        <p:txBody>
          <a:bodyPr anchorCtr="0" anchor="t" bIns="50375" lIns="100775" spcFirstLastPara="1" rIns="100775" wrap="square" tIns="50375">
            <a:noAutofit/>
          </a:bodyPr>
          <a:lstStyle/>
          <a:p>
            <a:pPr indent="0" lvl="0" marL="0" marR="0" rtl="0" algn="r">
              <a:lnSpc>
                <a:spcPct val="100000"/>
              </a:lnSpc>
              <a:spcBef>
                <a:spcPts val="0"/>
              </a:spcBef>
              <a:spcAft>
                <a:spcPts val="0"/>
              </a:spcAft>
              <a:buSzPts val="1179"/>
              <a:buNone/>
            </a:pPr>
            <a:fld id="{00000000-1234-1234-1234-123412341234}" type="slidenum">
              <a:rPr lang="en-US" sz="1179">
                <a:solidFill>
                  <a:srgbClr val="D38E27"/>
                </a:solidFill>
                <a:latin typeface="Times New Roman"/>
                <a:ea typeface="Times New Roman"/>
                <a:cs typeface="Times New Roman"/>
                <a:sym typeface="Times New Roman"/>
              </a:rPr>
              <a:t>‹#›</a:t>
            </a:fld>
            <a:endParaRPr sz="1179">
              <a:solidFill>
                <a:srgbClr val="D38E27"/>
              </a:solidFill>
              <a:latin typeface="Times New Roman"/>
              <a:ea typeface="Times New Roman"/>
              <a:cs typeface="Times New Roman"/>
              <a:sym typeface="Times New Roman"/>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2" name="Shape 1922"/>
        <p:cNvGrpSpPr/>
        <p:nvPr/>
      </p:nvGrpSpPr>
      <p:grpSpPr>
        <a:xfrm>
          <a:off x="0" y="0"/>
          <a:ext cx="0" cy="0"/>
          <a:chOff x="0" y="0"/>
          <a:chExt cx="0" cy="0"/>
        </a:xfrm>
      </p:grpSpPr>
      <p:sp>
        <p:nvSpPr>
          <p:cNvPr id="1923" name="Google Shape;1923;p228"/>
          <p:cNvSpPr txBox="1"/>
          <p:nvPr>
            <p:ph type="title"/>
          </p:nvPr>
        </p:nvSpPr>
        <p:spPr>
          <a:xfrm>
            <a:off x="406080" y="183241"/>
            <a:ext cx="7770240" cy="1139040"/>
          </a:xfrm>
          <a:prstGeom prst="rect">
            <a:avLst/>
          </a:prstGeom>
          <a:noFill/>
          <a:ln>
            <a:noFill/>
          </a:ln>
        </p:spPr>
        <p:txBody>
          <a:bodyPr anchorCtr="0" anchor="ctr" bIns="46775" lIns="17975" spcFirstLastPara="1" rIns="17975" wrap="square" tIns="46775">
            <a:normAutofit/>
          </a:bodyPr>
          <a:lstStyle/>
          <a:p>
            <a:pPr indent="-311045" lvl="0" marL="311045" rtl="0" algn="ctr">
              <a:lnSpc>
                <a:spcPct val="100000"/>
              </a:lnSpc>
              <a:spcBef>
                <a:spcPts val="0"/>
              </a:spcBef>
              <a:spcAft>
                <a:spcPts val="0"/>
              </a:spcAft>
              <a:buSzPts val="1400"/>
              <a:buNone/>
            </a:pPr>
            <a:r>
              <a:rPr lang="en-US" sz="4898">
                <a:solidFill>
                  <a:srgbClr val="008000"/>
                </a:solidFill>
                <a:latin typeface="Bookman Old Style"/>
                <a:ea typeface="Bookman Old Style"/>
                <a:cs typeface="Bookman Old Style"/>
                <a:sym typeface="Bookman Old Style"/>
              </a:rPr>
              <a:t>ABSTRACTION</a:t>
            </a:r>
            <a:endParaRPr/>
          </a:p>
        </p:txBody>
      </p:sp>
      <p:sp>
        <p:nvSpPr>
          <p:cNvPr id="1924" name="Google Shape;1924;p228"/>
          <p:cNvSpPr txBox="1"/>
          <p:nvPr>
            <p:ph idx="1" type="body"/>
          </p:nvPr>
        </p:nvSpPr>
        <p:spPr>
          <a:xfrm>
            <a:off x="515521" y="1326601"/>
            <a:ext cx="8112960" cy="4595040"/>
          </a:xfrm>
          <a:prstGeom prst="rect">
            <a:avLst/>
          </a:prstGeom>
          <a:noFill/>
          <a:ln>
            <a:noFill/>
          </a:ln>
        </p:spPr>
        <p:txBody>
          <a:bodyPr anchorCtr="0" anchor="t" bIns="46775" lIns="17975" spcFirstLastPara="1" rIns="17975" wrap="square" tIns="46775">
            <a:noAutofit/>
          </a:bodyPr>
          <a:lstStyle/>
          <a:p>
            <a:pPr indent="-311045" lvl="0" marL="311045" rtl="0" algn="l">
              <a:lnSpc>
                <a:spcPct val="100000"/>
              </a:lnSpc>
              <a:spcBef>
                <a:spcPts val="0"/>
              </a:spcBef>
              <a:spcAft>
                <a:spcPts val="0"/>
              </a:spcAft>
              <a:buSzPts val="2286"/>
              <a:buChar char="?"/>
            </a:pPr>
            <a:r>
              <a:rPr lang="en-US" sz="3266">
                <a:solidFill>
                  <a:schemeClr val="dk1"/>
                </a:solidFill>
                <a:latin typeface="Bookman Old Style"/>
                <a:ea typeface="Bookman Old Style"/>
                <a:cs typeface="Bookman Old Style"/>
                <a:sym typeface="Bookman Old Style"/>
              </a:rPr>
              <a:t>A module is unaware of the higher level modules.</a:t>
            </a:r>
            <a:endParaRPr/>
          </a:p>
          <a:p>
            <a:pPr indent="-311045" lvl="0" marL="311045" rtl="0" algn="l">
              <a:lnSpc>
                <a:spcPct val="100000"/>
              </a:lnSpc>
              <a:spcBef>
                <a:spcPts val="896"/>
              </a:spcBef>
              <a:spcAft>
                <a:spcPts val="0"/>
              </a:spcAft>
              <a:buSzPts val="2286"/>
              <a:buChar char="?"/>
            </a:pPr>
            <a:r>
              <a:rPr lang="en-US" sz="3266">
                <a:solidFill>
                  <a:schemeClr val="dk1"/>
                </a:solidFill>
                <a:latin typeface="Bookman Old Style"/>
                <a:ea typeface="Bookman Old Style"/>
                <a:cs typeface="Bookman Old Style"/>
                <a:sym typeface="Bookman Old Style"/>
              </a:rPr>
              <a:t>The modules at the higher layers should not be visible to the modules at the lower layers.</a:t>
            </a:r>
            <a:endParaRPr sz="2903">
              <a:solidFill>
                <a:schemeClr val="dk1"/>
              </a:solidFill>
              <a:latin typeface="Bookman Old Style"/>
              <a:ea typeface="Bookman Old Style"/>
              <a:cs typeface="Bookman Old Style"/>
              <a:sym typeface="Bookman Old Style"/>
            </a:endParaRPr>
          </a:p>
        </p:txBody>
      </p:sp>
      <p:sp>
        <p:nvSpPr>
          <p:cNvPr id="1925" name="Google Shape;1925;p228"/>
          <p:cNvSpPr txBox="1"/>
          <p:nvPr>
            <p:ph idx="12" type="sldNum"/>
          </p:nvPr>
        </p:nvSpPr>
        <p:spPr>
          <a:xfrm>
            <a:off x="8229600" y="6473480"/>
            <a:ext cx="758880" cy="247706"/>
          </a:xfrm>
          <a:prstGeom prst="rect">
            <a:avLst/>
          </a:prstGeom>
          <a:noFill/>
          <a:ln>
            <a:noFill/>
          </a:ln>
        </p:spPr>
        <p:txBody>
          <a:bodyPr anchorCtr="0" anchor="t" bIns="50375" lIns="100775" spcFirstLastPara="1" rIns="100775" wrap="square" tIns="50375">
            <a:noAutofit/>
          </a:bodyPr>
          <a:lstStyle/>
          <a:p>
            <a:pPr indent="0" lvl="0" marL="0" marR="0" rtl="0" algn="r">
              <a:lnSpc>
                <a:spcPct val="100000"/>
              </a:lnSpc>
              <a:spcBef>
                <a:spcPts val="0"/>
              </a:spcBef>
              <a:spcAft>
                <a:spcPts val="0"/>
              </a:spcAft>
              <a:buSzPts val="1179"/>
              <a:buNone/>
            </a:pPr>
            <a:fld id="{00000000-1234-1234-1234-123412341234}" type="slidenum">
              <a:rPr lang="en-US" sz="1179">
                <a:solidFill>
                  <a:srgbClr val="D38E27"/>
                </a:solidFill>
                <a:latin typeface="Times New Roman"/>
                <a:ea typeface="Times New Roman"/>
                <a:cs typeface="Times New Roman"/>
                <a:sym typeface="Times New Roman"/>
              </a:rPr>
              <a:t>‹#›</a:t>
            </a:fld>
            <a:endParaRPr sz="1179">
              <a:solidFill>
                <a:srgbClr val="D38E27"/>
              </a:solidFill>
              <a:latin typeface="Times New Roman"/>
              <a:ea typeface="Times New Roman"/>
              <a:cs typeface="Times New Roman"/>
              <a:sym typeface="Times New Roman"/>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0" name="Shape 1930"/>
        <p:cNvGrpSpPr/>
        <p:nvPr/>
      </p:nvGrpSpPr>
      <p:grpSpPr>
        <a:xfrm>
          <a:off x="0" y="0"/>
          <a:ext cx="0" cy="0"/>
          <a:chOff x="0" y="0"/>
          <a:chExt cx="0" cy="0"/>
        </a:xfrm>
      </p:grpSpPr>
      <p:sp>
        <p:nvSpPr>
          <p:cNvPr id="1931" name="Google Shape;1931;p229"/>
          <p:cNvSpPr txBox="1"/>
          <p:nvPr>
            <p:ph type="title"/>
          </p:nvPr>
        </p:nvSpPr>
        <p:spPr>
          <a:xfrm>
            <a:off x="406080" y="183241"/>
            <a:ext cx="7770240" cy="1139040"/>
          </a:xfrm>
          <a:prstGeom prst="rect">
            <a:avLst/>
          </a:prstGeom>
          <a:noFill/>
          <a:ln>
            <a:noFill/>
          </a:ln>
        </p:spPr>
        <p:txBody>
          <a:bodyPr anchorCtr="0" anchor="ctr" bIns="46775" lIns="17975" spcFirstLastPara="1" rIns="17975" wrap="square" tIns="46775">
            <a:normAutofit/>
          </a:bodyPr>
          <a:lstStyle/>
          <a:p>
            <a:pPr indent="-311045" lvl="0" marL="311045" rtl="0" algn="ctr">
              <a:lnSpc>
                <a:spcPct val="100000"/>
              </a:lnSpc>
              <a:spcBef>
                <a:spcPts val="0"/>
              </a:spcBef>
              <a:spcAft>
                <a:spcPts val="0"/>
              </a:spcAft>
              <a:buSzPts val="1400"/>
              <a:buNone/>
            </a:pPr>
            <a:r>
              <a:rPr lang="en-US" sz="4898">
                <a:solidFill>
                  <a:srgbClr val="008000"/>
                </a:solidFill>
                <a:latin typeface="Bookman Old Style"/>
                <a:ea typeface="Bookman Old Style"/>
                <a:cs typeface="Bookman Old Style"/>
                <a:sym typeface="Bookman Old Style"/>
              </a:rPr>
              <a:t>ABSTRACTION</a:t>
            </a:r>
            <a:endParaRPr/>
          </a:p>
        </p:txBody>
      </p:sp>
      <p:sp>
        <p:nvSpPr>
          <p:cNvPr id="1932" name="Google Shape;1932;p229"/>
          <p:cNvSpPr txBox="1"/>
          <p:nvPr>
            <p:ph idx="1" type="body"/>
          </p:nvPr>
        </p:nvSpPr>
        <p:spPr>
          <a:xfrm>
            <a:off x="685440" y="1428841"/>
            <a:ext cx="8138880" cy="4284000"/>
          </a:xfrm>
          <a:prstGeom prst="rect">
            <a:avLst/>
          </a:prstGeom>
          <a:noFill/>
          <a:ln>
            <a:noFill/>
          </a:ln>
        </p:spPr>
        <p:txBody>
          <a:bodyPr anchorCtr="0" anchor="t" bIns="46775" lIns="17975" spcFirstLastPara="1" rIns="17975" wrap="square" tIns="46775">
            <a:noAutofit/>
          </a:bodyPr>
          <a:lstStyle/>
          <a:p>
            <a:pPr indent="-311045" lvl="0" marL="311045" rtl="0" algn="l">
              <a:lnSpc>
                <a:spcPct val="100000"/>
              </a:lnSpc>
              <a:spcBef>
                <a:spcPts val="0"/>
              </a:spcBef>
              <a:spcAft>
                <a:spcPts val="0"/>
              </a:spcAft>
              <a:buSzPts val="2540"/>
              <a:buChar char="?"/>
            </a:pPr>
            <a:r>
              <a:rPr lang="en-US" sz="3628">
                <a:solidFill>
                  <a:schemeClr val="dk1"/>
                </a:solidFill>
                <a:latin typeface="Bookman Old Style"/>
                <a:ea typeface="Bookman Old Style"/>
                <a:cs typeface="Bookman Old Style"/>
                <a:sym typeface="Bookman Old Style"/>
              </a:rPr>
              <a:t>The principle of abstraction requires: </a:t>
            </a:r>
            <a:endParaRPr/>
          </a:p>
          <a:p>
            <a:pPr indent="-285123" lvl="1" marL="673930" rtl="0" algn="l">
              <a:lnSpc>
                <a:spcPct val="100000"/>
              </a:lnSpc>
              <a:spcBef>
                <a:spcPts val="647"/>
              </a:spcBef>
              <a:spcAft>
                <a:spcPts val="0"/>
              </a:spcAft>
              <a:buSzPts val="2286"/>
              <a:buChar char="?"/>
            </a:pPr>
            <a:r>
              <a:rPr lang="en-US" sz="3266">
                <a:solidFill>
                  <a:srgbClr val="0000FF"/>
                </a:solidFill>
                <a:latin typeface="Bookman Old Style"/>
                <a:ea typeface="Bookman Old Style"/>
                <a:cs typeface="Bookman Old Style"/>
                <a:sym typeface="Bookman Old Style"/>
              </a:rPr>
              <a:t>Lower-level modules do not invoke functions of higher level modules.</a:t>
            </a:r>
            <a:endParaRPr/>
          </a:p>
          <a:p>
            <a:pPr indent="-285123" lvl="1" marL="673930" rtl="0" algn="l">
              <a:lnSpc>
                <a:spcPct val="100000"/>
              </a:lnSpc>
              <a:spcBef>
                <a:spcPts val="647"/>
              </a:spcBef>
              <a:spcAft>
                <a:spcPts val="0"/>
              </a:spcAft>
              <a:buSzPts val="2286"/>
              <a:buChar char="?"/>
            </a:pPr>
            <a:r>
              <a:rPr lang="en-US" sz="3266">
                <a:solidFill>
                  <a:srgbClr val="0000FF"/>
                </a:solidFill>
                <a:latin typeface="Bookman Old Style"/>
                <a:ea typeface="Bookman Old Style"/>
                <a:cs typeface="Bookman Old Style"/>
                <a:sym typeface="Bookman Old Style"/>
              </a:rPr>
              <a:t>Also known as </a:t>
            </a:r>
            <a:r>
              <a:rPr lang="en-US" sz="3266" u="sng">
                <a:solidFill>
                  <a:srgbClr val="0000FF"/>
                </a:solidFill>
                <a:latin typeface="Bookman Old Style"/>
                <a:ea typeface="Bookman Old Style"/>
                <a:cs typeface="Bookman Old Style"/>
                <a:sym typeface="Bookman Old Style"/>
              </a:rPr>
              <a:t>layered design</a:t>
            </a:r>
            <a:r>
              <a:rPr lang="en-US" sz="3266">
                <a:solidFill>
                  <a:srgbClr val="0000FF"/>
                </a:solidFill>
                <a:latin typeface="Bookman Old Style"/>
                <a:ea typeface="Bookman Old Style"/>
                <a:cs typeface="Bookman Old Style"/>
                <a:sym typeface="Bookman Old Style"/>
              </a:rPr>
              <a:t>.</a:t>
            </a:r>
            <a:endParaRPr/>
          </a:p>
        </p:txBody>
      </p:sp>
      <p:sp>
        <p:nvSpPr>
          <p:cNvPr id="1933" name="Google Shape;1933;p229"/>
          <p:cNvSpPr txBox="1"/>
          <p:nvPr>
            <p:ph idx="12" type="sldNum"/>
          </p:nvPr>
        </p:nvSpPr>
        <p:spPr>
          <a:xfrm>
            <a:off x="8229600" y="6473480"/>
            <a:ext cx="758880" cy="247706"/>
          </a:xfrm>
          <a:prstGeom prst="rect">
            <a:avLst/>
          </a:prstGeom>
          <a:noFill/>
          <a:ln>
            <a:noFill/>
          </a:ln>
        </p:spPr>
        <p:txBody>
          <a:bodyPr anchorCtr="0" anchor="t" bIns="50375" lIns="100775" spcFirstLastPara="1" rIns="100775" wrap="square" tIns="50375">
            <a:noAutofit/>
          </a:bodyPr>
          <a:lstStyle/>
          <a:p>
            <a:pPr indent="0" lvl="0" marL="0" marR="0" rtl="0" algn="r">
              <a:lnSpc>
                <a:spcPct val="100000"/>
              </a:lnSpc>
              <a:spcBef>
                <a:spcPts val="0"/>
              </a:spcBef>
              <a:spcAft>
                <a:spcPts val="0"/>
              </a:spcAft>
              <a:buSzPts val="1179"/>
              <a:buNone/>
            </a:pPr>
            <a:fld id="{00000000-1234-1234-1234-123412341234}" type="slidenum">
              <a:rPr lang="en-US" sz="1179">
                <a:solidFill>
                  <a:srgbClr val="D38E27"/>
                </a:solidFill>
                <a:latin typeface="Times New Roman"/>
                <a:ea typeface="Times New Roman"/>
                <a:cs typeface="Times New Roman"/>
                <a:sym typeface="Times New Roman"/>
              </a:rPr>
              <a:t>‹#›</a:t>
            </a:fld>
            <a:endParaRPr sz="1179">
              <a:solidFill>
                <a:srgbClr val="D38E27"/>
              </a:solidFill>
              <a:latin typeface="Times New Roman"/>
              <a:ea typeface="Times New Roman"/>
              <a:cs typeface="Times New Roman"/>
              <a:sym typeface="Times New Roman"/>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8" name="Shape 1938"/>
        <p:cNvGrpSpPr/>
        <p:nvPr/>
      </p:nvGrpSpPr>
      <p:grpSpPr>
        <a:xfrm>
          <a:off x="0" y="0"/>
          <a:ext cx="0" cy="0"/>
          <a:chOff x="0" y="0"/>
          <a:chExt cx="0" cy="0"/>
        </a:xfrm>
      </p:grpSpPr>
      <p:sp>
        <p:nvSpPr>
          <p:cNvPr id="1939" name="Google Shape;1939;p230"/>
          <p:cNvSpPr txBox="1"/>
          <p:nvPr>
            <p:ph type="title"/>
          </p:nvPr>
        </p:nvSpPr>
        <p:spPr>
          <a:xfrm>
            <a:off x="406080" y="183241"/>
            <a:ext cx="7770240" cy="1139040"/>
          </a:xfrm>
          <a:prstGeom prst="rect">
            <a:avLst/>
          </a:prstGeom>
          <a:noFill/>
          <a:ln>
            <a:noFill/>
          </a:ln>
        </p:spPr>
        <p:txBody>
          <a:bodyPr anchorCtr="0" anchor="ctr" bIns="46775" lIns="17975" spcFirstLastPara="1" rIns="17975" wrap="square" tIns="46775">
            <a:normAutofit/>
          </a:bodyPr>
          <a:lstStyle/>
          <a:p>
            <a:pPr indent="-311045" lvl="0" marL="311045" rtl="0" algn="ctr">
              <a:lnSpc>
                <a:spcPct val="100000"/>
              </a:lnSpc>
              <a:spcBef>
                <a:spcPts val="0"/>
              </a:spcBef>
              <a:spcAft>
                <a:spcPts val="0"/>
              </a:spcAft>
              <a:buSzPts val="1400"/>
              <a:buNone/>
            </a:pPr>
            <a:r>
              <a:rPr lang="en-US" sz="5443">
                <a:solidFill>
                  <a:srgbClr val="008000"/>
                </a:solidFill>
                <a:latin typeface="Bookman Old Style"/>
                <a:ea typeface="Bookman Old Style"/>
                <a:cs typeface="Bookman Old Style"/>
                <a:sym typeface="Bookman Old Style"/>
              </a:rPr>
              <a:t>MODULARITY</a:t>
            </a:r>
            <a:endParaRPr/>
          </a:p>
        </p:txBody>
      </p:sp>
      <p:sp>
        <p:nvSpPr>
          <p:cNvPr id="1940" name="Google Shape;1940;p230"/>
          <p:cNvSpPr txBox="1"/>
          <p:nvPr>
            <p:ph idx="1" type="body"/>
          </p:nvPr>
        </p:nvSpPr>
        <p:spPr>
          <a:xfrm>
            <a:off x="685440" y="1428841"/>
            <a:ext cx="7770240" cy="4284000"/>
          </a:xfrm>
          <a:prstGeom prst="rect">
            <a:avLst/>
          </a:prstGeom>
          <a:noFill/>
          <a:ln>
            <a:noFill/>
          </a:ln>
        </p:spPr>
        <p:txBody>
          <a:bodyPr anchorCtr="0" anchor="t" bIns="46775" lIns="17975" spcFirstLastPara="1" rIns="17975" wrap="square" tIns="46775">
            <a:noAutofit/>
          </a:bodyPr>
          <a:lstStyle/>
          <a:p>
            <a:pPr indent="-311045" lvl="0" marL="311045" rtl="0" algn="l">
              <a:lnSpc>
                <a:spcPct val="100000"/>
              </a:lnSpc>
              <a:spcBef>
                <a:spcPts val="0"/>
              </a:spcBef>
              <a:spcAft>
                <a:spcPts val="0"/>
              </a:spcAft>
              <a:buSzPts val="2794"/>
              <a:buChar char="?"/>
            </a:pPr>
            <a:r>
              <a:rPr lang="en-US" sz="3991">
                <a:solidFill>
                  <a:schemeClr val="dk1"/>
                </a:solidFill>
                <a:latin typeface="Bookman Old Style"/>
                <a:ea typeface="Bookman Old Style"/>
                <a:cs typeface="Bookman Old Style"/>
                <a:sym typeface="Bookman Old Style"/>
              </a:rPr>
              <a:t>In technical terms, modules should display:</a:t>
            </a:r>
            <a:endParaRPr/>
          </a:p>
          <a:p>
            <a:pPr indent="-285124" lvl="1" marL="673930" rtl="0" algn="l">
              <a:lnSpc>
                <a:spcPct val="100000"/>
              </a:lnSpc>
              <a:spcBef>
                <a:spcPts val="647"/>
              </a:spcBef>
              <a:spcAft>
                <a:spcPts val="0"/>
              </a:spcAft>
              <a:buSzPts val="2540"/>
              <a:buChar char="?"/>
            </a:pPr>
            <a:r>
              <a:rPr lang="en-US" sz="3628">
                <a:solidFill>
                  <a:srgbClr val="0000FF"/>
                </a:solidFill>
                <a:latin typeface="Bookman Old Style"/>
                <a:ea typeface="Bookman Old Style"/>
                <a:cs typeface="Bookman Old Style"/>
                <a:sym typeface="Bookman Old Style"/>
              </a:rPr>
              <a:t>High cohesion</a:t>
            </a:r>
            <a:endParaRPr/>
          </a:p>
          <a:p>
            <a:pPr indent="-285124" lvl="1" marL="673930" rtl="0" algn="l">
              <a:lnSpc>
                <a:spcPct val="100000"/>
              </a:lnSpc>
              <a:spcBef>
                <a:spcPts val="647"/>
              </a:spcBef>
              <a:spcAft>
                <a:spcPts val="0"/>
              </a:spcAft>
              <a:buSzPts val="2540"/>
              <a:buChar char="?"/>
            </a:pPr>
            <a:r>
              <a:rPr lang="en-US" sz="3628">
                <a:solidFill>
                  <a:srgbClr val="0000FF"/>
                </a:solidFill>
                <a:latin typeface="Bookman Old Style"/>
                <a:ea typeface="Bookman Old Style"/>
                <a:cs typeface="Bookman Old Style"/>
                <a:sym typeface="Bookman Old Style"/>
              </a:rPr>
              <a:t>Low coupling.  </a:t>
            </a:r>
            <a:endParaRPr/>
          </a:p>
          <a:p>
            <a:pPr indent="-311045" lvl="0" marL="311045" rtl="0" algn="l">
              <a:lnSpc>
                <a:spcPct val="100000"/>
              </a:lnSpc>
              <a:spcBef>
                <a:spcPts val="896"/>
              </a:spcBef>
              <a:spcAft>
                <a:spcPts val="0"/>
              </a:spcAft>
              <a:buSzPts val="2794"/>
              <a:buChar char="?"/>
            </a:pPr>
            <a:r>
              <a:rPr lang="en-US" sz="3991">
                <a:solidFill>
                  <a:schemeClr val="dk1"/>
                </a:solidFill>
                <a:latin typeface="Bookman Old Style"/>
                <a:ea typeface="Bookman Old Style"/>
                <a:cs typeface="Bookman Old Style"/>
                <a:sym typeface="Bookman Old Style"/>
              </a:rPr>
              <a:t>What are</a:t>
            </a:r>
            <a:endParaRPr/>
          </a:p>
          <a:p>
            <a:pPr indent="-285124" lvl="1" marL="673930" rtl="0" algn="l">
              <a:lnSpc>
                <a:spcPct val="100000"/>
              </a:lnSpc>
              <a:spcBef>
                <a:spcPts val="647"/>
              </a:spcBef>
              <a:spcAft>
                <a:spcPts val="0"/>
              </a:spcAft>
              <a:buSzPts val="2540"/>
              <a:buChar char="?"/>
            </a:pPr>
            <a:r>
              <a:rPr lang="en-US" sz="3628">
                <a:solidFill>
                  <a:srgbClr val="FF0066"/>
                </a:solidFill>
                <a:latin typeface="Bookman Old Style"/>
                <a:ea typeface="Bookman Old Style"/>
                <a:cs typeface="Bookman Old Style"/>
                <a:sym typeface="Bookman Old Style"/>
              </a:rPr>
              <a:t>cohesion</a:t>
            </a:r>
            <a:r>
              <a:rPr lang="en-US" sz="3628">
                <a:latin typeface="Bookman Old Style"/>
                <a:ea typeface="Bookman Old Style"/>
                <a:cs typeface="Bookman Old Style"/>
                <a:sym typeface="Bookman Old Style"/>
              </a:rPr>
              <a:t> and </a:t>
            </a:r>
            <a:r>
              <a:rPr lang="en-US" sz="3628">
                <a:solidFill>
                  <a:srgbClr val="FF0066"/>
                </a:solidFill>
                <a:latin typeface="Bookman Old Style"/>
                <a:ea typeface="Bookman Old Style"/>
                <a:cs typeface="Bookman Old Style"/>
                <a:sym typeface="Bookman Old Style"/>
              </a:rPr>
              <a:t>coupling</a:t>
            </a:r>
            <a:r>
              <a:rPr lang="en-US" sz="3628">
                <a:latin typeface="Bookman Old Style"/>
                <a:ea typeface="Bookman Old Style"/>
                <a:cs typeface="Bookman Old Style"/>
                <a:sym typeface="Bookman Old Style"/>
              </a:rPr>
              <a:t>???</a:t>
            </a:r>
            <a:endParaRPr/>
          </a:p>
        </p:txBody>
      </p:sp>
      <p:sp>
        <p:nvSpPr>
          <p:cNvPr id="1941" name="Google Shape;1941;p230"/>
          <p:cNvSpPr txBox="1"/>
          <p:nvPr>
            <p:ph idx="12" type="sldNum"/>
          </p:nvPr>
        </p:nvSpPr>
        <p:spPr>
          <a:xfrm>
            <a:off x="8229600" y="6473480"/>
            <a:ext cx="758880" cy="247706"/>
          </a:xfrm>
          <a:prstGeom prst="rect">
            <a:avLst/>
          </a:prstGeom>
          <a:noFill/>
          <a:ln>
            <a:noFill/>
          </a:ln>
        </p:spPr>
        <p:txBody>
          <a:bodyPr anchorCtr="0" anchor="t" bIns="50375" lIns="100775" spcFirstLastPara="1" rIns="100775" wrap="square" tIns="50375">
            <a:noAutofit/>
          </a:bodyPr>
          <a:lstStyle/>
          <a:p>
            <a:pPr indent="0" lvl="0" marL="0" marR="0" rtl="0" algn="r">
              <a:lnSpc>
                <a:spcPct val="100000"/>
              </a:lnSpc>
              <a:spcBef>
                <a:spcPts val="0"/>
              </a:spcBef>
              <a:spcAft>
                <a:spcPts val="0"/>
              </a:spcAft>
              <a:buSzPts val="1179"/>
              <a:buNone/>
            </a:pPr>
            <a:fld id="{00000000-1234-1234-1234-123412341234}" type="slidenum">
              <a:rPr lang="en-US" sz="1179">
                <a:solidFill>
                  <a:srgbClr val="D38E27"/>
                </a:solidFill>
                <a:latin typeface="Times New Roman"/>
                <a:ea typeface="Times New Roman"/>
                <a:cs typeface="Times New Roman"/>
                <a:sym typeface="Times New Roman"/>
              </a:rPr>
              <a:t>‹#›</a:t>
            </a:fld>
            <a:endParaRPr sz="1179">
              <a:solidFill>
                <a:srgbClr val="D38E27"/>
              </a:solidFill>
              <a:latin typeface="Times New Roman"/>
              <a:ea typeface="Times New Roman"/>
              <a:cs typeface="Times New Roman"/>
              <a:sym typeface="Times New Roman"/>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6" name="Shape 1946"/>
        <p:cNvGrpSpPr/>
        <p:nvPr/>
      </p:nvGrpSpPr>
      <p:grpSpPr>
        <a:xfrm>
          <a:off x="0" y="0"/>
          <a:ext cx="0" cy="0"/>
          <a:chOff x="0" y="0"/>
          <a:chExt cx="0" cy="0"/>
        </a:xfrm>
      </p:grpSpPr>
      <p:sp>
        <p:nvSpPr>
          <p:cNvPr id="1947" name="Google Shape;1947;p231"/>
          <p:cNvSpPr txBox="1"/>
          <p:nvPr>
            <p:ph type="title"/>
          </p:nvPr>
        </p:nvSpPr>
        <p:spPr>
          <a:xfrm>
            <a:off x="567360" y="183241"/>
            <a:ext cx="7770240" cy="1139040"/>
          </a:xfrm>
          <a:prstGeom prst="rect">
            <a:avLst/>
          </a:prstGeom>
          <a:noFill/>
          <a:ln>
            <a:noFill/>
          </a:ln>
        </p:spPr>
        <p:txBody>
          <a:bodyPr anchorCtr="0" anchor="ctr" bIns="46775" lIns="17975" spcFirstLastPara="1" rIns="17975" wrap="square" tIns="46775">
            <a:normAutofit/>
          </a:bodyPr>
          <a:lstStyle/>
          <a:p>
            <a:pPr indent="-311045" lvl="0" marL="311045" rtl="0" algn="ctr">
              <a:lnSpc>
                <a:spcPct val="100000"/>
              </a:lnSpc>
              <a:spcBef>
                <a:spcPts val="0"/>
              </a:spcBef>
              <a:spcAft>
                <a:spcPts val="0"/>
              </a:spcAft>
              <a:buSzPts val="1400"/>
              <a:buNone/>
            </a:pPr>
            <a:r>
              <a:rPr lang="en-US" sz="3991">
                <a:solidFill>
                  <a:srgbClr val="008000"/>
                </a:solidFill>
                <a:latin typeface="Bookman Old Style"/>
                <a:ea typeface="Bookman Old Style"/>
                <a:cs typeface="Bookman Old Style"/>
                <a:sym typeface="Bookman Old Style"/>
              </a:rPr>
              <a:t>COHESION AND COUPLING</a:t>
            </a:r>
            <a:endParaRPr/>
          </a:p>
        </p:txBody>
      </p:sp>
      <p:sp>
        <p:nvSpPr>
          <p:cNvPr id="1948" name="Google Shape;1948;p231"/>
          <p:cNvSpPr txBox="1"/>
          <p:nvPr>
            <p:ph idx="1" type="body"/>
          </p:nvPr>
        </p:nvSpPr>
        <p:spPr>
          <a:xfrm>
            <a:off x="685440" y="1375561"/>
            <a:ext cx="7770240" cy="4262400"/>
          </a:xfrm>
          <a:prstGeom prst="rect">
            <a:avLst/>
          </a:prstGeom>
          <a:noFill/>
          <a:ln>
            <a:noFill/>
          </a:ln>
        </p:spPr>
        <p:txBody>
          <a:bodyPr anchorCtr="0" anchor="t" bIns="46775" lIns="17975" spcFirstLastPara="1" rIns="17975" wrap="square" tIns="46775">
            <a:normAutofit/>
          </a:bodyPr>
          <a:lstStyle/>
          <a:p>
            <a:pPr indent="-311045" lvl="0" marL="311045" rtl="0" algn="l">
              <a:lnSpc>
                <a:spcPct val="100000"/>
              </a:lnSpc>
              <a:spcBef>
                <a:spcPts val="0"/>
              </a:spcBef>
              <a:spcAft>
                <a:spcPts val="0"/>
              </a:spcAft>
              <a:buSzPts val="2540"/>
              <a:buFont typeface="Noto Sans Symbols"/>
              <a:buChar char="🞭"/>
            </a:pPr>
            <a:r>
              <a:rPr lang="en-US" sz="3628">
                <a:solidFill>
                  <a:schemeClr val="dk1"/>
                </a:solidFill>
                <a:latin typeface="Bookman Old Style"/>
                <a:ea typeface="Bookman Old Style"/>
                <a:cs typeface="Bookman Old Style"/>
                <a:sym typeface="Bookman Old Style"/>
              </a:rPr>
              <a:t>Cohesion is a measure of: </a:t>
            </a:r>
            <a:endParaRPr/>
          </a:p>
          <a:p>
            <a:pPr indent="-285719" lvl="1" marL="673930" rtl="0" algn="l">
              <a:lnSpc>
                <a:spcPct val="100000"/>
              </a:lnSpc>
              <a:spcBef>
                <a:spcPts val="148"/>
              </a:spcBef>
              <a:spcAft>
                <a:spcPts val="0"/>
              </a:spcAft>
              <a:buSzPts val="2286"/>
              <a:buFont typeface="Noto Sans Symbols"/>
              <a:buChar char="🞤"/>
            </a:pPr>
            <a:r>
              <a:rPr lang="en-US" sz="3266">
                <a:solidFill>
                  <a:srgbClr val="C00000"/>
                </a:solidFill>
                <a:latin typeface="Bookman Old Style"/>
                <a:ea typeface="Bookman Old Style"/>
                <a:cs typeface="Bookman Old Style"/>
                <a:sym typeface="Bookman Old Style"/>
              </a:rPr>
              <a:t>functional strength of a module. </a:t>
            </a:r>
            <a:endParaRPr/>
          </a:p>
          <a:p>
            <a:pPr indent="-285719" lvl="1" marL="673930" rtl="0" algn="l">
              <a:lnSpc>
                <a:spcPct val="100000"/>
              </a:lnSpc>
              <a:spcBef>
                <a:spcPts val="148"/>
              </a:spcBef>
              <a:spcAft>
                <a:spcPts val="0"/>
              </a:spcAft>
              <a:buSzPts val="2286"/>
              <a:buFont typeface="Noto Sans Symbols"/>
              <a:buChar char="🞤"/>
            </a:pPr>
            <a:r>
              <a:rPr lang="en-US" sz="3266">
                <a:solidFill>
                  <a:srgbClr val="C00000"/>
                </a:solidFill>
                <a:latin typeface="Bookman Old Style"/>
                <a:ea typeface="Bookman Old Style"/>
                <a:cs typeface="Bookman Old Style"/>
                <a:sym typeface="Bookman Old Style"/>
              </a:rPr>
              <a:t>A cohesive module performs a single task or function.</a:t>
            </a:r>
            <a:endParaRPr/>
          </a:p>
          <a:p>
            <a:pPr indent="-311045" lvl="0" marL="311045" rtl="0" algn="l">
              <a:lnSpc>
                <a:spcPct val="100000"/>
              </a:lnSpc>
              <a:spcBef>
                <a:spcPts val="204"/>
              </a:spcBef>
              <a:spcAft>
                <a:spcPts val="0"/>
              </a:spcAft>
              <a:buSzPts val="2540"/>
              <a:buFont typeface="Noto Sans Symbols"/>
              <a:buChar char="🞭"/>
            </a:pPr>
            <a:r>
              <a:rPr lang="en-US" sz="3628">
                <a:solidFill>
                  <a:schemeClr val="dk1"/>
                </a:solidFill>
                <a:latin typeface="Bookman Old Style"/>
                <a:ea typeface="Bookman Old Style"/>
                <a:cs typeface="Bookman Old Style"/>
                <a:sym typeface="Bookman Old Style"/>
              </a:rPr>
              <a:t>Coupling between two modules:</a:t>
            </a:r>
            <a:endParaRPr/>
          </a:p>
          <a:p>
            <a:pPr indent="-285719" lvl="1" marL="673930" rtl="0" algn="l">
              <a:lnSpc>
                <a:spcPct val="100000"/>
              </a:lnSpc>
              <a:spcBef>
                <a:spcPts val="148"/>
              </a:spcBef>
              <a:spcAft>
                <a:spcPts val="0"/>
              </a:spcAft>
              <a:buSzPts val="2286"/>
              <a:buFont typeface="Noto Sans Symbols"/>
              <a:buChar char="🞤"/>
            </a:pPr>
            <a:r>
              <a:rPr lang="en-US" sz="3266">
                <a:solidFill>
                  <a:srgbClr val="C00000"/>
                </a:solidFill>
                <a:latin typeface="Bookman Old Style"/>
                <a:ea typeface="Bookman Old Style"/>
                <a:cs typeface="Bookman Old Style"/>
                <a:sym typeface="Bookman Old Style"/>
              </a:rPr>
              <a:t>A measure of the degree of the interdependence or interaction between the two modules.</a:t>
            </a:r>
            <a:endParaRPr/>
          </a:p>
        </p:txBody>
      </p:sp>
      <p:sp>
        <p:nvSpPr>
          <p:cNvPr id="1949" name="Google Shape;1949;p231"/>
          <p:cNvSpPr txBox="1"/>
          <p:nvPr>
            <p:ph idx="12" type="sldNum"/>
          </p:nvPr>
        </p:nvSpPr>
        <p:spPr>
          <a:xfrm>
            <a:off x="8229600" y="6473480"/>
            <a:ext cx="758880" cy="247706"/>
          </a:xfrm>
          <a:prstGeom prst="rect">
            <a:avLst/>
          </a:prstGeom>
          <a:noFill/>
          <a:ln>
            <a:noFill/>
          </a:ln>
        </p:spPr>
        <p:txBody>
          <a:bodyPr anchorCtr="0" anchor="t" bIns="50375" lIns="100775" spcFirstLastPara="1" rIns="100775" wrap="square" tIns="50375">
            <a:noAutofit/>
          </a:bodyPr>
          <a:lstStyle/>
          <a:p>
            <a:pPr indent="0" lvl="0" marL="0" marR="0" rtl="0" algn="r">
              <a:lnSpc>
                <a:spcPct val="100000"/>
              </a:lnSpc>
              <a:spcBef>
                <a:spcPts val="0"/>
              </a:spcBef>
              <a:spcAft>
                <a:spcPts val="0"/>
              </a:spcAft>
              <a:buSzPts val="1179"/>
              <a:buNone/>
            </a:pPr>
            <a:fld id="{00000000-1234-1234-1234-123412341234}" type="slidenum">
              <a:rPr lang="en-US" sz="1179">
                <a:solidFill>
                  <a:srgbClr val="D38E27"/>
                </a:solidFill>
                <a:latin typeface="Times New Roman"/>
                <a:ea typeface="Times New Roman"/>
                <a:cs typeface="Times New Roman"/>
                <a:sym typeface="Times New Roman"/>
              </a:rPr>
              <a:t>‹#›</a:t>
            </a:fld>
            <a:endParaRPr sz="1179">
              <a:solidFill>
                <a:srgbClr val="D38E27"/>
              </a:solidFill>
              <a:latin typeface="Times New Roman"/>
              <a:ea typeface="Times New Roman"/>
              <a:cs typeface="Times New Roman"/>
              <a:sym typeface="Times New Roman"/>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4" name="Shape 1954"/>
        <p:cNvGrpSpPr/>
        <p:nvPr/>
      </p:nvGrpSpPr>
      <p:grpSpPr>
        <a:xfrm>
          <a:off x="0" y="0"/>
          <a:ext cx="0" cy="0"/>
          <a:chOff x="0" y="0"/>
          <a:chExt cx="0" cy="0"/>
        </a:xfrm>
      </p:grpSpPr>
      <p:sp>
        <p:nvSpPr>
          <p:cNvPr id="1955" name="Google Shape;1955;p232"/>
          <p:cNvSpPr txBox="1"/>
          <p:nvPr>
            <p:ph idx="1" type="body"/>
          </p:nvPr>
        </p:nvSpPr>
        <p:spPr>
          <a:xfrm>
            <a:off x="547200" y="1283401"/>
            <a:ext cx="7770240" cy="4111200"/>
          </a:xfrm>
          <a:prstGeom prst="rect">
            <a:avLst/>
          </a:prstGeom>
          <a:noFill/>
          <a:ln>
            <a:noFill/>
          </a:ln>
        </p:spPr>
        <p:txBody>
          <a:bodyPr anchorCtr="0" anchor="t" bIns="46775" lIns="17975" spcFirstLastPara="1" rIns="17975" wrap="square" tIns="46775">
            <a:noAutofit/>
          </a:bodyPr>
          <a:lstStyle/>
          <a:p>
            <a:pPr indent="-311045" lvl="0" marL="311045" rtl="0" algn="l">
              <a:lnSpc>
                <a:spcPct val="100000"/>
              </a:lnSpc>
              <a:spcBef>
                <a:spcPts val="0"/>
              </a:spcBef>
              <a:spcAft>
                <a:spcPts val="0"/>
              </a:spcAft>
              <a:buSzPts val="2794"/>
              <a:buChar char="?"/>
            </a:pPr>
            <a:r>
              <a:rPr lang="en-US" sz="3991">
                <a:solidFill>
                  <a:schemeClr val="dk1"/>
                </a:solidFill>
                <a:latin typeface="Bookman Old Style"/>
                <a:ea typeface="Bookman Old Style"/>
                <a:cs typeface="Bookman Old Style"/>
                <a:sym typeface="Bookman Old Style"/>
              </a:rPr>
              <a:t>A module having high cohesion and low coupling:</a:t>
            </a:r>
            <a:endParaRPr/>
          </a:p>
          <a:p>
            <a:pPr indent="-285124" lvl="1" marL="673930" rtl="0" algn="l">
              <a:lnSpc>
                <a:spcPct val="100000"/>
              </a:lnSpc>
              <a:spcBef>
                <a:spcPts val="647"/>
              </a:spcBef>
              <a:spcAft>
                <a:spcPts val="0"/>
              </a:spcAft>
              <a:buSzPts val="2540"/>
              <a:buChar char="?"/>
            </a:pPr>
            <a:r>
              <a:rPr lang="en-US" sz="3628" u="sng">
                <a:solidFill>
                  <a:srgbClr val="0000FF"/>
                </a:solidFill>
                <a:latin typeface="Bookman Old Style"/>
                <a:ea typeface="Bookman Old Style"/>
                <a:cs typeface="Bookman Old Style"/>
                <a:sym typeface="Bookman Old Style"/>
              </a:rPr>
              <a:t>functionally independent</a:t>
            </a:r>
            <a:r>
              <a:rPr lang="en-US" sz="3628">
                <a:solidFill>
                  <a:srgbClr val="0000FF"/>
                </a:solidFill>
                <a:latin typeface="Bookman Old Style"/>
                <a:ea typeface="Bookman Old Style"/>
                <a:cs typeface="Bookman Old Style"/>
                <a:sym typeface="Bookman Old Style"/>
              </a:rPr>
              <a:t> of other modules:</a:t>
            </a:r>
            <a:r>
              <a:rPr lang="en-US" sz="3628">
                <a:solidFill>
                  <a:srgbClr val="800000"/>
                </a:solidFill>
                <a:latin typeface="Bookman Old Style"/>
                <a:ea typeface="Bookman Old Style"/>
                <a:cs typeface="Bookman Old Style"/>
                <a:sym typeface="Bookman Old Style"/>
              </a:rPr>
              <a:t> </a:t>
            </a:r>
            <a:endParaRPr/>
          </a:p>
          <a:p>
            <a:pPr indent="-207363" lvl="2" marL="1036815" rtl="0" algn="l">
              <a:lnSpc>
                <a:spcPct val="100000"/>
              </a:lnSpc>
              <a:spcBef>
                <a:spcPts val="556"/>
              </a:spcBef>
              <a:spcAft>
                <a:spcPts val="0"/>
              </a:spcAft>
              <a:buSzPts val="2286"/>
              <a:buChar char="?"/>
            </a:pPr>
            <a:r>
              <a:rPr lang="en-US" sz="3266">
                <a:solidFill>
                  <a:schemeClr val="dk1"/>
                </a:solidFill>
                <a:latin typeface="Bookman Old Style"/>
                <a:ea typeface="Bookman Old Style"/>
                <a:cs typeface="Bookman Old Style"/>
                <a:sym typeface="Bookman Old Style"/>
              </a:rPr>
              <a:t>A functionally independent module has minimal interaction with other modules.</a:t>
            </a:r>
            <a:endParaRPr/>
          </a:p>
        </p:txBody>
      </p:sp>
      <p:sp>
        <p:nvSpPr>
          <p:cNvPr id="1956" name="Google Shape;1956;p232"/>
          <p:cNvSpPr txBox="1"/>
          <p:nvPr>
            <p:ph type="title"/>
          </p:nvPr>
        </p:nvSpPr>
        <p:spPr>
          <a:xfrm>
            <a:off x="567360" y="183241"/>
            <a:ext cx="7770240" cy="1139040"/>
          </a:xfrm>
          <a:prstGeom prst="rect">
            <a:avLst/>
          </a:prstGeom>
          <a:noFill/>
          <a:ln>
            <a:noFill/>
          </a:ln>
        </p:spPr>
        <p:txBody>
          <a:bodyPr anchorCtr="0" anchor="ctr" bIns="46775" lIns="17975" spcFirstLastPara="1" rIns="17975" wrap="square" tIns="46775">
            <a:normAutofit/>
          </a:bodyPr>
          <a:lstStyle/>
          <a:p>
            <a:pPr indent="-311045" lvl="0" marL="311045" rtl="0" algn="ctr">
              <a:lnSpc>
                <a:spcPct val="100000"/>
              </a:lnSpc>
              <a:spcBef>
                <a:spcPts val="0"/>
              </a:spcBef>
              <a:spcAft>
                <a:spcPts val="0"/>
              </a:spcAft>
              <a:buSzPts val="1400"/>
              <a:buNone/>
            </a:pPr>
            <a:r>
              <a:rPr lang="en-US" sz="3991">
                <a:solidFill>
                  <a:srgbClr val="008000"/>
                </a:solidFill>
                <a:latin typeface="Bookman Old Style"/>
                <a:ea typeface="Bookman Old Style"/>
                <a:cs typeface="Bookman Old Style"/>
                <a:sym typeface="Bookman Old Style"/>
              </a:rPr>
              <a:t>COHESION AND COUPLING</a:t>
            </a:r>
            <a:endParaRPr/>
          </a:p>
        </p:txBody>
      </p:sp>
      <p:sp>
        <p:nvSpPr>
          <p:cNvPr id="1957" name="Google Shape;1957;p232"/>
          <p:cNvSpPr txBox="1"/>
          <p:nvPr>
            <p:ph idx="12" type="sldNum"/>
          </p:nvPr>
        </p:nvSpPr>
        <p:spPr>
          <a:xfrm>
            <a:off x="8229600" y="6473480"/>
            <a:ext cx="758880" cy="247706"/>
          </a:xfrm>
          <a:prstGeom prst="rect">
            <a:avLst/>
          </a:prstGeom>
          <a:noFill/>
          <a:ln>
            <a:noFill/>
          </a:ln>
        </p:spPr>
        <p:txBody>
          <a:bodyPr anchorCtr="0" anchor="t" bIns="50375" lIns="100775" spcFirstLastPara="1" rIns="100775" wrap="square" tIns="50375">
            <a:noAutofit/>
          </a:bodyPr>
          <a:lstStyle/>
          <a:p>
            <a:pPr indent="0" lvl="0" marL="0" marR="0" rtl="0" algn="r">
              <a:lnSpc>
                <a:spcPct val="100000"/>
              </a:lnSpc>
              <a:spcBef>
                <a:spcPts val="0"/>
              </a:spcBef>
              <a:spcAft>
                <a:spcPts val="0"/>
              </a:spcAft>
              <a:buSzPts val="1179"/>
              <a:buNone/>
            </a:pPr>
            <a:fld id="{00000000-1234-1234-1234-123412341234}" type="slidenum">
              <a:rPr lang="en-US" sz="1179">
                <a:solidFill>
                  <a:srgbClr val="D38E27"/>
                </a:solidFill>
                <a:latin typeface="Times New Roman"/>
                <a:ea typeface="Times New Roman"/>
                <a:cs typeface="Times New Roman"/>
                <a:sym typeface="Times New Roman"/>
              </a:rPr>
              <a:t>‹#›</a:t>
            </a:fld>
            <a:endParaRPr sz="1179">
              <a:solidFill>
                <a:srgbClr val="D38E27"/>
              </a:solidFill>
              <a:latin typeface="Times New Roman"/>
              <a:ea typeface="Times New Roman"/>
              <a:cs typeface="Times New Roman"/>
              <a:sym typeface="Times New Roman"/>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2" name="Shape 1962"/>
        <p:cNvGrpSpPr/>
        <p:nvPr/>
      </p:nvGrpSpPr>
      <p:grpSpPr>
        <a:xfrm>
          <a:off x="0" y="0"/>
          <a:ext cx="0" cy="0"/>
          <a:chOff x="0" y="0"/>
          <a:chExt cx="0" cy="0"/>
        </a:xfrm>
      </p:grpSpPr>
      <p:sp>
        <p:nvSpPr>
          <p:cNvPr id="1963" name="Google Shape;1963;p233"/>
          <p:cNvSpPr txBox="1"/>
          <p:nvPr>
            <p:ph type="title"/>
          </p:nvPr>
        </p:nvSpPr>
        <p:spPr>
          <a:xfrm>
            <a:off x="406080" y="171721"/>
            <a:ext cx="8326080" cy="1160640"/>
          </a:xfrm>
          <a:prstGeom prst="rect">
            <a:avLst/>
          </a:prstGeom>
          <a:noFill/>
          <a:ln>
            <a:noFill/>
          </a:ln>
        </p:spPr>
        <p:txBody>
          <a:bodyPr anchorCtr="0" anchor="ctr" bIns="46775" lIns="17975" spcFirstLastPara="1" rIns="17975" wrap="square" tIns="46775">
            <a:normAutofit fontScale="90000"/>
          </a:bodyPr>
          <a:lstStyle/>
          <a:p>
            <a:pPr indent="-311045" lvl="0" marL="311045" rtl="0" algn="ctr">
              <a:lnSpc>
                <a:spcPct val="100000"/>
              </a:lnSpc>
              <a:spcBef>
                <a:spcPts val="0"/>
              </a:spcBef>
              <a:spcAft>
                <a:spcPts val="0"/>
              </a:spcAft>
              <a:buSzPct val="38976"/>
              <a:buNone/>
            </a:pPr>
            <a:r>
              <a:rPr lang="en-US" sz="3991">
                <a:solidFill>
                  <a:srgbClr val="008000"/>
                </a:solidFill>
                <a:latin typeface="Bookman Old Style"/>
                <a:ea typeface="Bookman Old Style"/>
                <a:cs typeface="Bookman Old Style"/>
                <a:sym typeface="Bookman Old Style"/>
              </a:rPr>
              <a:t>ADVANTAGES OF </a:t>
            </a:r>
            <a:br>
              <a:rPr lang="en-US" sz="3991">
                <a:solidFill>
                  <a:srgbClr val="008000"/>
                </a:solidFill>
                <a:latin typeface="Bookman Old Style"/>
                <a:ea typeface="Bookman Old Style"/>
                <a:cs typeface="Bookman Old Style"/>
                <a:sym typeface="Bookman Old Style"/>
              </a:rPr>
            </a:br>
            <a:r>
              <a:rPr lang="en-US" sz="3991">
                <a:solidFill>
                  <a:srgbClr val="008000"/>
                </a:solidFill>
                <a:latin typeface="Bookman Old Style"/>
                <a:ea typeface="Bookman Old Style"/>
                <a:cs typeface="Bookman Old Style"/>
                <a:sym typeface="Bookman Old Style"/>
              </a:rPr>
              <a:t>FUNCTIONAL INDEPENDENCE</a:t>
            </a:r>
            <a:endParaRPr/>
          </a:p>
        </p:txBody>
      </p:sp>
      <p:sp>
        <p:nvSpPr>
          <p:cNvPr id="1964" name="Google Shape;1964;p233"/>
          <p:cNvSpPr txBox="1"/>
          <p:nvPr>
            <p:ph idx="1" type="body"/>
          </p:nvPr>
        </p:nvSpPr>
        <p:spPr>
          <a:xfrm>
            <a:off x="685440" y="1601641"/>
            <a:ext cx="7770240" cy="4111200"/>
          </a:xfrm>
          <a:prstGeom prst="rect">
            <a:avLst/>
          </a:prstGeom>
          <a:noFill/>
          <a:ln>
            <a:noFill/>
          </a:ln>
        </p:spPr>
        <p:txBody>
          <a:bodyPr anchorCtr="0" anchor="t" bIns="46775" lIns="17975" spcFirstLastPara="1" rIns="17975" wrap="square" tIns="46775">
            <a:noAutofit/>
          </a:bodyPr>
          <a:lstStyle/>
          <a:p>
            <a:pPr indent="-311045" lvl="0" marL="311045" rtl="0" algn="l">
              <a:lnSpc>
                <a:spcPct val="100000"/>
              </a:lnSpc>
              <a:spcBef>
                <a:spcPts val="0"/>
              </a:spcBef>
              <a:spcAft>
                <a:spcPts val="0"/>
              </a:spcAft>
              <a:buSzPts val="2540"/>
              <a:buChar char="?"/>
            </a:pPr>
            <a:r>
              <a:rPr lang="en-US" sz="3628">
                <a:solidFill>
                  <a:schemeClr val="dk1"/>
                </a:solidFill>
                <a:latin typeface="Bookman Old Style"/>
                <a:ea typeface="Bookman Old Style"/>
                <a:cs typeface="Bookman Old Style"/>
                <a:sym typeface="Bookman Old Style"/>
              </a:rPr>
              <a:t>Better understandability,	</a:t>
            </a:r>
            <a:endParaRPr/>
          </a:p>
          <a:p>
            <a:pPr indent="-311045" lvl="0" marL="311045" rtl="0" algn="l">
              <a:lnSpc>
                <a:spcPct val="100000"/>
              </a:lnSpc>
              <a:spcBef>
                <a:spcPts val="647"/>
              </a:spcBef>
              <a:spcAft>
                <a:spcPts val="0"/>
              </a:spcAft>
              <a:buSzPts val="2540"/>
              <a:buChar char="?"/>
            </a:pPr>
            <a:r>
              <a:rPr lang="en-US" sz="3628">
                <a:solidFill>
                  <a:schemeClr val="dk1"/>
                </a:solidFill>
                <a:latin typeface="Bookman Old Style"/>
                <a:ea typeface="Bookman Old Style"/>
                <a:cs typeface="Bookman Old Style"/>
                <a:sym typeface="Bookman Old Style"/>
              </a:rPr>
              <a:t>Complexity of design is reduced,</a:t>
            </a:r>
            <a:endParaRPr/>
          </a:p>
          <a:p>
            <a:pPr indent="-311045" lvl="0" marL="311045" rtl="0" algn="l">
              <a:lnSpc>
                <a:spcPct val="100000"/>
              </a:lnSpc>
              <a:spcBef>
                <a:spcPts val="647"/>
              </a:spcBef>
              <a:spcAft>
                <a:spcPts val="0"/>
              </a:spcAft>
              <a:buSzPts val="2540"/>
              <a:buChar char="?"/>
            </a:pPr>
            <a:r>
              <a:rPr lang="en-US" sz="3628">
                <a:solidFill>
                  <a:schemeClr val="dk1"/>
                </a:solidFill>
                <a:latin typeface="Bookman Old Style"/>
                <a:ea typeface="Bookman Old Style"/>
                <a:cs typeface="Bookman Old Style"/>
                <a:sym typeface="Bookman Old Style"/>
              </a:rPr>
              <a:t>Different modules easily understood in isolation.</a:t>
            </a:r>
            <a:endParaRPr/>
          </a:p>
        </p:txBody>
      </p:sp>
      <p:sp>
        <p:nvSpPr>
          <p:cNvPr id="1965" name="Google Shape;1965;p233"/>
          <p:cNvSpPr txBox="1"/>
          <p:nvPr>
            <p:ph idx="12" type="sldNum"/>
          </p:nvPr>
        </p:nvSpPr>
        <p:spPr>
          <a:xfrm>
            <a:off x="8229600" y="6473480"/>
            <a:ext cx="758880" cy="247706"/>
          </a:xfrm>
          <a:prstGeom prst="rect">
            <a:avLst/>
          </a:prstGeom>
          <a:noFill/>
          <a:ln>
            <a:noFill/>
          </a:ln>
        </p:spPr>
        <p:txBody>
          <a:bodyPr anchorCtr="0" anchor="t" bIns="50375" lIns="100775" spcFirstLastPara="1" rIns="100775" wrap="square" tIns="50375">
            <a:noAutofit/>
          </a:bodyPr>
          <a:lstStyle/>
          <a:p>
            <a:pPr indent="0" lvl="0" marL="0" marR="0" rtl="0" algn="r">
              <a:lnSpc>
                <a:spcPct val="100000"/>
              </a:lnSpc>
              <a:spcBef>
                <a:spcPts val="0"/>
              </a:spcBef>
              <a:spcAft>
                <a:spcPts val="0"/>
              </a:spcAft>
              <a:buSzPts val="1179"/>
              <a:buNone/>
            </a:pPr>
            <a:fld id="{00000000-1234-1234-1234-123412341234}" type="slidenum">
              <a:rPr lang="en-US" sz="1179">
                <a:solidFill>
                  <a:srgbClr val="D38E27"/>
                </a:solidFill>
                <a:latin typeface="Times New Roman"/>
                <a:ea typeface="Times New Roman"/>
                <a:cs typeface="Times New Roman"/>
                <a:sym typeface="Times New Roman"/>
              </a:rPr>
              <a:t>‹#›</a:t>
            </a:fld>
            <a:endParaRPr sz="1179">
              <a:solidFill>
                <a:srgbClr val="D38E27"/>
              </a:solidFill>
              <a:latin typeface="Times New Roman"/>
              <a:ea typeface="Times New Roman"/>
              <a:cs typeface="Times New Roman"/>
              <a:sym typeface="Times New Roman"/>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0" name="Shape 1970"/>
        <p:cNvGrpSpPr/>
        <p:nvPr/>
      </p:nvGrpSpPr>
      <p:grpSpPr>
        <a:xfrm>
          <a:off x="0" y="0"/>
          <a:ext cx="0" cy="0"/>
          <a:chOff x="0" y="0"/>
          <a:chExt cx="0" cy="0"/>
        </a:xfrm>
      </p:grpSpPr>
      <p:sp>
        <p:nvSpPr>
          <p:cNvPr id="1971" name="Google Shape;1971;p234"/>
          <p:cNvSpPr txBox="1"/>
          <p:nvPr>
            <p:ph idx="1" type="body"/>
          </p:nvPr>
        </p:nvSpPr>
        <p:spPr>
          <a:xfrm>
            <a:off x="685440" y="1525321"/>
            <a:ext cx="7770240" cy="4111200"/>
          </a:xfrm>
          <a:prstGeom prst="rect">
            <a:avLst/>
          </a:prstGeom>
          <a:noFill/>
          <a:ln>
            <a:noFill/>
          </a:ln>
        </p:spPr>
        <p:txBody>
          <a:bodyPr anchorCtr="0" anchor="t" bIns="46775" lIns="17975" spcFirstLastPara="1" rIns="17975" wrap="square" tIns="46775">
            <a:noAutofit/>
          </a:bodyPr>
          <a:lstStyle/>
          <a:p>
            <a:pPr indent="-311045" lvl="0" marL="311045" rtl="0" algn="l">
              <a:lnSpc>
                <a:spcPct val="100000"/>
              </a:lnSpc>
              <a:spcBef>
                <a:spcPts val="0"/>
              </a:spcBef>
              <a:spcAft>
                <a:spcPts val="0"/>
              </a:spcAft>
              <a:buSzPts val="2286"/>
              <a:buChar char="?"/>
            </a:pPr>
            <a:r>
              <a:rPr lang="en-US" sz="3266">
                <a:solidFill>
                  <a:schemeClr val="dk1"/>
                </a:solidFill>
                <a:latin typeface="Bookman Old Style"/>
                <a:ea typeface="Bookman Old Style"/>
                <a:cs typeface="Bookman Old Style"/>
                <a:sym typeface="Bookman Old Style"/>
              </a:rPr>
              <a:t>Functional independence reduces error propagation. </a:t>
            </a:r>
            <a:endParaRPr/>
          </a:p>
          <a:p>
            <a:pPr indent="-285122" lvl="1" marL="673930" rtl="0" algn="l">
              <a:lnSpc>
                <a:spcPct val="100000"/>
              </a:lnSpc>
              <a:spcBef>
                <a:spcPts val="647"/>
              </a:spcBef>
              <a:spcAft>
                <a:spcPts val="0"/>
              </a:spcAft>
              <a:buSzPts val="2032"/>
              <a:buChar char="?"/>
            </a:pPr>
            <a:r>
              <a:rPr lang="en-US" sz="2903">
                <a:solidFill>
                  <a:schemeClr val="dk1"/>
                </a:solidFill>
                <a:latin typeface="Bookman Old Style"/>
                <a:ea typeface="Bookman Old Style"/>
                <a:cs typeface="Bookman Old Style"/>
                <a:sym typeface="Bookman Old Style"/>
              </a:rPr>
              <a:t>Degree of interaction between modules is low. </a:t>
            </a:r>
            <a:endParaRPr/>
          </a:p>
          <a:p>
            <a:pPr indent="-285122" lvl="1" marL="673930" rtl="0" algn="l">
              <a:lnSpc>
                <a:spcPct val="100000"/>
              </a:lnSpc>
              <a:spcBef>
                <a:spcPts val="647"/>
              </a:spcBef>
              <a:spcAft>
                <a:spcPts val="0"/>
              </a:spcAft>
              <a:buSzPts val="2032"/>
              <a:buChar char="?"/>
            </a:pPr>
            <a:r>
              <a:rPr lang="en-US" sz="2903">
                <a:solidFill>
                  <a:schemeClr val="dk1"/>
                </a:solidFill>
                <a:latin typeface="Bookman Old Style"/>
                <a:ea typeface="Bookman Old Style"/>
                <a:cs typeface="Bookman Old Style"/>
                <a:sym typeface="Bookman Old Style"/>
              </a:rPr>
              <a:t>An error existing in one module does not directly affect other modules.</a:t>
            </a:r>
            <a:endParaRPr/>
          </a:p>
        </p:txBody>
      </p:sp>
      <p:sp>
        <p:nvSpPr>
          <p:cNvPr id="1972" name="Google Shape;1972;p234"/>
          <p:cNvSpPr txBox="1"/>
          <p:nvPr>
            <p:ph type="title"/>
          </p:nvPr>
        </p:nvSpPr>
        <p:spPr>
          <a:xfrm>
            <a:off x="406080" y="171721"/>
            <a:ext cx="8326080" cy="1160640"/>
          </a:xfrm>
          <a:prstGeom prst="rect">
            <a:avLst/>
          </a:prstGeom>
          <a:noFill/>
          <a:ln>
            <a:noFill/>
          </a:ln>
        </p:spPr>
        <p:txBody>
          <a:bodyPr anchorCtr="0" anchor="ctr" bIns="46775" lIns="17975" spcFirstLastPara="1" rIns="17975" wrap="square" tIns="46775">
            <a:normAutofit fontScale="90000"/>
          </a:bodyPr>
          <a:lstStyle/>
          <a:p>
            <a:pPr indent="-311045" lvl="0" marL="311045" rtl="0" algn="ctr">
              <a:lnSpc>
                <a:spcPct val="100000"/>
              </a:lnSpc>
              <a:spcBef>
                <a:spcPts val="0"/>
              </a:spcBef>
              <a:spcAft>
                <a:spcPts val="0"/>
              </a:spcAft>
              <a:buSzPct val="38976"/>
              <a:buNone/>
            </a:pPr>
            <a:r>
              <a:rPr lang="en-US" sz="3991">
                <a:solidFill>
                  <a:srgbClr val="008000"/>
                </a:solidFill>
                <a:latin typeface="Bookman Old Style"/>
                <a:ea typeface="Bookman Old Style"/>
                <a:cs typeface="Bookman Old Style"/>
                <a:sym typeface="Bookman Old Style"/>
              </a:rPr>
              <a:t>ADVANTAGES OF </a:t>
            </a:r>
            <a:br>
              <a:rPr lang="en-US" sz="3991">
                <a:solidFill>
                  <a:srgbClr val="008000"/>
                </a:solidFill>
                <a:latin typeface="Bookman Old Style"/>
                <a:ea typeface="Bookman Old Style"/>
                <a:cs typeface="Bookman Old Style"/>
                <a:sym typeface="Bookman Old Style"/>
              </a:rPr>
            </a:br>
            <a:r>
              <a:rPr lang="en-US" sz="3991">
                <a:solidFill>
                  <a:srgbClr val="008000"/>
                </a:solidFill>
                <a:latin typeface="Bookman Old Style"/>
                <a:ea typeface="Bookman Old Style"/>
                <a:cs typeface="Bookman Old Style"/>
                <a:sym typeface="Bookman Old Style"/>
              </a:rPr>
              <a:t>FUNCTIONAL INDEPENDENCE</a:t>
            </a:r>
            <a:endParaRPr/>
          </a:p>
        </p:txBody>
      </p:sp>
      <p:sp>
        <p:nvSpPr>
          <p:cNvPr id="1973" name="Google Shape;1973;p234"/>
          <p:cNvSpPr txBox="1"/>
          <p:nvPr>
            <p:ph idx="12" type="sldNum"/>
          </p:nvPr>
        </p:nvSpPr>
        <p:spPr>
          <a:xfrm>
            <a:off x="8229600" y="6473480"/>
            <a:ext cx="758880" cy="247706"/>
          </a:xfrm>
          <a:prstGeom prst="rect">
            <a:avLst/>
          </a:prstGeom>
          <a:noFill/>
          <a:ln>
            <a:noFill/>
          </a:ln>
        </p:spPr>
        <p:txBody>
          <a:bodyPr anchorCtr="0" anchor="t" bIns="50375" lIns="100775" spcFirstLastPara="1" rIns="100775" wrap="square" tIns="50375">
            <a:noAutofit/>
          </a:bodyPr>
          <a:lstStyle/>
          <a:p>
            <a:pPr indent="0" lvl="0" marL="0" marR="0" rtl="0" algn="r">
              <a:lnSpc>
                <a:spcPct val="100000"/>
              </a:lnSpc>
              <a:spcBef>
                <a:spcPts val="0"/>
              </a:spcBef>
              <a:spcAft>
                <a:spcPts val="0"/>
              </a:spcAft>
              <a:buSzPts val="1179"/>
              <a:buNone/>
            </a:pPr>
            <a:fld id="{00000000-1234-1234-1234-123412341234}" type="slidenum">
              <a:rPr lang="en-US" sz="1179">
                <a:solidFill>
                  <a:srgbClr val="D38E27"/>
                </a:solidFill>
                <a:latin typeface="Times New Roman"/>
                <a:ea typeface="Times New Roman"/>
                <a:cs typeface="Times New Roman"/>
                <a:sym typeface="Times New Roman"/>
              </a:rPr>
              <a:t>‹#›</a:t>
            </a:fld>
            <a:endParaRPr sz="1179">
              <a:solidFill>
                <a:srgbClr val="D38E27"/>
              </a:solidFill>
              <a:latin typeface="Times New Roman"/>
              <a:ea typeface="Times New Roman"/>
              <a:cs typeface="Times New Roman"/>
              <a:sym typeface="Times New Roman"/>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8" name="Shape 1978"/>
        <p:cNvGrpSpPr/>
        <p:nvPr/>
      </p:nvGrpSpPr>
      <p:grpSpPr>
        <a:xfrm>
          <a:off x="0" y="0"/>
          <a:ext cx="0" cy="0"/>
          <a:chOff x="0" y="0"/>
          <a:chExt cx="0" cy="0"/>
        </a:xfrm>
      </p:grpSpPr>
      <p:sp>
        <p:nvSpPr>
          <p:cNvPr id="1979" name="Google Shape;1979;p235"/>
          <p:cNvSpPr txBox="1"/>
          <p:nvPr>
            <p:ph idx="1" type="body"/>
          </p:nvPr>
        </p:nvSpPr>
        <p:spPr>
          <a:xfrm>
            <a:off x="362880" y="1463401"/>
            <a:ext cx="8576640" cy="4249440"/>
          </a:xfrm>
          <a:prstGeom prst="rect">
            <a:avLst/>
          </a:prstGeom>
          <a:noFill/>
          <a:ln>
            <a:noFill/>
          </a:ln>
        </p:spPr>
        <p:txBody>
          <a:bodyPr anchorCtr="0" anchor="t" bIns="46775" lIns="17975" spcFirstLastPara="1" rIns="17975" wrap="square" tIns="46775">
            <a:noAutofit/>
          </a:bodyPr>
          <a:lstStyle/>
          <a:p>
            <a:pPr indent="-311045" lvl="0" marL="311045" rtl="0" algn="l">
              <a:lnSpc>
                <a:spcPct val="100000"/>
              </a:lnSpc>
              <a:spcBef>
                <a:spcPts val="0"/>
              </a:spcBef>
              <a:spcAft>
                <a:spcPts val="0"/>
              </a:spcAft>
              <a:buSzPts val="2540"/>
              <a:buChar char="?"/>
            </a:pPr>
            <a:r>
              <a:rPr lang="en-US" sz="3628">
                <a:solidFill>
                  <a:schemeClr val="dk1"/>
                </a:solidFill>
                <a:latin typeface="Bookman Old Style"/>
                <a:ea typeface="Bookman Old Style"/>
                <a:cs typeface="Bookman Old Style"/>
                <a:sym typeface="Bookman Old Style"/>
              </a:rPr>
              <a:t>A functionally independent module:</a:t>
            </a:r>
            <a:endParaRPr/>
          </a:p>
          <a:p>
            <a:pPr indent="-285123" lvl="1" marL="673930" rtl="0" algn="l">
              <a:lnSpc>
                <a:spcPct val="100000"/>
              </a:lnSpc>
              <a:spcBef>
                <a:spcPts val="647"/>
              </a:spcBef>
              <a:spcAft>
                <a:spcPts val="0"/>
              </a:spcAft>
              <a:buSzPts val="2286"/>
              <a:buChar char="?"/>
            </a:pPr>
            <a:r>
              <a:rPr lang="en-US" sz="3266">
                <a:solidFill>
                  <a:schemeClr val="dk1"/>
                </a:solidFill>
                <a:latin typeface="Bookman Old Style"/>
                <a:ea typeface="Bookman Old Style"/>
                <a:cs typeface="Bookman Old Style"/>
                <a:sym typeface="Bookman Old Style"/>
              </a:rPr>
              <a:t>Can be easily taken out and reused in a different program. </a:t>
            </a:r>
            <a:endParaRPr/>
          </a:p>
          <a:p>
            <a:pPr indent="-207363" lvl="2" marL="1036815" rtl="0" algn="l">
              <a:lnSpc>
                <a:spcPct val="100000"/>
              </a:lnSpc>
              <a:spcBef>
                <a:spcPts val="556"/>
              </a:spcBef>
              <a:spcAft>
                <a:spcPts val="0"/>
              </a:spcAft>
              <a:buSzPts val="2032"/>
              <a:buChar char="?"/>
            </a:pPr>
            <a:r>
              <a:rPr lang="en-US" sz="2903">
                <a:solidFill>
                  <a:schemeClr val="dk1"/>
                </a:solidFill>
                <a:latin typeface="Bookman Old Style"/>
                <a:ea typeface="Bookman Old Style"/>
                <a:cs typeface="Bookman Old Style"/>
                <a:sym typeface="Bookman Old Style"/>
              </a:rPr>
              <a:t>Each module does some well-defined and precise function.</a:t>
            </a:r>
            <a:endParaRPr/>
          </a:p>
        </p:txBody>
      </p:sp>
      <p:sp>
        <p:nvSpPr>
          <p:cNvPr id="1980" name="Google Shape;1980;p235"/>
          <p:cNvSpPr txBox="1"/>
          <p:nvPr>
            <p:ph type="title"/>
          </p:nvPr>
        </p:nvSpPr>
        <p:spPr>
          <a:xfrm>
            <a:off x="406080" y="171721"/>
            <a:ext cx="8326080" cy="1160640"/>
          </a:xfrm>
          <a:prstGeom prst="rect">
            <a:avLst/>
          </a:prstGeom>
          <a:noFill/>
          <a:ln>
            <a:noFill/>
          </a:ln>
        </p:spPr>
        <p:txBody>
          <a:bodyPr anchorCtr="0" anchor="ctr" bIns="46775" lIns="17975" spcFirstLastPara="1" rIns="17975" wrap="square" tIns="46775">
            <a:normAutofit fontScale="90000"/>
          </a:bodyPr>
          <a:lstStyle/>
          <a:p>
            <a:pPr indent="-311045" lvl="0" marL="311045" rtl="0" algn="ctr">
              <a:lnSpc>
                <a:spcPct val="100000"/>
              </a:lnSpc>
              <a:spcBef>
                <a:spcPts val="0"/>
              </a:spcBef>
              <a:spcAft>
                <a:spcPts val="0"/>
              </a:spcAft>
              <a:buSzPct val="38976"/>
              <a:buNone/>
            </a:pPr>
            <a:r>
              <a:rPr lang="en-US" sz="3991">
                <a:solidFill>
                  <a:srgbClr val="008000"/>
                </a:solidFill>
                <a:latin typeface="Bookman Old Style"/>
                <a:ea typeface="Bookman Old Style"/>
                <a:cs typeface="Bookman Old Style"/>
                <a:sym typeface="Bookman Old Style"/>
              </a:rPr>
              <a:t>ADVANTAGES OF </a:t>
            </a:r>
            <a:br>
              <a:rPr lang="en-US" sz="3991">
                <a:solidFill>
                  <a:srgbClr val="008000"/>
                </a:solidFill>
                <a:latin typeface="Bookman Old Style"/>
                <a:ea typeface="Bookman Old Style"/>
                <a:cs typeface="Bookman Old Style"/>
                <a:sym typeface="Bookman Old Style"/>
              </a:rPr>
            </a:br>
            <a:r>
              <a:rPr lang="en-US" sz="3991">
                <a:solidFill>
                  <a:srgbClr val="008000"/>
                </a:solidFill>
                <a:latin typeface="Bookman Old Style"/>
                <a:ea typeface="Bookman Old Style"/>
                <a:cs typeface="Bookman Old Style"/>
                <a:sym typeface="Bookman Old Style"/>
              </a:rPr>
              <a:t>FUNCTIONAL INDEPENDENCE</a:t>
            </a:r>
            <a:endParaRPr/>
          </a:p>
        </p:txBody>
      </p:sp>
      <p:sp>
        <p:nvSpPr>
          <p:cNvPr id="1981" name="Google Shape;1981;p235"/>
          <p:cNvSpPr txBox="1"/>
          <p:nvPr>
            <p:ph idx="12" type="sldNum"/>
          </p:nvPr>
        </p:nvSpPr>
        <p:spPr>
          <a:xfrm>
            <a:off x="8229600" y="6473480"/>
            <a:ext cx="758880" cy="247706"/>
          </a:xfrm>
          <a:prstGeom prst="rect">
            <a:avLst/>
          </a:prstGeom>
          <a:noFill/>
          <a:ln>
            <a:noFill/>
          </a:ln>
        </p:spPr>
        <p:txBody>
          <a:bodyPr anchorCtr="0" anchor="t" bIns="50375" lIns="100775" spcFirstLastPara="1" rIns="100775" wrap="square" tIns="50375">
            <a:noAutofit/>
          </a:bodyPr>
          <a:lstStyle/>
          <a:p>
            <a:pPr indent="0" lvl="0" marL="0" marR="0" rtl="0" algn="r">
              <a:lnSpc>
                <a:spcPct val="100000"/>
              </a:lnSpc>
              <a:spcBef>
                <a:spcPts val="0"/>
              </a:spcBef>
              <a:spcAft>
                <a:spcPts val="0"/>
              </a:spcAft>
              <a:buSzPts val="1179"/>
              <a:buNone/>
            </a:pPr>
            <a:fld id="{00000000-1234-1234-1234-123412341234}" type="slidenum">
              <a:rPr lang="en-US" sz="1179">
                <a:solidFill>
                  <a:srgbClr val="D38E27"/>
                </a:solidFill>
                <a:latin typeface="Times New Roman"/>
                <a:ea typeface="Times New Roman"/>
                <a:cs typeface="Times New Roman"/>
                <a:sym typeface="Times New Roman"/>
              </a:rPr>
              <a:t>‹#›</a:t>
            </a:fld>
            <a:endParaRPr sz="1179">
              <a:solidFill>
                <a:srgbClr val="D38E27"/>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7"/>
          <p:cNvSpPr txBox="1"/>
          <p:nvPr>
            <p:ph type="title"/>
          </p:nvPr>
        </p:nvSpPr>
        <p:spPr>
          <a:xfrm>
            <a:off x="457200" y="704850"/>
            <a:ext cx="8229600" cy="1143000"/>
          </a:xfrm>
          <a:prstGeom prst="rect">
            <a:avLst/>
          </a:prstGeom>
          <a:noFill/>
          <a:ln>
            <a:noFill/>
          </a:ln>
        </p:spPr>
        <p:txBody>
          <a:bodyPr anchorCtr="0" anchor="b" bIns="0" lIns="0" spcFirstLastPara="1" rIns="0" wrap="square" tIns="45700">
            <a:normAutofit fontScale="90000"/>
          </a:bodyPr>
          <a:lstStyle/>
          <a:p>
            <a:pPr indent="0" lvl="0" marL="0" rtl="0" algn="l">
              <a:lnSpc>
                <a:spcPct val="100000"/>
              </a:lnSpc>
              <a:spcBef>
                <a:spcPts val="0"/>
              </a:spcBef>
              <a:spcAft>
                <a:spcPts val="0"/>
              </a:spcAft>
              <a:buSzPct val="31111"/>
              <a:buNone/>
            </a:pPr>
            <a:r>
              <a:rPr lang="en-US"/>
              <a:t>What issues are considerd in Software Engineering?</a:t>
            </a:r>
            <a:endParaRPr/>
          </a:p>
        </p:txBody>
      </p:sp>
      <p:sp>
        <p:nvSpPr>
          <p:cNvPr id="346" name="Google Shape;346;p47"/>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What is the problem to be solved</a:t>
            </a:r>
            <a:endParaRPr/>
          </a:p>
          <a:p>
            <a:pPr indent="-273050" lvl="0" marL="273050" rtl="0" algn="l">
              <a:lnSpc>
                <a:spcPct val="100000"/>
              </a:lnSpc>
              <a:spcBef>
                <a:spcPts val="520"/>
              </a:spcBef>
              <a:spcAft>
                <a:spcPts val="0"/>
              </a:spcAft>
              <a:buSzPts val="2470"/>
              <a:buChar char="⚫"/>
            </a:pPr>
            <a:r>
              <a:rPr lang="en-US"/>
              <a:t>What are the features of the entity that are used to solve the problem</a:t>
            </a:r>
            <a:endParaRPr/>
          </a:p>
          <a:p>
            <a:pPr indent="-273050" lvl="0" marL="273050" rtl="0" algn="l">
              <a:lnSpc>
                <a:spcPct val="100000"/>
              </a:lnSpc>
              <a:spcBef>
                <a:spcPts val="520"/>
              </a:spcBef>
              <a:spcAft>
                <a:spcPts val="0"/>
              </a:spcAft>
              <a:buSzPts val="2470"/>
              <a:buChar char="⚫"/>
            </a:pPr>
            <a:r>
              <a:rPr lang="en-US"/>
              <a:t>How will the solution be realized</a:t>
            </a:r>
            <a:endParaRPr/>
          </a:p>
          <a:p>
            <a:pPr indent="-273050" lvl="0" marL="273050" rtl="0" algn="l">
              <a:lnSpc>
                <a:spcPct val="100000"/>
              </a:lnSpc>
              <a:spcBef>
                <a:spcPts val="520"/>
              </a:spcBef>
              <a:spcAft>
                <a:spcPts val="0"/>
              </a:spcAft>
              <a:buSzPts val="2470"/>
              <a:buChar char="⚫"/>
            </a:pPr>
            <a:r>
              <a:rPr lang="en-US"/>
              <a:t>What approaches will be used to uncover errors in the design and construction of the entity</a:t>
            </a:r>
            <a:endParaRPr/>
          </a:p>
          <a:p>
            <a:pPr indent="-273050" lvl="0" marL="273050" rtl="0" algn="l">
              <a:lnSpc>
                <a:spcPct val="100000"/>
              </a:lnSpc>
              <a:spcBef>
                <a:spcPts val="520"/>
              </a:spcBef>
              <a:spcAft>
                <a:spcPts val="0"/>
              </a:spcAft>
              <a:buSzPts val="2470"/>
              <a:buChar char="⚫"/>
            </a:pPr>
            <a:r>
              <a:rPr lang="en-US"/>
              <a:t>How entity will be maintained</a:t>
            </a:r>
            <a:endParaRPr/>
          </a:p>
        </p:txBody>
      </p:sp>
      <p:pic>
        <p:nvPicPr>
          <p:cNvPr descr="dadar sign..JPG" id="347" name="Google Shape;347;p47"/>
          <p:cNvPicPr preferRelativeResize="0"/>
          <p:nvPr/>
        </p:nvPicPr>
        <p:blipFill rotWithShape="1">
          <a:blip r:embed="rId3">
            <a:alphaModFix/>
          </a:blip>
          <a:srcRect b="0" l="0" r="0" t="0"/>
          <a:stretch/>
        </p:blipFill>
        <p:spPr>
          <a:xfrm>
            <a:off x="7947025" y="6096000"/>
            <a:ext cx="1196975" cy="762000"/>
          </a:xfrm>
          <a:prstGeom prst="rect">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5" name="Shape 1985"/>
        <p:cNvGrpSpPr/>
        <p:nvPr/>
      </p:nvGrpSpPr>
      <p:grpSpPr>
        <a:xfrm>
          <a:off x="0" y="0"/>
          <a:ext cx="0" cy="0"/>
          <a:chOff x="0" y="0"/>
          <a:chExt cx="0" cy="0"/>
        </a:xfrm>
      </p:grpSpPr>
      <p:sp>
        <p:nvSpPr>
          <p:cNvPr id="1986" name="Google Shape;1986;p236"/>
          <p:cNvSpPr txBox="1"/>
          <p:nvPr>
            <p:ph idx="1" type="body"/>
          </p:nvPr>
        </p:nvSpPr>
        <p:spPr>
          <a:xfrm>
            <a:off x="457200" y="304801"/>
            <a:ext cx="8229600" cy="60198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None/>
            </a:pPr>
            <a:r>
              <a:rPr lang="en-US"/>
              <a:t>				</a:t>
            </a:r>
            <a:r>
              <a:rPr b="1" lang="en-US" sz="3600">
                <a:solidFill>
                  <a:srgbClr val="7030A0"/>
                </a:solidFill>
              </a:rPr>
              <a:t>Cohesion</a:t>
            </a:r>
            <a:endParaRPr/>
          </a:p>
          <a:p>
            <a:pPr indent="-273050" lvl="0" marL="273050" rtl="0" algn="l">
              <a:lnSpc>
                <a:spcPct val="100000"/>
              </a:lnSpc>
              <a:spcBef>
                <a:spcPts val="560"/>
              </a:spcBef>
              <a:spcAft>
                <a:spcPts val="0"/>
              </a:spcAft>
              <a:buSzPts val="2660"/>
              <a:buChar char="⚫"/>
            </a:pPr>
            <a:r>
              <a:rPr lang="en-US" sz="2800"/>
              <a:t>The primary characteristics of neat module decomposition are high cohesion and low coupling.</a:t>
            </a:r>
            <a:endParaRPr/>
          </a:p>
          <a:p>
            <a:pPr indent="-273050" lvl="0" marL="273050" rtl="0" algn="l">
              <a:lnSpc>
                <a:spcPct val="100000"/>
              </a:lnSpc>
              <a:spcBef>
                <a:spcPts val="560"/>
              </a:spcBef>
              <a:spcAft>
                <a:spcPts val="0"/>
              </a:spcAft>
              <a:buSzPts val="2660"/>
              <a:buChar char="⚫"/>
            </a:pPr>
            <a:r>
              <a:rPr lang="en-US" sz="2800"/>
              <a:t>Cohesion is a measure of functional strength of a module.</a:t>
            </a:r>
            <a:endParaRPr/>
          </a:p>
          <a:p>
            <a:pPr indent="-273050" lvl="0" marL="273050" rtl="0" algn="l">
              <a:lnSpc>
                <a:spcPct val="100000"/>
              </a:lnSpc>
              <a:spcBef>
                <a:spcPts val="560"/>
              </a:spcBef>
              <a:spcAft>
                <a:spcPts val="0"/>
              </a:spcAft>
              <a:buSzPts val="2660"/>
              <a:buChar char="⚫"/>
            </a:pPr>
            <a:r>
              <a:rPr lang="en-US" sz="2800"/>
              <a:t>A module having high cohesion and low coupling is said to be functionally independent of other modules.</a:t>
            </a:r>
            <a:endParaRPr/>
          </a:p>
          <a:p>
            <a:pPr indent="-273050" lvl="0" marL="273050" rtl="0" algn="l">
              <a:lnSpc>
                <a:spcPct val="100000"/>
              </a:lnSpc>
              <a:spcBef>
                <a:spcPts val="560"/>
              </a:spcBef>
              <a:spcAft>
                <a:spcPts val="0"/>
              </a:spcAft>
              <a:buSzPts val="2660"/>
              <a:buChar char="⚫"/>
            </a:pPr>
            <a:r>
              <a:rPr lang="en-US" sz="2800"/>
              <a:t>By the term functional independence, we mean that a cohesive module performs a single task or function. A functionally independent module has minimal interaction with other modules.</a:t>
            </a:r>
            <a:endParaRPr b="1" sz="3200">
              <a:solidFill>
                <a:srgbClr val="7030A0"/>
              </a:solidFill>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0" name="Shape 1990"/>
        <p:cNvGrpSpPr/>
        <p:nvPr/>
      </p:nvGrpSpPr>
      <p:grpSpPr>
        <a:xfrm>
          <a:off x="0" y="0"/>
          <a:ext cx="0" cy="0"/>
          <a:chOff x="0" y="0"/>
          <a:chExt cx="0" cy="0"/>
        </a:xfrm>
      </p:grpSpPr>
      <p:sp>
        <p:nvSpPr>
          <p:cNvPr id="1991" name="Google Shape;1991;p237"/>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Classification of cohesion</a:t>
            </a:r>
            <a:endParaRPr/>
          </a:p>
        </p:txBody>
      </p:sp>
      <p:pic>
        <p:nvPicPr>
          <p:cNvPr id="1992" name="Google Shape;1992;p237"/>
          <p:cNvPicPr preferRelativeResize="0"/>
          <p:nvPr>
            <p:ph idx="1" type="body"/>
          </p:nvPr>
        </p:nvPicPr>
        <p:blipFill rotWithShape="1">
          <a:blip r:embed="rId3">
            <a:alphaModFix/>
          </a:blip>
          <a:srcRect b="0" l="0" r="0" t="0"/>
          <a:stretch/>
        </p:blipFill>
        <p:spPr>
          <a:xfrm>
            <a:off x="0" y="2819400"/>
            <a:ext cx="9144000" cy="1752600"/>
          </a:xfrm>
          <a:prstGeom prst="rect">
            <a:avLst/>
          </a:prstGeom>
          <a:solidFill>
            <a:schemeClr val="accent1"/>
          </a:solidFill>
          <a:ln>
            <a:noFill/>
          </a:ln>
        </p:spPr>
      </p:pic>
      <p:sp>
        <p:nvSpPr>
          <p:cNvPr id="1993" name="Google Shape;1993;p237"/>
          <p:cNvSpPr/>
          <p:nvPr/>
        </p:nvSpPr>
        <p:spPr>
          <a:xfrm>
            <a:off x="1600200" y="4191000"/>
            <a:ext cx="1295400" cy="457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7" name="Shape 1997"/>
        <p:cNvGrpSpPr/>
        <p:nvPr/>
      </p:nvGrpSpPr>
      <p:grpSpPr>
        <a:xfrm>
          <a:off x="0" y="0"/>
          <a:ext cx="0" cy="0"/>
          <a:chOff x="0" y="0"/>
          <a:chExt cx="0" cy="0"/>
        </a:xfrm>
      </p:grpSpPr>
      <p:sp>
        <p:nvSpPr>
          <p:cNvPr id="1998" name="Google Shape;1998;p238"/>
          <p:cNvSpPr txBox="1"/>
          <p:nvPr>
            <p:ph type="title"/>
          </p:nvPr>
        </p:nvSpPr>
        <p:spPr>
          <a:xfrm>
            <a:off x="457200" y="30480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b="1" lang="en-US"/>
              <a:t>Coincidental cohesion:</a:t>
            </a:r>
            <a:endParaRPr/>
          </a:p>
        </p:txBody>
      </p:sp>
      <p:sp>
        <p:nvSpPr>
          <p:cNvPr id="1999" name="Google Shape;1999;p238"/>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The module contains a random collection of functions. It is likely that the functions have been put in the module out of pure coincidence without any thought or design.</a:t>
            </a:r>
            <a:endParaRPr/>
          </a:p>
          <a:p>
            <a:pPr indent="-246062" lvl="1" marL="639763" rtl="0" algn="l">
              <a:lnSpc>
                <a:spcPct val="100000"/>
              </a:lnSpc>
              <a:spcBef>
                <a:spcPts val="480"/>
              </a:spcBef>
              <a:spcAft>
                <a:spcPts val="0"/>
              </a:spcAft>
              <a:buSzPts val="2040"/>
              <a:buChar char="⚫"/>
            </a:pPr>
            <a:r>
              <a:rPr lang="en-US"/>
              <a:t>In (TPS), the get-input, print-error, and summarize-members functions are grouped into one module. The grouping does not have any relevance to the structure of the problem</a:t>
            </a:r>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3" name="Shape 2003"/>
        <p:cNvGrpSpPr/>
        <p:nvPr/>
      </p:nvGrpSpPr>
      <p:grpSpPr>
        <a:xfrm>
          <a:off x="0" y="0"/>
          <a:ext cx="0" cy="0"/>
          <a:chOff x="0" y="0"/>
          <a:chExt cx="0" cy="0"/>
        </a:xfrm>
      </p:grpSpPr>
      <p:sp>
        <p:nvSpPr>
          <p:cNvPr id="2004" name="Google Shape;2004;p239"/>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b="1" lang="en-US"/>
              <a:t>Logical cohesion:</a:t>
            </a:r>
            <a:endParaRPr/>
          </a:p>
        </p:txBody>
      </p:sp>
      <p:sp>
        <p:nvSpPr>
          <p:cNvPr id="2005" name="Google Shape;2005;p239"/>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b="1" lang="en-US"/>
              <a:t>A module is said to be logically cohesive, if all elements of the module perform similar operations, e.g. error handling, data input, data output, etc. </a:t>
            </a:r>
            <a:r>
              <a:rPr b="1" lang="en-US">
                <a:solidFill>
                  <a:srgbClr val="FF0000"/>
                </a:solidFill>
              </a:rPr>
              <a:t>An example of logical cohesion is the case where a set of print functions generating different output reports are arranged into a single module.</a:t>
            </a:r>
            <a:endParaRPr>
              <a:solidFill>
                <a:srgbClr val="FF0000"/>
              </a:solidFill>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9" name="Shape 2009"/>
        <p:cNvGrpSpPr/>
        <p:nvPr/>
      </p:nvGrpSpPr>
      <p:grpSpPr>
        <a:xfrm>
          <a:off x="0" y="0"/>
          <a:ext cx="0" cy="0"/>
          <a:chOff x="0" y="0"/>
          <a:chExt cx="0" cy="0"/>
        </a:xfrm>
      </p:grpSpPr>
      <p:sp>
        <p:nvSpPr>
          <p:cNvPr id="2010" name="Google Shape;2010;p240"/>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b="1" lang="en-US"/>
              <a:t>Temporal cohesion:</a:t>
            </a:r>
            <a:endParaRPr/>
          </a:p>
        </p:txBody>
      </p:sp>
      <p:sp>
        <p:nvSpPr>
          <p:cNvPr id="2011" name="Google Shape;2011;p240"/>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b="1" lang="en-US"/>
              <a:t>When a module contains functions that are related by the fact that all the functions must be executed in the same time span, the module is said to exhibit temporal cohesion. </a:t>
            </a:r>
            <a:r>
              <a:rPr b="1" lang="en-US">
                <a:solidFill>
                  <a:srgbClr val="FF0000"/>
                </a:solidFill>
              </a:rPr>
              <a:t>The set of functions responsible for initialization, start-up, shutdown of some process, etc. exhibit temporal cohesion.</a:t>
            </a:r>
            <a:endParaRPr>
              <a:solidFill>
                <a:srgbClr val="FF0000"/>
              </a:solidFill>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5" name="Shape 2015"/>
        <p:cNvGrpSpPr/>
        <p:nvPr/>
      </p:nvGrpSpPr>
      <p:grpSpPr>
        <a:xfrm>
          <a:off x="0" y="0"/>
          <a:ext cx="0" cy="0"/>
          <a:chOff x="0" y="0"/>
          <a:chExt cx="0" cy="0"/>
        </a:xfrm>
      </p:grpSpPr>
      <p:sp>
        <p:nvSpPr>
          <p:cNvPr id="2016" name="Google Shape;2016;p241"/>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b="1" lang="en-US"/>
              <a:t>Procedural cohesion:</a:t>
            </a:r>
            <a:endParaRPr/>
          </a:p>
        </p:txBody>
      </p:sp>
      <p:sp>
        <p:nvSpPr>
          <p:cNvPr id="2017" name="Google Shape;2017;p241"/>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b="1" lang="en-US"/>
              <a:t>A module is said to possess procedural cohesion, if the set of functions of the module are all part of a procedure (algorithm) in which certain sequence of steps have to be carried out for achieving an objective, </a:t>
            </a:r>
            <a:r>
              <a:rPr b="1" lang="en-US">
                <a:solidFill>
                  <a:srgbClr val="FF0000"/>
                </a:solidFill>
              </a:rPr>
              <a:t>e.g. the algorithm for decoding a message.</a:t>
            </a:r>
            <a:endParaRPr>
              <a:solidFill>
                <a:srgbClr val="FF0000"/>
              </a:solidFill>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1" name="Shape 2021"/>
        <p:cNvGrpSpPr/>
        <p:nvPr/>
      </p:nvGrpSpPr>
      <p:grpSpPr>
        <a:xfrm>
          <a:off x="0" y="0"/>
          <a:ext cx="0" cy="0"/>
          <a:chOff x="0" y="0"/>
          <a:chExt cx="0" cy="0"/>
        </a:xfrm>
      </p:grpSpPr>
      <p:sp>
        <p:nvSpPr>
          <p:cNvPr id="2022" name="Google Shape;2022;p242"/>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b="1" lang="en-US"/>
              <a:t>Communicational cohesion:</a:t>
            </a:r>
            <a:endParaRPr/>
          </a:p>
        </p:txBody>
      </p:sp>
      <p:sp>
        <p:nvSpPr>
          <p:cNvPr id="2023" name="Google Shape;2023;p242"/>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b="1" lang="en-US"/>
              <a:t>A module is said to have communicational cohesion, if all functions of the module refer to or update the same data structure</a:t>
            </a:r>
            <a:r>
              <a:rPr b="1" lang="en-US">
                <a:solidFill>
                  <a:srgbClr val="FF0000"/>
                </a:solidFill>
              </a:rPr>
              <a:t>, e.g. the set of functions defined on an array or a stack.</a:t>
            </a:r>
            <a:endParaRPr>
              <a:solidFill>
                <a:srgbClr val="FF0000"/>
              </a:solidFill>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7" name="Shape 2027"/>
        <p:cNvGrpSpPr/>
        <p:nvPr/>
      </p:nvGrpSpPr>
      <p:grpSpPr>
        <a:xfrm>
          <a:off x="0" y="0"/>
          <a:ext cx="0" cy="0"/>
          <a:chOff x="0" y="0"/>
          <a:chExt cx="0" cy="0"/>
        </a:xfrm>
      </p:grpSpPr>
      <p:sp>
        <p:nvSpPr>
          <p:cNvPr id="2028" name="Google Shape;2028;p243"/>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b="1" lang="en-US"/>
              <a:t>Sequential cohesion:</a:t>
            </a:r>
            <a:endParaRPr/>
          </a:p>
        </p:txBody>
      </p:sp>
      <p:sp>
        <p:nvSpPr>
          <p:cNvPr id="2029" name="Google Shape;2029;p243"/>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b="1" lang="en-US"/>
              <a:t>A module is said to possess sequential cohesion, if the elements of a module form the parts of sequence, where the output from one element of the sequence is input to the next. </a:t>
            </a:r>
            <a:r>
              <a:rPr b="1" lang="en-US">
                <a:solidFill>
                  <a:srgbClr val="FF0000"/>
                </a:solidFill>
              </a:rPr>
              <a:t>For example, in a TPS, the get-input, validate-input, sort-input functions are grouped into one module.</a:t>
            </a:r>
            <a:endParaRPr>
              <a:solidFill>
                <a:srgbClr val="FF0000"/>
              </a:solidFill>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3" name="Shape 2033"/>
        <p:cNvGrpSpPr/>
        <p:nvPr/>
      </p:nvGrpSpPr>
      <p:grpSpPr>
        <a:xfrm>
          <a:off x="0" y="0"/>
          <a:ext cx="0" cy="0"/>
          <a:chOff x="0" y="0"/>
          <a:chExt cx="0" cy="0"/>
        </a:xfrm>
      </p:grpSpPr>
      <p:sp>
        <p:nvSpPr>
          <p:cNvPr id="2034" name="Google Shape;2034;p244"/>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b="1" lang="en-US"/>
              <a:t>Functional cohesion:</a:t>
            </a:r>
            <a:endParaRPr/>
          </a:p>
        </p:txBody>
      </p:sp>
      <p:sp>
        <p:nvSpPr>
          <p:cNvPr id="2035" name="Google Shape;2035;p244"/>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b="1" lang="en-US"/>
              <a:t>Functional cohesion is said to exist, if different elements of a module cooperate to achieve a single function</a:t>
            </a:r>
            <a:r>
              <a:rPr b="1" lang="en-US">
                <a:solidFill>
                  <a:srgbClr val="FF0000"/>
                </a:solidFill>
              </a:rPr>
              <a:t>. For example, a module containing all the functions required to manage employees’ pay-roll exhibits functional cohesion. Suppose a module exhibits functional cohesion and we are asked to describe what the module does, then we would be able to describe it using a single sentence.</a:t>
            </a:r>
            <a:endParaRPr>
              <a:solidFill>
                <a:srgbClr val="FF0000"/>
              </a:solidFill>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9" name="Shape 2039"/>
        <p:cNvGrpSpPr/>
        <p:nvPr/>
      </p:nvGrpSpPr>
      <p:grpSpPr>
        <a:xfrm>
          <a:off x="0" y="0"/>
          <a:ext cx="0" cy="0"/>
          <a:chOff x="0" y="0"/>
          <a:chExt cx="0" cy="0"/>
        </a:xfrm>
      </p:grpSpPr>
      <p:sp>
        <p:nvSpPr>
          <p:cNvPr id="2040" name="Google Shape;2040;p245"/>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			Coupling</a:t>
            </a:r>
            <a:endParaRPr/>
          </a:p>
        </p:txBody>
      </p:sp>
      <p:sp>
        <p:nvSpPr>
          <p:cNvPr id="2041" name="Google Shape;2041;p245"/>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Coupling between two modules is a measure of the degree of interdependence or interaction between the two modules. A module having high cohesion and low coupling is said to be functionally independent of other modules. </a:t>
            </a:r>
            <a:r>
              <a:rPr lang="en-US">
                <a:solidFill>
                  <a:srgbClr val="FF0000"/>
                </a:solidFill>
              </a:rPr>
              <a:t>If two modules interchange large amounts of data, then they are highly interdependent. The degree of coupling between two modules depends on their interface complexity.</a:t>
            </a:r>
            <a:r>
              <a:rPr lang="en-US"/>
              <a:t> </a:t>
            </a:r>
            <a:r>
              <a:rPr lang="en-US">
                <a:solidFill>
                  <a:srgbClr val="FF0000"/>
                </a:solidFill>
              </a:rPr>
              <a:t>The interface complexity is basically determined by the number of types of parameters that are interchanged while invoking the functions of the module. </a:t>
            </a:r>
            <a:endParaRPr>
              <a:solidFill>
                <a:srgbClr val="FF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8"/>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Software Application</a:t>
            </a:r>
            <a:endParaRPr/>
          </a:p>
        </p:txBody>
      </p:sp>
      <p:sp>
        <p:nvSpPr>
          <p:cNvPr id="353" name="Google Shape;353;p48"/>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System Software</a:t>
            </a:r>
            <a:endParaRPr/>
          </a:p>
          <a:p>
            <a:pPr indent="-209550" lvl="3" marL="1187450" rtl="0" algn="l">
              <a:lnSpc>
                <a:spcPct val="100000"/>
              </a:lnSpc>
              <a:spcBef>
                <a:spcPts val="400"/>
              </a:spcBef>
              <a:spcAft>
                <a:spcPts val="0"/>
              </a:spcAft>
              <a:buSzPts val="1300"/>
              <a:buChar char="⚫"/>
            </a:pPr>
            <a:r>
              <a:rPr lang="en-US"/>
              <a:t>Programming Languages:Basic,C,C++</a:t>
            </a:r>
            <a:endParaRPr/>
          </a:p>
          <a:p>
            <a:pPr indent="-209550" lvl="3" marL="1187450" rtl="0" algn="l">
              <a:lnSpc>
                <a:spcPct val="100000"/>
              </a:lnSpc>
              <a:spcBef>
                <a:spcPts val="400"/>
              </a:spcBef>
              <a:spcAft>
                <a:spcPts val="0"/>
              </a:spcAft>
              <a:buSzPts val="1300"/>
              <a:buChar char="⚫"/>
            </a:pPr>
            <a:r>
              <a:rPr lang="en-US"/>
              <a:t>Operating System: WINDOWS ,LINUX,UBUNTU</a:t>
            </a:r>
            <a:endParaRPr/>
          </a:p>
          <a:p>
            <a:pPr indent="-209550" lvl="3" marL="1187450" rtl="0" algn="l">
              <a:lnSpc>
                <a:spcPct val="100000"/>
              </a:lnSpc>
              <a:spcBef>
                <a:spcPts val="400"/>
              </a:spcBef>
              <a:spcAft>
                <a:spcPts val="0"/>
              </a:spcAft>
              <a:buSzPts val="1300"/>
              <a:buChar char="⚫"/>
            </a:pPr>
            <a:r>
              <a:rPr lang="en-US"/>
              <a:t>Utilities:  They expands the performance of the OS by adding functions that are not part of the original OS. File conversion, data compression ,defragmentation are the examples of utility software.</a:t>
            </a:r>
            <a:endParaRPr/>
          </a:p>
          <a:p>
            <a:pPr indent="-273050" lvl="0" marL="273050" rtl="0" algn="l">
              <a:lnSpc>
                <a:spcPct val="100000"/>
              </a:lnSpc>
              <a:spcBef>
                <a:spcPts val="520"/>
              </a:spcBef>
              <a:spcAft>
                <a:spcPts val="0"/>
              </a:spcAft>
              <a:buSzPts val="2470"/>
              <a:buChar char="⚫"/>
            </a:pPr>
            <a:r>
              <a:rPr lang="en-US"/>
              <a:t>Application Sofware</a:t>
            </a:r>
            <a:endParaRPr/>
          </a:p>
          <a:p>
            <a:pPr indent="-209550" lvl="3" marL="1187450" rtl="0" algn="l">
              <a:lnSpc>
                <a:spcPct val="100000"/>
              </a:lnSpc>
              <a:spcBef>
                <a:spcPts val="400"/>
              </a:spcBef>
              <a:spcAft>
                <a:spcPts val="0"/>
              </a:spcAft>
              <a:buSzPts val="1300"/>
              <a:buChar char="⚫"/>
            </a:pPr>
            <a:r>
              <a:rPr lang="en-US"/>
              <a:t>Spreadsheets</a:t>
            </a:r>
            <a:endParaRPr/>
          </a:p>
          <a:p>
            <a:pPr indent="-209550" lvl="3" marL="1187450" rtl="0" algn="l">
              <a:lnSpc>
                <a:spcPct val="100000"/>
              </a:lnSpc>
              <a:spcBef>
                <a:spcPts val="400"/>
              </a:spcBef>
              <a:spcAft>
                <a:spcPts val="0"/>
              </a:spcAft>
              <a:buSzPts val="1300"/>
              <a:buChar char="⚫"/>
            </a:pPr>
            <a:r>
              <a:rPr lang="en-US"/>
              <a:t>Database Management</a:t>
            </a:r>
            <a:endParaRPr/>
          </a:p>
          <a:p>
            <a:pPr indent="-209550" lvl="3" marL="1187450" rtl="0" algn="l">
              <a:lnSpc>
                <a:spcPct val="100000"/>
              </a:lnSpc>
              <a:spcBef>
                <a:spcPts val="400"/>
              </a:spcBef>
              <a:spcAft>
                <a:spcPts val="0"/>
              </a:spcAft>
              <a:buSzPts val="1300"/>
              <a:buChar char="⚫"/>
            </a:pPr>
            <a:r>
              <a:rPr lang="en-US"/>
              <a:t>Word Processing </a:t>
            </a:r>
            <a:endParaRPr/>
          </a:p>
          <a:p>
            <a:pPr indent="-209550" lvl="3" marL="1187450" rtl="0" algn="l">
              <a:lnSpc>
                <a:spcPct val="100000"/>
              </a:lnSpc>
              <a:spcBef>
                <a:spcPts val="400"/>
              </a:spcBef>
              <a:spcAft>
                <a:spcPts val="0"/>
              </a:spcAft>
              <a:buSzPts val="1300"/>
              <a:buChar char="⚫"/>
            </a:pPr>
            <a:r>
              <a:rPr lang="en-US"/>
              <a:t>Games &amp; Entertainment</a:t>
            </a:r>
            <a:endParaRPr/>
          </a:p>
          <a:p>
            <a:pPr indent="-209550" lvl="3" marL="1187450" rtl="0" algn="l">
              <a:lnSpc>
                <a:spcPct val="100000"/>
              </a:lnSpc>
              <a:spcBef>
                <a:spcPts val="400"/>
              </a:spcBef>
              <a:spcAft>
                <a:spcPts val="0"/>
              </a:spcAft>
              <a:buSzPts val="1300"/>
              <a:buChar char="⚫"/>
            </a:pPr>
            <a:r>
              <a:rPr lang="en-US"/>
              <a:t>Internet</a:t>
            </a:r>
            <a:endParaRPr/>
          </a:p>
        </p:txBody>
      </p:sp>
      <p:pic>
        <p:nvPicPr>
          <p:cNvPr descr="dadar sign..JPG" id="354" name="Google Shape;354;p48"/>
          <p:cNvPicPr preferRelativeResize="0"/>
          <p:nvPr/>
        </p:nvPicPr>
        <p:blipFill rotWithShape="1">
          <a:blip r:embed="rId3">
            <a:alphaModFix/>
          </a:blip>
          <a:srcRect b="0" l="0" r="0" t="0"/>
          <a:stretch/>
        </p:blipFill>
        <p:spPr>
          <a:xfrm>
            <a:off x="7947025" y="6096000"/>
            <a:ext cx="1196975" cy="762000"/>
          </a:xfrm>
          <a:prstGeom prst="rect">
            <a:avLst/>
          </a:prstGeom>
          <a:noFill/>
          <a:ln>
            <a:noFill/>
          </a:ln>
        </p:spPr>
      </p:pic>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5" name="Shape 2045"/>
        <p:cNvGrpSpPr/>
        <p:nvPr/>
      </p:nvGrpSpPr>
      <p:grpSpPr>
        <a:xfrm>
          <a:off x="0" y="0"/>
          <a:ext cx="0" cy="0"/>
          <a:chOff x="0" y="0"/>
          <a:chExt cx="0" cy="0"/>
        </a:xfrm>
      </p:grpSpPr>
      <p:sp>
        <p:nvSpPr>
          <p:cNvPr id="2046" name="Google Shape;2046;p246"/>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Classification of Coupling</a:t>
            </a:r>
            <a:endParaRPr/>
          </a:p>
        </p:txBody>
      </p:sp>
      <p:pic>
        <p:nvPicPr>
          <p:cNvPr id="2047" name="Google Shape;2047;p246"/>
          <p:cNvPicPr preferRelativeResize="0"/>
          <p:nvPr>
            <p:ph idx="1" type="body"/>
          </p:nvPr>
        </p:nvPicPr>
        <p:blipFill rotWithShape="1">
          <a:blip r:embed="rId3">
            <a:alphaModFix/>
          </a:blip>
          <a:srcRect b="0" l="0" r="0" t="0"/>
          <a:stretch/>
        </p:blipFill>
        <p:spPr>
          <a:xfrm>
            <a:off x="762000" y="2743200"/>
            <a:ext cx="6934200" cy="1933575"/>
          </a:xfrm>
          <a:prstGeom prst="rect">
            <a:avLst/>
          </a:prstGeom>
          <a:noFill/>
          <a:ln>
            <a:noFill/>
          </a:ln>
        </p:spPr>
      </p:pic>
      <p:sp>
        <p:nvSpPr>
          <p:cNvPr id="2048" name="Google Shape;2048;p246"/>
          <p:cNvSpPr/>
          <p:nvPr/>
        </p:nvSpPr>
        <p:spPr>
          <a:xfrm>
            <a:off x="1219200" y="3962400"/>
            <a:ext cx="1828800" cy="8382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2" name="Shape 2052"/>
        <p:cNvGrpSpPr/>
        <p:nvPr/>
      </p:nvGrpSpPr>
      <p:grpSpPr>
        <a:xfrm>
          <a:off x="0" y="0"/>
          <a:ext cx="0" cy="0"/>
          <a:chOff x="0" y="0"/>
          <a:chExt cx="0" cy="0"/>
        </a:xfrm>
      </p:grpSpPr>
      <p:sp>
        <p:nvSpPr>
          <p:cNvPr id="2053" name="Google Shape;2053;p247"/>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b="1" lang="en-US"/>
              <a:t>Data coupling:</a:t>
            </a:r>
            <a:endParaRPr/>
          </a:p>
        </p:txBody>
      </p:sp>
      <p:sp>
        <p:nvSpPr>
          <p:cNvPr id="2054" name="Google Shape;2054;p247"/>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b="1" lang="en-US"/>
              <a:t>Two modules are data coupled, if they communicate through a parameter. </a:t>
            </a:r>
            <a:r>
              <a:rPr b="1" lang="en-US">
                <a:solidFill>
                  <a:srgbClr val="FF0000"/>
                </a:solidFill>
              </a:rPr>
              <a:t>An example is an elementary data item passed as a parameter between two modules, e.g. an integer, a float, a character, etc. This data item should be problem related and not used for the control purpose.</a:t>
            </a:r>
            <a:endParaRPr>
              <a:solidFill>
                <a:srgbClr val="FF0000"/>
              </a:solidFill>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8" name="Shape 2058"/>
        <p:cNvGrpSpPr/>
        <p:nvPr/>
      </p:nvGrpSpPr>
      <p:grpSpPr>
        <a:xfrm>
          <a:off x="0" y="0"/>
          <a:ext cx="0" cy="0"/>
          <a:chOff x="0" y="0"/>
          <a:chExt cx="0" cy="0"/>
        </a:xfrm>
      </p:grpSpPr>
      <p:sp>
        <p:nvSpPr>
          <p:cNvPr id="2059" name="Google Shape;2059;p248"/>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b="1" lang="en-US"/>
              <a:t>Stamp coupling:</a:t>
            </a:r>
            <a:endParaRPr/>
          </a:p>
        </p:txBody>
      </p:sp>
      <p:sp>
        <p:nvSpPr>
          <p:cNvPr id="2060" name="Google Shape;2060;p248"/>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b="1" lang="en-US"/>
              <a:t>Two modules are stamp coupled, if they communicate using a composite data item such as a record in PASCAL or a structure in C. </a:t>
            </a:r>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4" name="Shape 2064"/>
        <p:cNvGrpSpPr/>
        <p:nvPr/>
      </p:nvGrpSpPr>
      <p:grpSpPr>
        <a:xfrm>
          <a:off x="0" y="0"/>
          <a:ext cx="0" cy="0"/>
          <a:chOff x="0" y="0"/>
          <a:chExt cx="0" cy="0"/>
        </a:xfrm>
      </p:grpSpPr>
      <p:sp>
        <p:nvSpPr>
          <p:cNvPr id="2065" name="Google Shape;2065;p249"/>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b="1" lang="en-US"/>
              <a:t>Control coupling:</a:t>
            </a:r>
            <a:endParaRPr/>
          </a:p>
        </p:txBody>
      </p:sp>
      <p:sp>
        <p:nvSpPr>
          <p:cNvPr id="2066" name="Google Shape;2066;p249"/>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Control coupling exists between two modules, if data from one module is used to direct the order of instructions execution in another. </a:t>
            </a:r>
            <a:r>
              <a:rPr lang="en-US">
                <a:solidFill>
                  <a:srgbClr val="FF0000"/>
                </a:solidFill>
              </a:rPr>
              <a:t>An example of control coupling is a flag set in one module and tested in another module. </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0" name="Shape 2070"/>
        <p:cNvGrpSpPr/>
        <p:nvPr/>
      </p:nvGrpSpPr>
      <p:grpSpPr>
        <a:xfrm>
          <a:off x="0" y="0"/>
          <a:ext cx="0" cy="0"/>
          <a:chOff x="0" y="0"/>
          <a:chExt cx="0" cy="0"/>
        </a:xfrm>
      </p:grpSpPr>
      <p:sp>
        <p:nvSpPr>
          <p:cNvPr id="2071" name="Google Shape;2071;p250"/>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b="1" lang="en-US"/>
              <a:t>Common coupling:</a:t>
            </a:r>
            <a:endParaRPr/>
          </a:p>
        </p:txBody>
      </p:sp>
      <p:sp>
        <p:nvSpPr>
          <p:cNvPr id="2072" name="Google Shape;2072;p250"/>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Two modules are common coupled, if they share data through some global data items.</a:t>
            </a:r>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6" name="Shape 2076"/>
        <p:cNvGrpSpPr/>
        <p:nvPr/>
      </p:nvGrpSpPr>
      <p:grpSpPr>
        <a:xfrm>
          <a:off x="0" y="0"/>
          <a:ext cx="0" cy="0"/>
          <a:chOff x="0" y="0"/>
          <a:chExt cx="0" cy="0"/>
        </a:xfrm>
      </p:grpSpPr>
      <p:sp>
        <p:nvSpPr>
          <p:cNvPr id="2077" name="Google Shape;2077;p251"/>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b="1" lang="en-US"/>
              <a:t>Content coupling:</a:t>
            </a:r>
            <a:endParaRPr/>
          </a:p>
        </p:txBody>
      </p:sp>
      <p:sp>
        <p:nvSpPr>
          <p:cNvPr id="2078" name="Google Shape;2078;p251"/>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Content coupling exists between two modules, if they share code</a:t>
            </a:r>
            <a:r>
              <a:rPr lang="en-US">
                <a:solidFill>
                  <a:srgbClr val="FF0000"/>
                </a:solidFill>
              </a:rPr>
              <a:t>, e.g. a branch from one module into another module</a:t>
            </a:r>
            <a:endParaRPr>
              <a:solidFill>
                <a:srgbClr val="FF0000"/>
              </a:solidFill>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2" name="Shape 2082"/>
        <p:cNvGrpSpPr/>
        <p:nvPr/>
      </p:nvGrpSpPr>
      <p:grpSpPr>
        <a:xfrm>
          <a:off x="0" y="0"/>
          <a:ext cx="0" cy="0"/>
          <a:chOff x="0" y="0"/>
          <a:chExt cx="0" cy="0"/>
        </a:xfrm>
      </p:grpSpPr>
      <p:sp>
        <p:nvSpPr>
          <p:cNvPr id="2083" name="Google Shape;2083;p252"/>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Functional independence </a:t>
            </a:r>
            <a:br>
              <a:rPr lang="en-US"/>
            </a:br>
            <a:endParaRPr/>
          </a:p>
        </p:txBody>
      </p:sp>
      <p:sp>
        <p:nvSpPr>
          <p:cNvPr id="2084" name="Google Shape;2084;p252"/>
          <p:cNvSpPr txBox="1"/>
          <p:nvPr>
            <p:ph idx="1" type="body"/>
          </p:nvPr>
        </p:nvSpPr>
        <p:spPr>
          <a:xfrm>
            <a:off x="381000" y="1371600"/>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A module having high cohesion and low coupling is said to be functionally independent of other modules. By the term functional independence, we mean that a cohesive module performs a single task or function. A functionally independent module has minimal interaction with other modules.</a:t>
            </a:r>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8" name="Shape 2088"/>
        <p:cNvGrpSpPr/>
        <p:nvPr/>
      </p:nvGrpSpPr>
      <p:grpSpPr>
        <a:xfrm>
          <a:off x="0" y="0"/>
          <a:ext cx="0" cy="0"/>
          <a:chOff x="0" y="0"/>
          <a:chExt cx="0" cy="0"/>
        </a:xfrm>
      </p:grpSpPr>
      <p:sp>
        <p:nvSpPr>
          <p:cNvPr id="2089" name="Google Shape;2089;p253"/>
          <p:cNvSpPr txBox="1"/>
          <p:nvPr>
            <p:ph type="title"/>
          </p:nvPr>
        </p:nvSpPr>
        <p:spPr>
          <a:xfrm>
            <a:off x="0" y="704850"/>
            <a:ext cx="86868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sz="4800"/>
              <a:t>Need for functional independence </a:t>
            </a:r>
            <a:br>
              <a:rPr lang="en-US" sz="4000"/>
            </a:br>
            <a:endParaRPr sz="4000"/>
          </a:p>
        </p:txBody>
      </p:sp>
      <p:sp>
        <p:nvSpPr>
          <p:cNvPr id="2090" name="Google Shape;2090;p253"/>
          <p:cNvSpPr txBox="1"/>
          <p:nvPr>
            <p:ph idx="1" type="body"/>
          </p:nvPr>
        </p:nvSpPr>
        <p:spPr>
          <a:xfrm>
            <a:off x="381000" y="1295400"/>
            <a:ext cx="8229600" cy="4389437"/>
          </a:xfrm>
          <a:prstGeom prst="rect">
            <a:avLst/>
          </a:prstGeom>
          <a:solidFill>
            <a:schemeClr val="lt1"/>
          </a:solid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280"/>
              <a:buNone/>
            </a:pPr>
            <a:r>
              <a:rPr lang="en-US" sz="2400"/>
              <a:t>   </a:t>
            </a:r>
            <a:r>
              <a:rPr lang="en-US" sz="2800">
                <a:solidFill>
                  <a:srgbClr val="FF0000"/>
                </a:solidFill>
              </a:rPr>
              <a:t>Functional independence is a key to any good design due to the following reasons: </a:t>
            </a:r>
            <a:endParaRPr sz="2400">
              <a:solidFill>
                <a:srgbClr val="FF0000"/>
              </a:solidFill>
            </a:endParaRPr>
          </a:p>
          <a:p>
            <a:pPr indent="-128270" lvl="0" marL="273050" rtl="0" algn="l">
              <a:lnSpc>
                <a:spcPct val="100000"/>
              </a:lnSpc>
              <a:spcBef>
                <a:spcPts val="480"/>
              </a:spcBef>
              <a:spcAft>
                <a:spcPts val="0"/>
              </a:spcAft>
              <a:buSzPts val="2280"/>
              <a:buNone/>
            </a:pPr>
            <a:r>
              <a:t/>
            </a:r>
            <a:endParaRPr sz="2400"/>
          </a:p>
          <a:p>
            <a:pPr indent="-273050" lvl="0" marL="273050" rtl="0" algn="l">
              <a:lnSpc>
                <a:spcPct val="100000"/>
              </a:lnSpc>
              <a:spcBef>
                <a:spcPts val="560"/>
              </a:spcBef>
              <a:spcAft>
                <a:spcPts val="0"/>
              </a:spcAft>
              <a:buSzPts val="2660"/>
              <a:buChar char="⚫"/>
            </a:pPr>
            <a:r>
              <a:rPr lang="en-US" sz="2800"/>
              <a:t>Error isolation: Functional independence reduces error propagation. The reason behind this is that if a module is functionally independent, its degree of interaction with the other modules is less. Therefore, any error existing in a module would not directly effect the other modules. </a:t>
            </a:r>
            <a:endParaRPr/>
          </a:p>
          <a:p>
            <a:pPr indent="-128270" lvl="0" marL="273050" rtl="0" algn="l">
              <a:lnSpc>
                <a:spcPct val="100000"/>
              </a:lnSpc>
              <a:spcBef>
                <a:spcPts val="480"/>
              </a:spcBef>
              <a:spcAft>
                <a:spcPts val="0"/>
              </a:spcAft>
              <a:buSzPts val="2280"/>
              <a:buNone/>
            </a:pPr>
            <a:r>
              <a:t/>
            </a:r>
            <a:endParaRPr sz="2400"/>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4" name="Shape 2094"/>
        <p:cNvGrpSpPr/>
        <p:nvPr/>
      </p:nvGrpSpPr>
      <p:grpSpPr>
        <a:xfrm>
          <a:off x="0" y="0"/>
          <a:ext cx="0" cy="0"/>
          <a:chOff x="0" y="0"/>
          <a:chExt cx="0" cy="0"/>
        </a:xfrm>
      </p:grpSpPr>
      <p:sp>
        <p:nvSpPr>
          <p:cNvPr id="2095" name="Google Shape;2095;p254"/>
          <p:cNvSpPr txBox="1"/>
          <p:nvPr>
            <p:ph type="title"/>
          </p:nvPr>
        </p:nvSpPr>
        <p:spPr>
          <a:xfrm>
            <a:off x="0" y="609600"/>
            <a:ext cx="99060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sz="4800"/>
              <a:t>Need for functional independence</a:t>
            </a:r>
            <a:endParaRPr sz="4800"/>
          </a:p>
        </p:txBody>
      </p:sp>
      <p:sp>
        <p:nvSpPr>
          <p:cNvPr id="2096" name="Google Shape;2096;p254"/>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116204" lvl="0" marL="273050" rtl="0" algn="l">
              <a:lnSpc>
                <a:spcPct val="100000"/>
              </a:lnSpc>
              <a:spcBef>
                <a:spcPts val="0"/>
              </a:spcBef>
              <a:spcAft>
                <a:spcPts val="0"/>
              </a:spcAft>
              <a:buSzPts val="2470"/>
              <a:buNone/>
            </a:pPr>
            <a:r>
              <a:t/>
            </a:r>
            <a:endParaRPr/>
          </a:p>
          <a:p>
            <a:pPr indent="-273050" lvl="0" marL="273050" rtl="0" algn="l">
              <a:lnSpc>
                <a:spcPct val="100000"/>
              </a:lnSpc>
              <a:spcBef>
                <a:spcPts val="520"/>
              </a:spcBef>
              <a:spcAft>
                <a:spcPts val="0"/>
              </a:spcAft>
              <a:buSzPts val="2470"/>
              <a:buChar char="⚫"/>
            </a:pPr>
            <a:r>
              <a:rPr lang="en-US"/>
              <a:t>Scope of reuse: Reuse of a module becomes possible. Because each module does some well-defined and precise function, and the interaction of the module with the other modules is simple and minimal. Therefore, a cohesive module can be easily taken out and reused in a different program. </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0" name="Shape 2100"/>
        <p:cNvGrpSpPr/>
        <p:nvPr/>
      </p:nvGrpSpPr>
      <p:grpSpPr>
        <a:xfrm>
          <a:off x="0" y="0"/>
          <a:ext cx="0" cy="0"/>
          <a:chOff x="0" y="0"/>
          <a:chExt cx="0" cy="0"/>
        </a:xfrm>
      </p:grpSpPr>
      <p:sp>
        <p:nvSpPr>
          <p:cNvPr id="2101" name="Google Shape;2101;p255"/>
          <p:cNvSpPr txBox="1"/>
          <p:nvPr>
            <p:ph type="title"/>
          </p:nvPr>
        </p:nvSpPr>
        <p:spPr>
          <a:xfrm>
            <a:off x="228600" y="762000"/>
            <a:ext cx="9144000" cy="12192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sz="5400"/>
              <a:t>Need for functional independence</a:t>
            </a:r>
            <a:endParaRPr/>
          </a:p>
        </p:txBody>
      </p:sp>
      <p:sp>
        <p:nvSpPr>
          <p:cNvPr id="2102" name="Google Shape;2102;p255"/>
          <p:cNvSpPr txBox="1"/>
          <p:nvPr>
            <p:ph idx="1" type="body"/>
          </p:nvPr>
        </p:nvSpPr>
        <p:spPr>
          <a:xfrm>
            <a:off x="381000" y="1905000"/>
            <a:ext cx="8229600" cy="4389437"/>
          </a:xfrm>
          <a:prstGeom prst="rect">
            <a:avLst/>
          </a:prstGeom>
          <a:noFill/>
          <a:ln>
            <a:noFill/>
          </a:ln>
        </p:spPr>
        <p:txBody>
          <a:bodyPr anchorCtr="0" anchor="t" bIns="45700" lIns="91425" spcFirstLastPara="1" rIns="91425" wrap="square" tIns="45700">
            <a:noAutofit/>
          </a:bodyPr>
          <a:lstStyle/>
          <a:p>
            <a:pPr indent="-116204" lvl="0" marL="273050" rtl="0" algn="l">
              <a:lnSpc>
                <a:spcPct val="100000"/>
              </a:lnSpc>
              <a:spcBef>
                <a:spcPts val="0"/>
              </a:spcBef>
              <a:spcAft>
                <a:spcPts val="0"/>
              </a:spcAft>
              <a:buSzPts val="2470"/>
              <a:buNone/>
            </a:pPr>
            <a:r>
              <a:t/>
            </a:r>
            <a:endParaRPr/>
          </a:p>
          <a:p>
            <a:pPr indent="-273050" lvl="0" marL="273050" rtl="0" algn="l">
              <a:lnSpc>
                <a:spcPct val="100000"/>
              </a:lnSpc>
              <a:spcBef>
                <a:spcPts val="520"/>
              </a:spcBef>
              <a:spcAft>
                <a:spcPts val="0"/>
              </a:spcAft>
              <a:buSzPts val="2470"/>
              <a:buChar char="⚫"/>
            </a:pPr>
            <a:r>
              <a:rPr lang="en-US"/>
              <a:t>Understandability: Complexity of the design is reduced, because different modules can be understood in isolation as modules are more or less independent of each other. </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9"/>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Software Errors</a:t>
            </a:r>
            <a:endParaRPr/>
          </a:p>
        </p:txBody>
      </p:sp>
      <p:sp>
        <p:nvSpPr>
          <p:cNvPr id="360" name="Google Shape;360;p49"/>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What are the reasons:</a:t>
            </a:r>
            <a:endParaRPr/>
          </a:p>
          <a:p>
            <a:pPr indent="-246062" lvl="1" marL="639763" rtl="0" algn="l">
              <a:lnSpc>
                <a:spcPct val="100000"/>
              </a:lnSpc>
              <a:spcBef>
                <a:spcPts val="480"/>
              </a:spcBef>
              <a:spcAft>
                <a:spcPts val="0"/>
              </a:spcAft>
              <a:buSzPts val="2040"/>
              <a:buChar char="⚫"/>
            </a:pPr>
            <a:r>
              <a:rPr lang="en-US"/>
              <a:t>Specification may be wrong</a:t>
            </a:r>
            <a:endParaRPr/>
          </a:p>
          <a:p>
            <a:pPr indent="-246062" lvl="1" marL="639763" rtl="0" algn="l">
              <a:lnSpc>
                <a:spcPct val="100000"/>
              </a:lnSpc>
              <a:spcBef>
                <a:spcPts val="480"/>
              </a:spcBef>
              <a:spcAft>
                <a:spcPts val="0"/>
              </a:spcAft>
              <a:buSzPts val="2040"/>
              <a:buChar char="⚫"/>
            </a:pPr>
            <a:r>
              <a:rPr lang="en-US"/>
              <a:t>The system design may be wrong</a:t>
            </a:r>
            <a:endParaRPr/>
          </a:p>
          <a:p>
            <a:pPr indent="-246062" lvl="1" marL="639763" rtl="0" algn="l">
              <a:lnSpc>
                <a:spcPct val="100000"/>
              </a:lnSpc>
              <a:spcBef>
                <a:spcPts val="480"/>
              </a:spcBef>
              <a:spcAft>
                <a:spcPts val="0"/>
              </a:spcAft>
              <a:buSzPts val="2040"/>
              <a:buChar char="⚫"/>
            </a:pPr>
            <a:r>
              <a:rPr lang="en-US"/>
              <a:t>The program design design may be at fault</a:t>
            </a:r>
            <a:endParaRPr/>
          </a:p>
          <a:p>
            <a:pPr indent="-246062" lvl="1" marL="639763" rtl="0" algn="l">
              <a:lnSpc>
                <a:spcPct val="100000"/>
              </a:lnSpc>
              <a:spcBef>
                <a:spcPts val="480"/>
              </a:spcBef>
              <a:spcAft>
                <a:spcPts val="0"/>
              </a:spcAft>
              <a:buSzPts val="2040"/>
              <a:buChar char="⚫"/>
            </a:pPr>
            <a:r>
              <a:rPr lang="en-US"/>
              <a:t>The program code contains error</a:t>
            </a:r>
            <a:endParaRPr/>
          </a:p>
          <a:p>
            <a:pPr indent="-246061" lvl="1" marL="639763" rtl="0" algn="l">
              <a:lnSpc>
                <a:spcPct val="100000"/>
              </a:lnSpc>
              <a:spcBef>
                <a:spcPts val="480"/>
              </a:spcBef>
              <a:spcAft>
                <a:spcPts val="0"/>
              </a:spcAft>
              <a:buSzPts val="2040"/>
              <a:buFont typeface="Noto Sans Symbols"/>
              <a:buNone/>
            </a:pPr>
            <a:r>
              <a:t/>
            </a:r>
            <a:endParaRPr/>
          </a:p>
        </p:txBody>
      </p:sp>
      <p:pic>
        <p:nvPicPr>
          <p:cNvPr descr="dadar sign..JPG" id="361" name="Google Shape;361;p49"/>
          <p:cNvPicPr preferRelativeResize="0"/>
          <p:nvPr/>
        </p:nvPicPr>
        <p:blipFill rotWithShape="1">
          <a:blip r:embed="rId3">
            <a:alphaModFix/>
          </a:blip>
          <a:srcRect b="0" l="0" r="0" t="0"/>
          <a:stretch/>
        </p:blipFill>
        <p:spPr>
          <a:xfrm>
            <a:off x="7947025" y="6096000"/>
            <a:ext cx="1196975" cy="762000"/>
          </a:xfrm>
          <a:prstGeom prst="rect">
            <a:avLst/>
          </a:prstGeom>
          <a:noFill/>
          <a:ln>
            <a:noFill/>
          </a:ln>
        </p:spPr>
      </p:pic>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6" name="Shape 2106"/>
        <p:cNvGrpSpPr/>
        <p:nvPr/>
      </p:nvGrpSpPr>
      <p:grpSpPr>
        <a:xfrm>
          <a:off x="0" y="0"/>
          <a:ext cx="0" cy="0"/>
          <a:chOff x="0" y="0"/>
          <a:chExt cx="0" cy="0"/>
        </a:xfrm>
      </p:grpSpPr>
      <p:sp>
        <p:nvSpPr>
          <p:cNvPr id="2107" name="Google Shape;2107;p256"/>
          <p:cNvSpPr txBox="1"/>
          <p:nvPr>
            <p:ph type="title"/>
          </p:nvPr>
        </p:nvSpPr>
        <p:spPr>
          <a:xfrm>
            <a:off x="457200" y="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Function-oriented design </a:t>
            </a:r>
            <a:endParaRPr/>
          </a:p>
        </p:txBody>
      </p:sp>
      <p:sp>
        <p:nvSpPr>
          <p:cNvPr id="2108" name="Google Shape;2108;p256"/>
          <p:cNvSpPr txBox="1"/>
          <p:nvPr>
            <p:ph idx="1" type="body"/>
          </p:nvPr>
        </p:nvSpPr>
        <p:spPr>
          <a:xfrm>
            <a:off x="381000" y="990600"/>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660"/>
              <a:buNone/>
            </a:pPr>
            <a:r>
              <a:rPr lang="en-US" sz="2800"/>
              <a:t>The following are the salient features of a typical function-oriented design approach: </a:t>
            </a:r>
            <a:endParaRPr/>
          </a:p>
          <a:p>
            <a:pPr indent="-273050" lvl="0" marL="273050" rtl="0" algn="l">
              <a:lnSpc>
                <a:spcPct val="100000"/>
              </a:lnSpc>
              <a:spcBef>
                <a:spcPts val="480"/>
              </a:spcBef>
              <a:spcAft>
                <a:spcPts val="0"/>
              </a:spcAft>
              <a:buSzPts val="2280"/>
              <a:buChar char="⚫"/>
            </a:pPr>
            <a:r>
              <a:rPr b="1" lang="en-US" sz="2400"/>
              <a:t> </a:t>
            </a:r>
            <a:r>
              <a:rPr b="1" lang="en-US" sz="2000"/>
              <a:t>A system is viewed as something that performs a set of functions. Starting at this high-level view of the system, each function is successively refined into more detailed functions. </a:t>
            </a:r>
            <a:r>
              <a:rPr lang="en-US" sz="2000">
                <a:solidFill>
                  <a:srgbClr val="C00000"/>
                </a:solidFill>
              </a:rPr>
              <a:t>For example, consider a function create-new-library-member which essentially creates the record for a new member, assigns a unique membership number to him, and prints a bill towards his membership charge. This function may consist of the following sub-functions:</a:t>
            </a:r>
            <a:r>
              <a:rPr b="1" lang="en-US" sz="2400">
                <a:solidFill>
                  <a:srgbClr val="C00000"/>
                </a:solidFill>
              </a:rPr>
              <a:t> </a:t>
            </a:r>
            <a:endParaRPr/>
          </a:p>
          <a:p>
            <a:pPr indent="-128270" lvl="0" marL="273050" rtl="0" algn="l">
              <a:lnSpc>
                <a:spcPct val="100000"/>
              </a:lnSpc>
              <a:spcBef>
                <a:spcPts val="480"/>
              </a:spcBef>
              <a:spcAft>
                <a:spcPts val="0"/>
              </a:spcAft>
              <a:buSzPts val="2280"/>
              <a:buNone/>
            </a:pPr>
            <a:r>
              <a:t/>
            </a:r>
            <a:endParaRPr sz="2400">
              <a:solidFill>
                <a:srgbClr val="C00000"/>
              </a:solidFill>
            </a:endParaRPr>
          </a:p>
          <a:p>
            <a:pPr indent="-246062" lvl="1" marL="639763" rtl="0" algn="l">
              <a:lnSpc>
                <a:spcPct val="100000"/>
              </a:lnSpc>
              <a:spcBef>
                <a:spcPts val="400"/>
              </a:spcBef>
              <a:spcAft>
                <a:spcPts val="0"/>
              </a:spcAft>
              <a:buSzPts val="1700"/>
              <a:buChar char="⚫"/>
            </a:pPr>
            <a:r>
              <a:rPr lang="en-US" sz="2000">
                <a:solidFill>
                  <a:srgbClr val="C00000"/>
                </a:solidFill>
              </a:rPr>
              <a:t>assign-membership-number </a:t>
            </a:r>
            <a:endParaRPr/>
          </a:p>
          <a:p>
            <a:pPr indent="-246062" lvl="1" marL="639763" rtl="0" algn="l">
              <a:lnSpc>
                <a:spcPct val="100000"/>
              </a:lnSpc>
              <a:spcBef>
                <a:spcPts val="400"/>
              </a:spcBef>
              <a:spcAft>
                <a:spcPts val="0"/>
              </a:spcAft>
              <a:buSzPts val="1700"/>
              <a:buChar char="⚫"/>
            </a:pPr>
            <a:r>
              <a:rPr lang="en-US" sz="2000">
                <a:solidFill>
                  <a:srgbClr val="C00000"/>
                </a:solidFill>
              </a:rPr>
              <a:t>create-member-record </a:t>
            </a:r>
            <a:endParaRPr/>
          </a:p>
          <a:p>
            <a:pPr indent="-246062" lvl="1" marL="639763" rtl="0" algn="l">
              <a:lnSpc>
                <a:spcPct val="100000"/>
              </a:lnSpc>
              <a:spcBef>
                <a:spcPts val="400"/>
              </a:spcBef>
              <a:spcAft>
                <a:spcPts val="0"/>
              </a:spcAft>
              <a:buSzPts val="1700"/>
              <a:buChar char="⚫"/>
            </a:pPr>
            <a:r>
              <a:rPr lang="en-US" sz="2000">
                <a:solidFill>
                  <a:srgbClr val="C00000"/>
                </a:solidFill>
              </a:rPr>
              <a:t>print-bill </a:t>
            </a:r>
            <a:endParaRPr>
              <a:solidFill>
                <a:srgbClr val="C00000"/>
              </a:solidFill>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2" name="Shape 2112"/>
        <p:cNvGrpSpPr/>
        <p:nvPr/>
      </p:nvGrpSpPr>
      <p:grpSpPr>
        <a:xfrm>
          <a:off x="0" y="0"/>
          <a:ext cx="0" cy="0"/>
          <a:chOff x="0" y="0"/>
          <a:chExt cx="0" cy="0"/>
        </a:xfrm>
      </p:grpSpPr>
      <p:sp>
        <p:nvSpPr>
          <p:cNvPr id="2113" name="Google Shape;2113;p257"/>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t/>
            </a:r>
            <a:endParaRPr/>
          </a:p>
        </p:txBody>
      </p:sp>
      <p:sp>
        <p:nvSpPr>
          <p:cNvPr id="2114" name="Google Shape;2114;p257"/>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116204" lvl="0" marL="273050" rtl="0" algn="l">
              <a:lnSpc>
                <a:spcPct val="100000"/>
              </a:lnSpc>
              <a:spcBef>
                <a:spcPts val="0"/>
              </a:spcBef>
              <a:spcAft>
                <a:spcPts val="0"/>
              </a:spcAft>
              <a:buSzPts val="2470"/>
              <a:buNone/>
            </a:pPr>
            <a:r>
              <a:t/>
            </a:r>
            <a:endParaRPr/>
          </a:p>
          <a:p>
            <a:pPr indent="-273050" lvl="0" marL="273050" rtl="0" algn="l">
              <a:lnSpc>
                <a:spcPct val="100000"/>
              </a:lnSpc>
              <a:spcBef>
                <a:spcPts val="520"/>
              </a:spcBef>
              <a:spcAft>
                <a:spcPts val="0"/>
              </a:spcAft>
              <a:buSzPts val="2470"/>
              <a:buChar char="⚫"/>
            </a:pPr>
            <a:r>
              <a:rPr b="1" lang="en-US"/>
              <a:t>2. The system state is centralized and shared among different functions, e.g. data such as member-records is available for reference and updating to several functions such as: </a:t>
            </a:r>
            <a:endParaRPr/>
          </a:p>
          <a:p>
            <a:pPr indent="-273050" lvl="0" marL="273050" rtl="0" algn="l">
              <a:lnSpc>
                <a:spcPct val="100000"/>
              </a:lnSpc>
              <a:spcBef>
                <a:spcPts val="520"/>
              </a:spcBef>
              <a:spcAft>
                <a:spcPts val="0"/>
              </a:spcAft>
              <a:buSzPts val="2470"/>
              <a:buChar char="⚫"/>
            </a:pPr>
            <a:r>
              <a:rPr lang="en-US"/>
              <a:t> create-new-member </a:t>
            </a:r>
            <a:endParaRPr/>
          </a:p>
          <a:p>
            <a:pPr indent="-273050" lvl="0" marL="273050" rtl="0" algn="l">
              <a:lnSpc>
                <a:spcPct val="100000"/>
              </a:lnSpc>
              <a:spcBef>
                <a:spcPts val="520"/>
              </a:spcBef>
              <a:spcAft>
                <a:spcPts val="0"/>
              </a:spcAft>
              <a:buSzPts val="2470"/>
              <a:buChar char="⚫"/>
            </a:pPr>
            <a:r>
              <a:rPr lang="en-US"/>
              <a:t> delete-member </a:t>
            </a:r>
            <a:endParaRPr/>
          </a:p>
          <a:p>
            <a:pPr indent="-273050" lvl="0" marL="273050" rtl="0" algn="l">
              <a:lnSpc>
                <a:spcPct val="100000"/>
              </a:lnSpc>
              <a:spcBef>
                <a:spcPts val="520"/>
              </a:spcBef>
              <a:spcAft>
                <a:spcPts val="0"/>
              </a:spcAft>
              <a:buSzPts val="2470"/>
              <a:buChar char="⚫"/>
            </a:pPr>
            <a:r>
              <a:rPr lang="en-US"/>
              <a:t> update-member-record </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8" name="Shape 2118"/>
        <p:cNvGrpSpPr/>
        <p:nvPr/>
      </p:nvGrpSpPr>
      <p:grpSpPr>
        <a:xfrm>
          <a:off x="0" y="0"/>
          <a:ext cx="0" cy="0"/>
          <a:chOff x="0" y="0"/>
          <a:chExt cx="0" cy="0"/>
        </a:xfrm>
      </p:grpSpPr>
      <p:sp>
        <p:nvSpPr>
          <p:cNvPr id="2119" name="Google Shape;2119;p258"/>
          <p:cNvSpPr txBox="1"/>
          <p:nvPr>
            <p:ph type="title"/>
          </p:nvPr>
        </p:nvSpPr>
        <p:spPr>
          <a:xfrm>
            <a:off x="381000" y="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Object-oriented design </a:t>
            </a:r>
            <a:endParaRPr/>
          </a:p>
        </p:txBody>
      </p:sp>
      <p:sp>
        <p:nvSpPr>
          <p:cNvPr id="2120" name="Google Shape;2120;p258"/>
          <p:cNvSpPr txBox="1"/>
          <p:nvPr>
            <p:ph idx="1" type="body"/>
          </p:nvPr>
        </p:nvSpPr>
        <p:spPr>
          <a:xfrm>
            <a:off x="457200" y="1219200"/>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280"/>
              <a:buChar char="⚫"/>
            </a:pPr>
            <a:r>
              <a:rPr b="1" lang="en-US" sz="2400"/>
              <a:t>In the object-oriented design approach, the system is viewed as collection of objects (i.e. entities). The state is decentralized among the objects and each object manages its own state information. </a:t>
            </a:r>
            <a:r>
              <a:rPr lang="en-US" sz="2400">
                <a:solidFill>
                  <a:srgbClr val="C00000"/>
                </a:solidFill>
              </a:rPr>
              <a:t>For example, in a Library Automation Software, each library member may be a separate object with its own data and functions to operate on these data. In fact, the functions defined for one object cannot refer or change data of other objects. Objects have their own internal data which define their state. Similar objects constitute a class. In other words, each object is a member of some class. Classes may inherit features from super class. Conceptually, objects communicate by message passing. </a:t>
            </a:r>
            <a:endParaRPr sz="2400">
              <a:solidFill>
                <a:srgbClr val="C00000"/>
              </a:solidFill>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4" name="Shape 2124"/>
        <p:cNvGrpSpPr/>
        <p:nvPr/>
      </p:nvGrpSpPr>
      <p:grpSpPr>
        <a:xfrm>
          <a:off x="0" y="0"/>
          <a:ext cx="0" cy="0"/>
          <a:chOff x="0" y="0"/>
          <a:chExt cx="0" cy="0"/>
        </a:xfrm>
      </p:grpSpPr>
      <p:sp>
        <p:nvSpPr>
          <p:cNvPr id="2125" name="Google Shape;2125;p259"/>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Function-oriented vs. object-oriented design approach </a:t>
            </a:r>
            <a:endParaRPr/>
          </a:p>
        </p:txBody>
      </p:sp>
      <p:sp>
        <p:nvSpPr>
          <p:cNvPr id="2126" name="Google Shape;2126;p259"/>
          <p:cNvSpPr txBox="1"/>
          <p:nvPr>
            <p:ph idx="1" type="body"/>
          </p:nvPr>
        </p:nvSpPr>
        <p:spPr>
          <a:xfrm>
            <a:off x="381000" y="1295400"/>
            <a:ext cx="8229600" cy="4389437"/>
          </a:xfrm>
          <a:prstGeom prst="rect">
            <a:avLst/>
          </a:prstGeom>
          <a:noFill/>
          <a:ln>
            <a:noFill/>
          </a:ln>
        </p:spPr>
        <p:txBody>
          <a:bodyPr anchorCtr="0" anchor="t" bIns="45700" lIns="91425" spcFirstLastPara="1" rIns="91425" wrap="square" tIns="45700">
            <a:noAutofit/>
          </a:bodyPr>
          <a:lstStyle/>
          <a:p>
            <a:pPr indent="-116204" lvl="0" marL="273050" rtl="0" algn="l">
              <a:lnSpc>
                <a:spcPct val="100000"/>
              </a:lnSpc>
              <a:spcBef>
                <a:spcPts val="0"/>
              </a:spcBef>
              <a:spcAft>
                <a:spcPts val="0"/>
              </a:spcAft>
              <a:buSzPts val="2470"/>
              <a:buNone/>
            </a:pPr>
            <a:r>
              <a:t/>
            </a:r>
            <a:endParaRPr/>
          </a:p>
          <a:p>
            <a:pPr indent="-273050" lvl="0" marL="273050" rtl="0" algn="l">
              <a:lnSpc>
                <a:spcPct val="100000"/>
              </a:lnSpc>
              <a:spcBef>
                <a:spcPts val="520"/>
              </a:spcBef>
              <a:spcAft>
                <a:spcPts val="0"/>
              </a:spcAft>
              <a:buSzPts val="2470"/>
              <a:buChar char="⚫"/>
            </a:pPr>
            <a:r>
              <a:rPr lang="en-US"/>
              <a:t>Unlike function-oriented design methods, in OOD, the basic abstraction are not real-world functions such as sort, display, track, etc, but real-world entities such as employee, picture, machine, radar system, etc. </a:t>
            </a:r>
            <a:endParaRPr/>
          </a:p>
          <a:p>
            <a:pPr indent="-273050" lvl="0" marL="273050" rtl="0" algn="l">
              <a:lnSpc>
                <a:spcPct val="100000"/>
              </a:lnSpc>
              <a:spcBef>
                <a:spcPts val="520"/>
              </a:spcBef>
              <a:spcAft>
                <a:spcPts val="0"/>
              </a:spcAft>
              <a:buSzPts val="2470"/>
              <a:buChar char="⚫"/>
            </a:pPr>
            <a:r>
              <a:rPr lang="en-US"/>
              <a:t>Function-oriented techniques such as SA/SD group functions together if, as a group, they constitute a higher-level function. On the other hand, object-oriented techniques group functions together on the basis of the data they operate on. </a:t>
            </a:r>
            <a:endParaRPr/>
          </a:p>
          <a:p>
            <a:pPr indent="-273050" lvl="0" marL="273050" rtl="0" algn="l">
              <a:lnSpc>
                <a:spcPct val="100000"/>
              </a:lnSpc>
              <a:spcBef>
                <a:spcPts val="520"/>
              </a:spcBef>
              <a:spcAft>
                <a:spcPts val="0"/>
              </a:spcAft>
              <a:buSzPts val="2470"/>
              <a:buChar char="⚫"/>
            </a:pPr>
            <a:r>
              <a:rPr lang="en-US"/>
              <a:t>In OOD, state information is not represented in a centralized shared memory but is distributed among the objects of the system. </a:t>
            </a:r>
            <a:endParaRPr/>
          </a:p>
          <a:p>
            <a:pPr indent="-116204" lvl="0" marL="273050" rtl="0" algn="l">
              <a:lnSpc>
                <a:spcPct val="100000"/>
              </a:lnSpc>
              <a:spcBef>
                <a:spcPts val="520"/>
              </a:spcBef>
              <a:spcAft>
                <a:spcPts val="0"/>
              </a:spcAft>
              <a:buSzPts val="2470"/>
              <a:buNone/>
            </a:pPr>
            <a:r>
              <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0" name="Shape 2130"/>
        <p:cNvGrpSpPr/>
        <p:nvPr/>
      </p:nvGrpSpPr>
      <p:grpSpPr>
        <a:xfrm>
          <a:off x="0" y="0"/>
          <a:ext cx="0" cy="0"/>
          <a:chOff x="0" y="0"/>
          <a:chExt cx="0" cy="0"/>
        </a:xfrm>
      </p:grpSpPr>
      <p:sp>
        <p:nvSpPr>
          <p:cNvPr id="2131" name="Google Shape;2131;p260"/>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ctr">
              <a:lnSpc>
                <a:spcPct val="100000"/>
              </a:lnSpc>
              <a:spcBef>
                <a:spcPts val="0"/>
              </a:spcBef>
              <a:spcAft>
                <a:spcPts val="0"/>
              </a:spcAft>
              <a:buSzPts val="1400"/>
              <a:buNone/>
            </a:pPr>
            <a:r>
              <a:rPr lang="en-US">
                <a:solidFill>
                  <a:srgbClr val="FF0000"/>
                </a:solidFill>
              </a:rPr>
              <a:t>Functional Oriented SD</a:t>
            </a:r>
            <a:endParaRPr>
              <a:solidFill>
                <a:srgbClr val="FF0000"/>
              </a:solidFill>
            </a:endParaRPr>
          </a:p>
        </p:txBody>
      </p:sp>
      <p:sp>
        <p:nvSpPr>
          <p:cNvPr id="2132" name="Google Shape;2132;p260"/>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None/>
            </a:pPr>
            <a:r>
              <a:t/>
            </a:r>
            <a:endParaRPr/>
          </a:p>
          <a:p>
            <a:pPr indent="-273050" lvl="0" marL="273050" rtl="0" algn="l">
              <a:lnSpc>
                <a:spcPct val="100000"/>
              </a:lnSpc>
              <a:spcBef>
                <a:spcPts val="520"/>
              </a:spcBef>
              <a:spcAft>
                <a:spcPts val="0"/>
              </a:spcAft>
              <a:buSzPts val="2470"/>
              <a:buNone/>
            </a:pPr>
            <a:r>
              <a:rPr lang="en-US"/>
              <a:t>Structured Analysis[SA] :</a:t>
            </a:r>
            <a:endParaRPr/>
          </a:p>
          <a:p>
            <a:pPr indent="-246062" lvl="1" marL="639763" rtl="0" algn="l">
              <a:lnSpc>
                <a:spcPct val="100000"/>
              </a:lnSpc>
              <a:spcBef>
                <a:spcPts val="480"/>
              </a:spcBef>
              <a:spcAft>
                <a:spcPts val="0"/>
              </a:spcAft>
              <a:buSzPts val="2040"/>
              <a:buChar char="⚫"/>
            </a:pPr>
            <a:r>
              <a:rPr lang="en-US">
                <a:solidFill>
                  <a:srgbClr val="C00000"/>
                </a:solidFill>
              </a:rPr>
              <a:t>Structured analysis is used to carry out the top-down decomposition of a set of high-level functions depicted in the problem description and to represent them graphically</a:t>
            </a:r>
            <a:r>
              <a:rPr lang="en-US"/>
              <a:t>. During structured analysis, functional decomposition of the system is achieved. That is, each function that the system performs is analyzed and hierarchically decomposed into more detailed functions </a:t>
            </a:r>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6" name="Shape 2136"/>
        <p:cNvGrpSpPr/>
        <p:nvPr/>
      </p:nvGrpSpPr>
      <p:grpSpPr>
        <a:xfrm>
          <a:off x="0" y="0"/>
          <a:ext cx="0" cy="0"/>
          <a:chOff x="0" y="0"/>
          <a:chExt cx="0" cy="0"/>
        </a:xfrm>
      </p:grpSpPr>
      <p:sp>
        <p:nvSpPr>
          <p:cNvPr id="2137" name="Google Shape;2137;p261"/>
          <p:cNvSpPr txBox="1"/>
          <p:nvPr>
            <p:ph idx="1" type="body"/>
          </p:nvPr>
        </p:nvSpPr>
        <p:spPr>
          <a:xfrm>
            <a:off x="457200" y="228601"/>
            <a:ext cx="8229600" cy="60960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None/>
            </a:pPr>
            <a:r>
              <a:rPr lang="en-US">
                <a:solidFill>
                  <a:srgbClr val="C00000"/>
                </a:solidFill>
              </a:rPr>
              <a:t>Structured analysis technique is based on the following essential underlying principles: </a:t>
            </a:r>
            <a:endParaRPr/>
          </a:p>
          <a:p>
            <a:pPr indent="-273050" lvl="0" marL="273050" rtl="0" algn="l">
              <a:lnSpc>
                <a:spcPct val="100000"/>
              </a:lnSpc>
              <a:spcBef>
                <a:spcPts val="520"/>
              </a:spcBef>
              <a:spcAft>
                <a:spcPts val="0"/>
              </a:spcAft>
              <a:buSzPts val="2470"/>
              <a:buNone/>
            </a:pPr>
            <a:r>
              <a:t/>
            </a:r>
            <a:endParaRPr/>
          </a:p>
          <a:p>
            <a:pPr indent="-273050" lvl="0" marL="273050" rtl="0" algn="l">
              <a:lnSpc>
                <a:spcPct val="100000"/>
              </a:lnSpc>
              <a:spcBef>
                <a:spcPts val="520"/>
              </a:spcBef>
              <a:spcAft>
                <a:spcPts val="0"/>
              </a:spcAft>
              <a:buSzPts val="2470"/>
              <a:buChar char="⚫"/>
            </a:pPr>
            <a:r>
              <a:rPr lang="en-US"/>
              <a:t> Top-down decomposition approach. </a:t>
            </a:r>
            <a:endParaRPr/>
          </a:p>
          <a:p>
            <a:pPr indent="-116204" lvl="0" marL="273050" rtl="0" algn="l">
              <a:lnSpc>
                <a:spcPct val="100000"/>
              </a:lnSpc>
              <a:spcBef>
                <a:spcPts val="520"/>
              </a:spcBef>
              <a:spcAft>
                <a:spcPts val="0"/>
              </a:spcAft>
              <a:buSzPts val="2470"/>
              <a:buNone/>
            </a:pPr>
            <a:r>
              <a:t/>
            </a:r>
            <a:endParaRPr/>
          </a:p>
          <a:p>
            <a:pPr indent="-273050" lvl="0" marL="273050" rtl="0" algn="l">
              <a:lnSpc>
                <a:spcPct val="100000"/>
              </a:lnSpc>
              <a:spcBef>
                <a:spcPts val="520"/>
              </a:spcBef>
              <a:spcAft>
                <a:spcPts val="0"/>
              </a:spcAft>
              <a:buSzPts val="2470"/>
              <a:buChar char="⚫"/>
            </a:pPr>
            <a:r>
              <a:rPr lang="en-US"/>
              <a:t>Divide and conquer principle. Each function is decomposed independently. </a:t>
            </a:r>
            <a:endParaRPr/>
          </a:p>
          <a:p>
            <a:pPr indent="-116204" lvl="0" marL="273050" rtl="0" algn="l">
              <a:lnSpc>
                <a:spcPct val="100000"/>
              </a:lnSpc>
              <a:spcBef>
                <a:spcPts val="520"/>
              </a:spcBef>
              <a:spcAft>
                <a:spcPts val="0"/>
              </a:spcAft>
              <a:buSzPts val="2470"/>
              <a:buNone/>
            </a:pPr>
            <a:r>
              <a:t/>
            </a:r>
            <a:endParaRPr/>
          </a:p>
          <a:p>
            <a:pPr indent="-273050" lvl="0" marL="273050" rtl="0" algn="l">
              <a:lnSpc>
                <a:spcPct val="100000"/>
              </a:lnSpc>
              <a:spcBef>
                <a:spcPts val="520"/>
              </a:spcBef>
              <a:spcAft>
                <a:spcPts val="0"/>
              </a:spcAft>
              <a:buSzPts val="2470"/>
              <a:buChar char="⚫"/>
            </a:pPr>
            <a:r>
              <a:rPr lang="en-US"/>
              <a:t>Graphical representation of the analysis results using Data Flow Diagrams (DFDs). </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1" name="Shape 2141"/>
        <p:cNvGrpSpPr/>
        <p:nvPr/>
      </p:nvGrpSpPr>
      <p:grpSpPr>
        <a:xfrm>
          <a:off x="0" y="0"/>
          <a:ext cx="0" cy="0"/>
          <a:chOff x="0" y="0"/>
          <a:chExt cx="0" cy="0"/>
        </a:xfrm>
      </p:grpSpPr>
      <p:sp>
        <p:nvSpPr>
          <p:cNvPr id="2142" name="Google Shape;2142;p262"/>
          <p:cNvSpPr/>
          <p:nvPr/>
        </p:nvSpPr>
        <p:spPr>
          <a:xfrm>
            <a:off x="381000" y="3048000"/>
            <a:ext cx="1295400" cy="990600"/>
          </a:xfrm>
          <a:prstGeom prst="roundRect">
            <a:avLst>
              <a:gd fmla="val 16667" name="adj"/>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SRS</a:t>
            </a:r>
            <a:endParaRPr b="0" i="0" sz="1800" u="none" cap="none" strike="noStrike">
              <a:solidFill>
                <a:schemeClr val="lt1"/>
              </a:solidFill>
              <a:latin typeface="Arial"/>
              <a:ea typeface="Arial"/>
              <a:cs typeface="Arial"/>
              <a:sym typeface="Arial"/>
            </a:endParaRPr>
          </a:p>
        </p:txBody>
      </p:sp>
      <p:sp>
        <p:nvSpPr>
          <p:cNvPr id="2143" name="Google Shape;2143;p262"/>
          <p:cNvSpPr/>
          <p:nvPr/>
        </p:nvSpPr>
        <p:spPr>
          <a:xfrm>
            <a:off x="3810000" y="3124200"/>
            <a:ext cx="1295400" cy="990600"/>
          </a:xfrm>
          <a:prstGeom prst="roundRect">
            <a:avLst>
              <a:gd fmla="val 16667" name="adj"/>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DFD</a:t>
            </a:r>
            <a:endParaRPr b="0" i="0" sz="1800" u="none" cap="none" strike="noStrike">
              <a:solidFill>
                <a:schemeClr val="lt1"/>
              </a:solidFill>
              <a:latin typeface="Arial"/>
              <a:ea typeface="Arial"/>
              <a:cs typeface="Arial"/>
              <a:sym typeface="Arial"/>
            </a:endParaRPr>
          </a:p>
        </p:txBody>
      </p:sp>
      <p:sp>
        <p:nvSpPr>
          <p:cNvPr id="2144" name="Google Shape;2144;p262"/>
          <p:cNvSpPr/>
          <p:nvPr/>
        </p:nvSpPr>
        <p:spPr>
          <a:xfrm>
            <a:off x="6781800" y="3124200"/>
            <a:ext cx="1676400" cy="990600"/>
          </a:xfrm>
          <a:prstGeom prst="roundRect">
            <a:avLst>
              <a:gd fmla="val 16667" name="adj"/>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STRUCTURE CHART</a:t>
            </a:r>
            <a:endParaRPr b="0" i="0" sz="1800" u="none" cap="none" strike="noStrike">
              <a:solidFill>
                <a:schemeClr val="lt1"/>
              </a:solidFill>
              <a:latin typeface="Arial"/>
              <a:ea typeface="Arial"/>
              <a:cs typeface="Arial"/>
              <a:sym typeface="Arial"/>
            </a:endParaRPr>
          </a:p>
        </p:txBody>
      </p:sp>
      <p:sp>
        <p:nvSpPr>
          <p:cNvPr id="2145" name="Google Shape;2145;p262"/>
          <p:cNvSpPr/>
          <p:nvPr/>
        </p:nvSpPr>
        <p:spPr>
          <a:xfrm>
            <a:off x="1981200" y="3352800"/>
            <a:ext cx="1447800" cy="381000"/>
          </a:xfrm>
          <a:prstGeom prst="rightArrow">
            <a:avLst>
              <a:gd fmla="val 50000" name="adj1"/>
              <a:gd fmla="val 50000" name="adj2"/>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SA</a:t>
            </a:r>
            <a:endParaRPr b="0" i="0" sz="1800" u="none" cap="none" strike="noStrike">
              <a:solidFill>
                <a:schemeClr val="lt1"/>
              </a:solidFill>
              <a:latin typeface="Arial"/>
              <a:ea typeface="Arial"/>
              <a:cs typeface="Arial"/>
              <a:sym typeface="Arial"/>
            </a:endParaRPr>
          </a:p>
        </p:txBody>
      </p:sp>
      <p:sp>
        <p:nvSpPr>
          <p:cNvPr id="2146" name="Google Shape;2146;p262"/>
          <p:cNvSpPr/>
          <p:nvPr/>
        </p:nvSpPr>
        <p:spPr>
          <a:xfrm>
            <a:off x="5257800" y="3429000"/>
            <a:ext cx="1447800" cy="381000"/>
          </a:xfrm>
          <a:prstGeom prst="rightArrow">
            <a:avLst>
              <a:gd fmla="val 50000" name="adj1"/>
              <a:gd fmla="val 50000" name="adj2"/>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SD</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0" name="Shape 2150"/>
        <p:cNvGrpSpPr/>
        <p:nvPr/>
      </p:nvGrpSpPr>
      <p:grpSpPr>
        <a:xfrm>
          <a:off x="0" y="0"/>
          <a:ext cx="0" cy="0"/>
          <a:chOff x="0" y="0"/>
          <a:chExt cx="0" cy="0"/>
        </a:xfrm>
      </p:grpSpPr>
      <p:sp>
        <p:nvSpPr>
          <p:cNvPr id="2151" name="Google Shape;2151;p263"/>
          <p:cNvSpPr txBox="1"/>
          <p:nvPr>
            <p:ph type="title"/>
          </p:nvPr>
        </p:nvSpPr>
        <p:spPr>
          <a:xfrm>
            <a:off x="381000" y="228600"/>
            <a:ext cx="81534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			DFD</a:t>
            </a:r>
            <a:endParaRPr/>
          </a:p>
        </p:txBody>
      </p:sp>
      <p:sp>
        <p:nvSpPr>
          <p:cNvPr id="2152" name="Google Shape;2152;p263"/>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The DFD (also known as a bubble chart) is a hierarchical graphical model of a system that shows the different processing activities or functions that the system performs and the data interchange among these functions.</a:t>
            </a:r>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6" name="Shape 2156"/>
        <p:cNvGrpSpPr/>
        <p:nvPr/>
      </p:nvGrpSpPr>
      <p:grpSpPr>
        <a:xfrm>
          <a:off x="0" y="0"/>
          <a:ext cx="0" cy="0"/>
          <a:chOff x="0" y="0"/>
          <a:chExt cx="0" cy="0"/>
        </a:xfrm>
      </p:grpSpPr>
      <p:sp>
        <p:nvSpPr>
          <p:cNvPr id="2157" name="Google Shape;2157;p264"/>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	     Symbols used in DFD</a:t>
            </a:r>
            <a:endParaRPr/>
          </a:p>
        </p:txBody>
      </p:sp>
      <p:pic>
        <p:nvPicPr>
          <p:cNvPr id="2158" name="Google Shape;2158;p264"/>
          <p:cNvPicPr preferRelativeResize="0"/>
          <p:nvPr>
            <p:ph idx="1" type="body"/>
          </p:nvPr>
        </p:nvPicPr>
        <p:blipFill rotWithShape="1">
          <a:blip r:embed="rId3">
            <a:alphaModFix/>
          </a:blip>
          <a:srcRect b="0" l="0" r="0" t="0"/>
          <a:stretch/>
        </p:blipFill>
        <p:spPr>
          <a:xfrm>
            <a:off x="1066800" y="2133600"/>
            <a:ext cx="7391399" cy="3657600"/>
          </a:xfrm>
          <a:prstGeom prst="rect">
            <a:avLst/>
          </a:prstGeom>
          <a:noFill/>
          <a:ln>
            <a:noFill/>
          </a:ln>
        </p:spPr>
      </p:pic>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2" name="Shape 2162"/>
        <p:cNvGrpSpPr/>
        <p:nvPr/>
      </p:nvGrpSpPr>
      <p:grpSpPr>
        <a:xfrm>
          <a:off x="0" y="0"/>
          <a:ext cx="0" cy="0"/>
          <a:chOff x="0" y="0"/>
          <a:chExt cx="0" cy="0"/>
        </a:xfrm>
      </p:grpSpPr>
      <p:sp>
        <p:nvSpPr>
          <p:cNvPr id="2163" name="Google Shape;2163;p265"/>
          <p:cNvSpPr txBox="1"/>
          <p:nvPr>
            <p:ph type="title"/>
          </p:nvPr>
        </p:nvSpPr>
        <p:spPr>
          <a:xfrm>
            <a:off x="0" y="0"/>
            <a:ext cx="9372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Synchronous &amp; Asynchronous DFD</a:t>
            </a:r>
            <a:endParaRPr/>
          </a:p>
        </p:txBody>
      </p:sp>
      <p:pic>
        <p:nvPicPr>
          <p:cNvPr id="2164" name="Google Shape;2164;p265"/>
          <p:cNvPicPr preferRelativeResize="0"/>
          <p:nvPr/>
        </p:nvPicPr>
        <p:blipFill rotWithShape="1">
          <a:blip r:embed="rId3">
            <a:alphaModFix/>
          </a:blip>
          <a:srcRect b="0" l="0" r="0" t="0"/>
          <a:stretch/>
        </p:blipFill>
        <p:spPr>
          <a:xfrm>
            <a:off x="990600" y="1132114"/>
            <a:ext cx="6753225" cy="3962400"/>
          </a:xfrm>
          <a:prstGeom prst="rect">
            <a:avLst/>
          </a:prstGeom>
          <a:noFill/>
          <a:ln>
            <a:noFill/>
          </a:ln>
        </p:spPr>
      </p:pic>
      <p:cxnSp>
        <p:nvCxnSpPr>
          <p:cNvPr id="2165" name="Google Shape;2165;p265"/>
          <p:cNvCxnSpPr/>
          <p:nvPr/>
        </p:nvCxnSpPr>
        <p:spPr>
          <a:xfrm>
            <a:off x="3871912" y="5162005"/>
            <a:ext cx="990600" cy="1588"/>
          </a:xfrm>
          <a:prstGeom prst="straightConnector1">
            <a:avLst/>
          </a:prstGeom>
          <a:noFill/>
          <a:ln cap="flat" cmpd="sng" w="9525">
            <a:solidFill>
              <a:srgbClr val="075192"/>
            </a:solidFill>
            <a:prstDash val="solid"/>
            <a:round/>
            <a:headEnd len="sm" w="sm" type="none"/>
            <a:tailEnd len="sm" w="sm" type="none"/>
          </a:ln>
        </p:spPr>
      </p:cxnSp>
      <p:sp>
        <p:nvSpPr>
          <p:cNvPr id="2166" name="Google Shape;2166;p265"/>
          <p:cNvSpPr txBox="1"/>
          <p:nvPr/>
        </p:nvSpPr>
        <p:spPr>
          <a:xfrm>
            <a:off x="4133815" y="5486400"/>
            <a:ext cx="46679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(a)</a:t>
            </a:r>
            <a:endParaRPr b="0" i="0" sz="1800" u="none" cap="none" strike="noStrike">
              <a:solidFill>
                <a:schemeClr val="dk1"/>
              </a:solidFill>
              <a:latin typeface="Arial"/>
              <a:ea typeface="Arial"/>
              <a:cs typeface="Arial"/>
              <a:sym typeface="Arial"/>
            </a:endParaRPr>
          </a:p>
        </p:txBody>
      </p:sp>
      <p:sp>
        <p:nvSpPr>
          <p:cNvPr id="2167" name="Google Shape;2167;p265"/>
          <p:cNvSpPr txBox="1"/>
          <p:nvPr/>
        </p:nvSpPr>
        <p:spPr>
          <a:xfrm>
            <a:off x="1838282" y="6178539"/>
            <a:ext cx="505785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(a) Asynchronous Chart  (b) Synchronous Chart</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0"/>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Types of errors:-</a:t>
            </a:r>
            <a:endParaRPr/>
          </a:p>
        </p:txBody>
      </p:sp>
      <p:sp>
        <p:nvSpPr>
          <p:cNvPr id="367" name="Google Shape;367;p50"/>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Algorithmic error</a:t>
            </a:r>
            <a:endParaRPr/>
          </a:p>
          <a:p>
            <a:pPr indent="-273050" lvl="0" marL="273050" rtl="0" algn="l">
              <a:lnSpc>
                <a:spcPct val="100000"/>
              </a:lnSpc>
              <a:spcBef>
                <a:spcPts val="520"/>
              </a:spcBef>
              <a:spcAft>
                <a:spcPts val="0"/>
              </a:spcAft>
              <a:buSzPts val="2470"/>
              <a:buChar char="⚫"/>
            </a:pPr>
            <a:r>
              <a:rPr lang="en-US"/>
              <a:t>Syntax error</a:t>
            </a:r>
            <a:endParaRPr/>
          </a:p>
          <a:p>
            <a:pPr indent="-273050" lvl="0" marL="273050" rtl="0" algn="l">
              <a:lnSpc>
                <a:spcPct val="100000"/>
              </a:lnSpc>
              <a:spcBef>
                <a:spcPts val="520"/>
              </a:spcBef>
              <a:spcAft>
                <a:spcPts val="0"/>
              </a:spcAft>
              <a:buSzPts val="2470"/>
              <a:buChar char="⚫"/>
            </a:pPr>
            <a:r>
              <a:rPr lang="en-US"/>
              <a:t>Computation &amp; precision error</a:t>
            </a:r>
            <a:endParaRPr/>
          </a:p>
          <a:p>
            <a:pPr indent="-273050" lvl="0" marL="273050" rtl="0" algn="l">
              <a:lnSpc>
                <a:spcPct val="100000"/>
              </a:lnSpc>
              <a:spcBef>
                <a:spcPts val="520"/>
              </a:spcBef>
              <a:spcAft>
                <a:spcPts val="0"/>
              </a:spcAft>
              <a:buSzPts val="2470"/>
              <a:buChar char="⚫"/>
            </a:pPr>
            <a:r>
              <a:rPr lang="en-US"/>
              <a:t>Documentation error</a:t>
            </a:r>
            <a:endParaRPr/>
          </a:p>
          <a:p>
            <a:pPr indent="-273050" lvl="0" marL="273050" rtl="0" algn="l">
              <a:lnSpc>
                <a:spcPct val="100000"/>
              </a:lnSpc>
              <a:spcBef>
                <a:spcPts val="520"/>
              </a:spcBef>
              <a:spcAft>
                <a:spcPts val="0"/>
              </a:spcAft>
              <a:buSzPts val="2470"/>
              <a:buChar char="⚫"/>
            </a:pPr>
            <a:r>
              <a:rPr lang="en-US"/>
              <a:t>Stress of overloaded error</a:t>
            </a:r>
            <a:endParaRPr/>
          </a:p>
          <a:p>
            <a:pPr indent="-273050" lvl="0" marL="273050" rtl="0" algn="l">
              <a:lnSpc>
                <a:spcPct val="100000"/>
              </a:lnSpc>
              <a:spcBef>
                <a:spcPts val="520"/>
              </a:spcBef>
              <a:spcAft>
                <a:spcPts val="0"/>
              </a:spcAft>
              <a:buSzPts val="2470"/>
              <a:buChar char="⚫"/>
            </a:pPr>
            <a:r>
              <a:rPr lang="en-US"/>
              <a:t>Capacity or boundary error</a:t>
            </a:r>
            <a:endParaRPr/>
          </a:p>
        </p:txBody>
      </p:sp>
      <p:pic>
        <p:nvPicPr>
          <p:cNvPr descr="dadar sign..JPG" id="368" name="Google Shape;368;p50"/>
          <p:cNvPicPr preferRelativeResize="0"/>
          <p:nvPr/>
        </p:nvPicPr>
        <p:blipFill rotWithShape="1">
          <a:blip r:embed="rId3">
            <a:alphaModFix/>
          </a:blip>
          <a:srcRect b="0" l="0" r="0" t="0"/>
          <a:stretch/>
        </p:blipFill>
        <p:spPr>
          <a:xfrm>
            <a:off x="7947025" y="6096000"/>
            <a:ext cx="1196975" cy="762000"/>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1" name="Shape 2171"/>
        <p:cNvGrpSpPr/>
        <p:nvPr/>
      </p:nvGrpSpPr>
      <p:grpSpPr>
        <a:xfrm>
          <a:off x="0" y="0"/>
          <a:ext cx="0" cy="0"/>
          <a:chOff x="0" y="0"/>
          <a:chExt cx="0" cy="0"/>
        </a:xfrm>
      </p:grpSpPr>
      <p:sp>
        <p:nvSpPr>
          <p:cNvPr id="2172" name="Google Shape;2172;p266"/>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Context diagram /Level 0 DFD</a:t>
            </a:r>
            <a:endParaRPr/>
          </a:p>
        </p:txBody>
      </p:sp>
      <p:sp>
        <p:nvSpPr>
          <p:cNvPr id="2173" name="Google Shape;2173;p266"/>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The context diagram is the most abstract data flow representation of a system. It represents the entire system as a single bubble.</a:t>
            </a:r>
            <a:endParaRPr/>
          </a:p>
          <a:p>
            <a:pPr indent="-273050" lvl="0" marL="273050" rtl="0" algn="l">
              <a:lnSpc>
                <a:spcPct val="100000"/>
              </a:lnSpc>
              <a:spcBef>
                <a:spcPts val="520"/>
              </a:spcBef>
              <a:spcAft>
                <a:spcPts val="0"/>
              </a:spcAft>
              <a:buSzPts val="2470"/>
              <a:buChar char="⚫"/>
            </a:pPr>
            <a:r>
              <a:rPr lang="en-US"/>
              <a:t>The context diagram is also called as the level O DFD.</a:t>
            </a:r>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7" name="Shape 2177"/>
        <p:cNvGrpSpPr/>
        <p:nvPr/>
      </p:nvGrpSpPr>
      <p:grpSpPr>
        <a:xfrm>
          <a:off x="0" y="0"/>
          <a:ext cx="0" cy="0"/>
          <a:chOff x="0" y="0"/>
          <a:chExt cx="0" cy="0"/>
        </a:xfrm>
      </p:grpSpPr>
      <p:sp>
        <p:nvSpPr>
          <p:cNvPr id="2178" name="Google Shape;2178;p267"/>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RMS Calculating Software.</a:t>
            </a:r>
            <a:endParaRPr/>
          </a:p>
        </p:txBody>
      </p:sp>
      <p:sp>
        <p:nvSpPr>
          <p:cNvPr id="2179" name="Google Shape;2179;p267"/>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A software system called RMS calculating software would read three integral numbers from the user in the range of -1000 and +1000 and then determine the root mean square (rms) of the three input numbers and display it.</a:t>
            </a:r>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3" name="Shape 2183"/>
        <p:cNvGrpSpPr/>
        <p:nvPr/>
      </p:nvGrpSpPr>
      <p:grpSpPr>
        <a:xfrm>
          <a:off x="0" y="0"/>
          <a:ext cx="0" cy="0"/>
          <a:chOff x="0" y="0"/>
          <a:chExt cx="0" cy="0"/>
        </a:xfrm>
      </p:grpSpPr>
      <p:pic>
        <p:nvPicPr>
          <p:cNvPr id="2184" name="Google Shape;2184;p268"/>
          <p:cNvPicPr preferRelativeResize="0"/>
          <p:nvPr>
            <p:ph idx="1" type="body"/>
          </p:nvPr>
        </p:nvPicPr>
        <p:blipFill rotWithShape="1">
          <a:blip r:embed="rId3">
            <a:alphaModFix/>
          </a:blip>
          <a:srcRect b="0" l="0" r="0" t="0"/>
          <a:stretch/>
        </p:blipFill>
        <p:spPr>
          <a:xfrm>
            <a:off x="2209800" y="2057400"/>
            <a:ext cx="4114799" cy="3481387"/>
          </a:xfrm>
          <a:prstGeom prst="rect">
            <a:avLst/>
          </a:prstGeom>
          <a:noFill/>
          <a:ln>
            <a:noFill/>
          </a:ln>
        </p:spPr>
      </p:pic>
      <p:sp>
        <p:nvSpPr>
          <p:cNvPr id="2185" name="Google Shape;2185;p268"/>
          <p:cNvSpPr/>
          <p:nvPr/>
        </p:nvSpPr>
        <p:spPr>
          <a:xfrm>
            <a:off x="2057400" y="4953000"/>
            <a:ext cx="1295400" cy="914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86" name="Google Shape;2186;p268"/>
          <p:cNvSpPr/>
          <p:nvPr/>
        </p:nvSpPr>
        <p:spPr>
          <a:xfrm>
            <a:off x="1447800" y="685800"/>
            <a:ext cx="6037230" cy="58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Arial"/>
                <a:ea typeface="Arial"/>
                <a:cs typeface="Arial"/>
                <a:sym typeface="Arial"/>
              </a:rPr>
              <a:t>Level 0 DFD/ Context Diagram</a:t>
            </a:r>
            <a:endParaRPr b="0" i="0" sz="3200" u="none" cap="none" strike="noStrike">
              <a:solidFill>
                <a:schemeClr val="dk1"/>
              </a:solidFill>
              <a:latin typeface="Arial"/>
              <a:ea typeface="Arial"/>
              <a:cs typeface="Arial"/>
              <a:sym typeface="Arial"/>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0" name="Shape 2190"/>
        <p:cNvGrpSpPr/>
        <p:nvPr/>
      </p:nvGrpSpPr>
      <p:grpSpPr>
        <a:xfrm>
          <a:off x="0" y="0"/>
          <a:ext cx="0" cy="0"/>
          <a:chOff x="0" y="0"/>
          <a:chExt cx="0" cy="0"/>
        </a:xfrm>
      </p:grpSpPr>
      <p:sp>
        <p:nvSpPr>
          <p:cNvPr id="2191" name="Google Shape;2191;p269"/>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b="1" lang="en-US"/>
              <a:t>		Level 1 DFD</a:t>
            </a:r>
            <a:endParaRPr/>
          </a:p>
        </p:txBody>
      </p:sp>
      <p:sp>
        <p:nvSpPr>
          <p:cNvPr id="2192" name="Google Shape;2192;p269"/>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To develop the level 1 DFD, examine the </a:t>
            </a:r>
            <a:r>
              <a:rPr lang="en-US" u="sng"/>
              <a:t>high-level functional requirements</a:t>
            </a:r>
            <a:r>
              <a:rPr lang="en-US"/>
              <a:t>. If there are between 3 to 7 high-level functional requirements,</a:t>
            </a:r>
            <a:r>
              <a:rPr lang="en-US" u="sng"/>
              <a:t> </a:t>
            </a:r>
            <a:r>
              <a:rPr lang="en-US"/>
              <a:t>then these can be directly represented as bubbles in the level 1 DFD. </a:t>
            </a:r>
            <a:endParaRPr u="sng"/>
          </a:p>
          <a:p>
            <a:pPr indent="-273050" lvl="0" marL="273050" rtl="0" algn="l">
              <a:lnSpc>
                <a:spcPct val="100000"/>
              </a:lnSpc>
              <a:spcBef>
                <a:spcPts val="520"/>
              </a:spcBef>
              <a:spcAft>
                <a:spcPts val="0"/>
              </a:spcAft>
              <a:buSzPts val="2470"/>
              <a:buNone/>
            </a:pPr>
            <a:r>
              <a:t/>
            </a:r>
            <a:endParaRPr/>
          </a:p>
        </p:txBody>
      </p:sp>
      <p:pic>
        <p:nvPicPr>
          <p:cNvPr id="2193" name="Google Shape;2193;p269"/>
          <p:cNvPicPr preferRelativeResize="0"/>
          <p:nvPr/>
        </p:nvPicPr>
        <p:blipFill rotWithShape="1">
          <a:blip r:embed="rId3">
            <a:alphaModFix/>
          </a:blip>
          <a:srcRect b="0" l="0" r="0" t="0"/>
          <a:stretch/>
        </p:blipFill>
        <p:spPr>
          <a:xfrm>
            <a:off x="838200" y="4724401"/>
            <a:ext cx="7772400" cy="1707914"/>
          </a:xfrm>
          <a:prstGeom prst="rect">
            <a:avLst/>
          </a:prstGeom>
          <a:noFill/>
          <a:ln>
            <a:noFill/>
          </a:ln>
        </p:spPr>
      </p:pic>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7" name="Shape 2197"/>
        <p:cNvGrpSpPr/>
        <p:nvPr/>
      </p:nvGrpSpPr>
      <p:grpSpPr>
        <a:xfrm>
          <a:off x="0" y="0"/>
          <a:ext cx="0" cy="0"/>
          <a:chOff x="0" y="0"/>
          <a:chExt cx="0" cy="0"/>
        </a:xfrm>
      </p:grpSpPr>
      <p:sp>
        <p:nvSpPr>
          <p:cNvPr id="2198" name="Google Shape;2198;p270"/>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b="1" lang="en-US"/>
              <a:t>			Level 2 DFD</a:t>
            </a:r>
            <a:endParaRPr/>
          </a:p>
        </p:txBody>
      </p:sp>
      <p:sp>
        <p:nvSpPr>
          <p:cNvPr id="2199" name="Google Shape;2199;p270"/>
          <p:cNvSpPr/>
          <p:nvPr/>
        </p:nvSpPr>
        <p:spPr>
          <a:xfrm>
            <a:off x="1524000" y="4800600"/>
            <a:ext cx="1371600" cy="1143000"/>
          </a:xfrm>
          <a:prstGeom prst="ellipse">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Square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0.2.3</a:t>
            </a:r>
            <a:endParaRPr b="0" i="0" sz="1800" u="none" cap="none" strike="noStrike">
              <a:solidFill>
                <a:schemeClr val="lt1"/>
              </a:solidFill>
              <a:latin typeface="Arial"/>
              <a:ea typeface="Arial"/>
              <a:cs typeface="Arial"/>
              <a:sym typeface="Arial"/>
            </a:endParaRPr>
          </a:p>
        </p:txBody>
      </p:sp>
      <p:sp>
        <p:nvSpPr>
          <p:cNvPr id="2200" name="Google Shape;2200;p270"/>
          <p:cNvSpPr/>
          <p:nvPr/>
        </p:nvSpPr>
        <p:spPr>
          <a:xfrm>
            <a:off x="1524000" y="3352800"/>
            <a:ext cx="1371600" cy="1143000"/>
          </a:xfrm>
          <a:prstGeom prst="ellipse">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Square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0.2.2</a:t>
            </a:r>
            <a:endParaRPr b="0" i="0" sz="1800" u="none" cap="none" strike="noStrike">
              <a:solidFill>
                <a:schemeClr val="lt1"/>
              </a:solidFill>
              <a:latin typeface="Arial"/>
              <a:ea typeface="Arial"/>
              <a:cs typeface="Arial"/>
              <a:sym typeface="Arial"/>
            </a:endParaRPr>
          </a:p>
        </p:txBody>
      </p:sp>
      <p:sp>
        <p:nvSpPr>
          <p:cNvPr id="2201" name="Google Shape;2201;p270"/>
          <p:cNvSpPr/>
          <p:nvPr/>
        </p:nvSpPr>
        <p:spPr>
          <a:xfrm>
            <a:off x="1447800" y="1752600"/>
            <a:ext cx="1371600" cy="1143000"/>
          </a:xfrm>
          <a:prstGeom prst="ellipse">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Square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0.2.1</a:t>
            </a:r>
            <a:endParaRPr b="0" i="0" sz="1800" u="none" cap="none" strike="noStrike">
              <a:solidFill>
                <a:schemeClr val="lt1"/>
              </a:solidFill>
              <a:latin typeface="Arial"/>
              <a:ea typeface="Arial"/>
              <a:cs typeface="Arial"/>
              <a:sym typeface="Arial"/>
            </a:endParaRPr>
          </a:p>
        </p:txBody>
      </p:sp>
      <p:cxnSp>
        <p:nvCxnSpPr>
          <p:cNvPr id="2202" name="Google Shape;2202;p270"/>
          <p:cNvCxnSpPr/>
          <p:nvPr/>
        </p:nvCxnSpPr>
        <p:spPr>
          <a:xfrm>
            <a:off x="228600" y="2286000"/>
            <a:ext cx="1143000" cy="1588"/>
          </a:xfrm>
          <a:prstGeom prst="straightConnector1">
            <a:avLst/>
          </a:prstGeom>
          <a:noFill/>
          <a:ln cap="flat" cmpd="sng" w="9525">
            <a:solidFill>
              <a:srgbClr val="075192"/>
            </a:solidFill>
            <a:prstDash val="solid"/>
            <a:round/>
            <a:headEnd len="sm" w="sm" type="none"/>
            <a:tailEnd len="med" w="med" type="stealth"/>
          </a:ln>
        </p:spPr>
      </p:cxnSp>
      <p:cxnSp>
        <p:nvCxnSpPr>
          <p:cNvPr id="2203" name="Google Shape;2203;p270"/>
          <p:cNvCxnSpPr/>
          <p:nvPr/>
        </p:nvCxnSpPr>
        <p:spPr>
          <a:xfrm>
            <a:off x="304800" y="3886200"/>
            <a:ext cx="1143000" cy="1588"/>
          </a:xfrm>
          <a:prstGeom prst="straightConnector1">
            <a:avLst/>
          </a:prstGeom>
          <a:noFill/>
          <a:ln cap="flat" cmpd="sng" w="9525">
            <a:solidFill>
              <a:srgbClr val="075192"/>
            </a:solidFill>
            <a:prstDash val="solid"/>
            <a:round/>
            <a:headEnd len="sm" w="sm" type="none"/>
            <a:tailEnd len="med" w="med" type="stealth"/>
          </a:ln>
        </p:spPr>
      </p:cxnSp>
      <p:cxnSp>
        <p:nvCxnSpPr>
          <p:cNvPr id="2204" name="Google Shape;2204;p270"/>
          <p:cNvCxnSpPr/>
          <p:nvPr/>
        </p:nvCxnSpPr>
        <p:spPr>
          <a:xfrm>
            <a:off x="304800" y="5334000"/>
            <a:ext cx="1143000" cy="1588"/>
          </a:xfrm>
          <a:prstGeom prst="straightConnector1">
            <a:avLst/>
          </a:prstGeom>
          <a:noFill/>
          <a:ln cap="flat" cmpd="sng" w="9525">
            <a:solidFill>
              <a:srgbClr val="075192"/>
            </a:solidFill>
            <a:prstDash val="solid"/>
            <a:round/>
            <a:headEnd len="sm" w="sm" type="none"/>
            <a:tailEnd len="med" w="med" type="stealth"/>
          </a:ln>
        </p:spPr>
      </p:cxnSp>
      <p:sp>
        <p:nvSpPr>
          <p:cNvPr id="2205" name="Google Shape;2205;p270"/>
          <p:cNvSpPr txBox="1"/>
          <p:nvPr/>
        </p:nvSpPr>
        <p:spPr>
          <a:xfrm>
            <a:off x="609600" y="1905000"/>
            <a:ext cx="6096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a</a:t>
            </a:r>
            <a:endParaRPr b="0" i="0" sz="1800" u="none" cap="none" strike="noStrike">
              <a:solidFill>
                <a:schemeClr val="dk1"/>
              </a:solidFill>
              <a:latin typeface="Arial"/>
              <a:ea typeface="Arial"/>
              <a:cs typeface="Arial"/>
              <a:sym typeface="Arial"/>
            </a:endParaRPr>
          </a:p>
        </p:txBody>
      </p:sp>
      <p:sp>
        <p:nvSpPr>
          <p:cNvPr id="2206" name="Google Shape;2206;p270"/>
          <p:cNvSpPr txBox="1"/>
          <p:nvPr/>
        </p:nvSpPr>
        <p:spPr>
          <a:xfrm>
            <a:off x="685800" y="3429000"/>
            <a:ext cx="6096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b</a:t>
            </a:r>
            <a:endParaRPr b="0" i="0" sz="1800" u="none" cap="none" strike="noStrike">
              <a:solidFill>
                <a:schemeClr val="dk1"/>
              </a:solidFill>
              <a:latin typeface="Arial"/>
              <a:ea typeface="Arial"/>
              <a:cs typeface="Arial"/>
              <a:sym typeface="Arial"/>
            </a:endParaRPr>
          </a:p>
        </p:txBody>
      </p:sp>
      <p:sp>
        <p:nvSpPr>
          <p:cNvPr id="2207" name="Google Shape;2207;p270"/>
          <p:cNvSpPr txBox="1"/>
          <p:nvPr/>
        </p:nvSpPr>
        <p:spPr>
          <a:xfrm>
            <a:off x="609600" y="4724400"/>
            <a:ext cx="6096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c</a:t>
            </a:r>
            <a:endParaRPr b="0" i="0" sz="1800" u="none" cap="none" strike="noStrike">
              <a:solidFill>
                <a:schemeClr val="dk1"/>
              </a:solidFill>
              <a:latin typeface="Arial"/>
              <a:ea typeface="Arial"/>
              <a:cs typeface="Arial"/>
              <a:sym typeface="Arial"/>
            </a:endParaRPr>
          </a:p>
        </p:txBody>
      </p:sp>
      <p:cxnSp>
        <p:nvCxnSpPr>
          <p:cNvPr id="2208" name="Google Shape;2208;p270"/>
          <p:cNvCxnSpPr/>
          <p:nvPr/>
        </p:nvCxnSpPr>
        <p:spPr>
          <a:xfrm>
            <a:off x="2895600" y="2133600"/>
            <a:ext cx="1752600" cy="1066800"/>
          </a:xfrm>
          <a:prstGeom prst="straightConnector1">
            <a:avLst/>
          </a:prstGeom>
          <a:noFill/>
          <a:ln cap="flat" cmpd="sng" w="9525">
            <a:solidFill>
              <a:srgbClr val="075192"/>
            </a:solidFill>
            <a:prstDash val="solid"/>
            <a:round/>
            <a:headEnd len="sm" w="sm" type="none"/>
            <a:tailEnd len="med" w="med" type="stealth"/>
          </a:ln>
        </p:spPr>
      </p:cxnSp>
      <p:cxnSp>
        <p:nvCxnSpPr>
          <p:cNvPr id="2209" name="Google Shape;2209;p270"/>
          <p:cNvCxnSpPr/>
          <p:nvPr/>
        </p:nvCxnSpPr>
        <p:spPr>
          <a:xfrm>
            <a:off x="3124200" y="3810000"/>
            <a:ext cx="1143000" cy="1588"/>
          </a:xfrm>
          <a:prstGeom prst="straightConnector1">
            <a:avLst/>
          </a:prstGeom>
          <a:noFill/>
          <a:ln cap="flat" cmpd="sng" w="9525">
            <a:solidFill>
              <a:srgbClr val="075192"/>
            </a:solidFill>
            <a:prstDash val="solid"/>
            <a:round/>
            <a:headEnd len="sm" w="sm" type="none"/>
            <a:tailEnd len="med" w="med" type="stealth"/>
          </a:ln>
        </p:spPr>
      </p:cxnSp>
      <p:cxnSp>
        <p:nvCxnSpPr>
          <p:cNvPr id="2210" name="Google Shape;2210;p270"/>
          <p:cNvCxnSpPr/>
          <p:nvPr/>
        </p:nvCxnSpPr>
        <p:spPr>
          <a:xfrm flipH="1" rot="10800000">
            <a:off x="2971800" y="4267200"/>
            <a:ext cx="1600200" cy="1143000"/>
          </a:xfrm>
          <a:prstGeom prst="straightConnector1">
            <a:avLst/>
          </a:prstGeom>
          <a:noFill/>
          <a:ln cap="flat" cmpd="sng" w="9525">
            <a:solidFill>
              <a:srgbClr val="075192"/>
            </a:solidFill>
            <a:prstDash val="solid"/>
            <a:round/>
            <a:headEnd len="sm" w="sm" type="none"/>
            <a:tailEnd len="med" w="med" type="stealth"/>
          </a:ln>
        </p:spPr>
      </p:cxnSp>
      <p:sp>
        <p:nvSpPr>
          <p:cNvPr id="2211" name="Google Shape;2211;p270"/>
          <p:cNvSpPr/>
          <p:nvPr/>
        </p:nvSpPr>
        <p:spPr>
          <a:xfrm>
            <a:off x="4495800" y="3200400"/>
            <a:ext cx="1371600" cy="1295400"/>
          </a:xfrm>
          <a:prstGeom prst="ellipse">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Mean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0.2.4</a:t>
            </a:r>
            <a:endParaRPr b="0" i="0" sz="1800" u="none" cap="none" strike="noStrike">
              <a:solidFill>
                <a:schemeClr val="lt1"/>
              </a:solidFill>
              <a:latin typeface="Arial"/>
              <a:ea typeface="Arial"/>
              <a:cs typeface="Arial"/>
              <a:sym typeface="Arial"/>
            </a:endParaRPr>
          </a:p>
        </p:txBody>
      </p:sp>
      <p:sp>
        <p:nvSpPr>
          <p:cNvPr id="2212" name="Google Shape;2212;p270"/>
          <p:cNvSpPr/>
          <p:nvPr/>
        </p:nvSpPr>
        <p:spPr>
          <a:xfrm>
            <a:off x="6629400" y="3276600"/>
            <a:ext cx="1371600" cy="1295400"/>
          </a:xfrm>
          <a:prstGeom prst="ellipse">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Root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0.2.5</a:t>
            </a:r>
            <a:endParaRPr b="0" i="0" sz="1400" u="none" cap="none" strike="noStrike">
              <a:solidFill>
                <a:srgbClr val="000000"/>
              </a:solidFill>
              <a:latin typeface="Arial"/>
              <a:ea typeface="Arial"/>
              <a:cs typeface="Arial"/>
              <a:sym typeface="Arial"/>
            </a:endParaRPr>
          </a:p>
        </p:txBody>
      </p:sp>
      <p:cxnSp>
        <p:nvCxnSpPr>
          <p:cNvPr id="2213" name="Google Shape;2213;p270"/>
          <p:cNvCxnSpPr/>
          <p:nvPr/>
        </p:nvCxnSpPr>
        <p:spPr>
          <a:xfrm>
            <a:off x="5943600" y="3810000"/>
            <a:ext cx="685800" cy="1588"/>
          </a:xfrm>
          <a:prstGeom prst="straightConnector1">
            <a:avLst/>
          </a:prstGeom>
          <a:noFill/>
          <a:ln cap="flat" cmpd="sng" w="9525">
            <a:solidFill>
              <a:srgbClr val="075192"/>
            </a:solidFill>
            <a:prstDash val="solid"/>
            <a:round/>
            <a:headEnd len="sm" w="sm" type="none"/>
            <a:tailEnd len="med" w="med" type="stealth"/>
          </a:ln>
        </p:spPr>
      </p:cxnSp>
      <p:cxnSp>
        <p:nvCxnSpPr>
          <p:cNvPr id="2214" name="Google Shape;2214;p270"/>
          <p:cNvCxnSpPr/>
          <p:nvPr/>
        </p:nvCxnSpPr>
        <p:spPr>
          <a:xfrm>
            <a:off x="8077200" y="3886200"/>
            <a:ext cx="685800" cy="1588"/>
          </a:xfrm>
          <a:prstGeom prst="straightConnector1">
            <a:avLst/>
          </a:prstGeom>
          <a:noFill/>
          <a:ln cap="flat" cmpd="sng" w="9525">
            <a:solidFill>
              <a:srgbClr val="075192"/>
            </a:solidFill>
            <a:prstDash val="solid"/>
            <a:round/>
            <a:headEnd len="sm" w="sm" type="none"/>
            <a:tailEnd len="med" w="med" type="stealth"/>
          </a:ln>
        </p:spPr>
      </p:cxnSp>
      <p:sp>
        <p:nvSpPr>
          <p:cNvPr id="2215" name="Google Shape;2215;p270"/>
          <p:cNvSpPr txBox="1"/>
          <p:nvPr/>
        </p:nvSpPr>
        <p:spPr>
          <a:xfrm>
            <a:off x="3352800" y="4267200"/>
            <a:ext cx="6096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csq</a:t>
            </a:r>
            <a:endParaRPr b="0" i="0" sz="1800" u="none" cap="none" strike="noStrike">
              <a:solidFill>
                <a:schemeClr val="dk1"/>
              </a:solidFill>
              <a:latin typeface="Arial"/>
              <a:ea typeface="Arial"/>
              <a:cs typeface="Arial"/>
              <a:sym typeface="Arial"/>
            </a:endParaRPr>
          </a:p>
        </p:txBody>
      </p:sp>
      <p:sp>
        <p:nvSpPr>
          <p:cNvPr id="2216" name="Google Shape;2216;p270"/>
          <p:cNvSpPr txBox="1"/>
          <p:nvPr/>
        </p:nvSpPr>
        <p:spPr>
          <a:xfrm>
            <a:off x="3352800" y="3352800"/>
            <a:ext cx="6096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bsq</a:t>
            </a:r>
            <a:endParaRPr b="0" i="0" sz="1800" u="none" cap="none" strike="noStrike">
              <a:solidFill>
                <a:schemeClr val="dk1"/>
              </a:solidFill>
              <a:latin typeface="Arial"/>
              <a:ea typeface="Arial"/>
              <a:cs typeface="Arial"/>
              <a:sym typeface="Arial"/>
            </a:endParaRPr>
          </a:p>
        </p:txBody>
      </p:sp>
      <p:sp>
        <p:nvSpPr>
          <p:cNvPr id="2217" name="Google Shape;2217;p270"/>
          <p:cNvSpPr txBox="1"/>
          <p:nvPr/>
        </p:nvSpPr>
        <p:spPr>
          <a:xfrm>
            <a:off x="3962400" y="2438400"/>
            <a:ext cx="6096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asq</a:t>
            </a:r>
            <a:endParaRPr b="0" i="0" sz="1800" u="none" cap="none" strike="noStrike">
              <a:solidFill>
                <a:schemeClr val="dk1"/>
              </a:solidFill>
              <a:latin typeface="Arial"/>
              <a:ea typeface="Arial"/>
              <a:cs typeface="Arial"/>
              <a:sym typeface="Arial"/>
            </a:endParaRPr>
          </a:p>
        </p:txBody>
      </p:sp>
      <p:sp>
        <p:nvSpPr>
          <p:cNvPr id="2218" name="Google Shape;2218;p270"/>
          <p:cNvSpPr txBox="1"/>
          <p:nvPr/>
        </p:nvSpPr>
        <p:spPr>
          <a:xfrm>
            <a:off x="5791200" y="3200400"/>
            <a:ext cx="9144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msq</a:t>
            </a:r>
            <a:endParaRPr b="0" i="0" sz="1800" u="none" cap="none" strike="noStrike">
              <a:solidFill>
                <a:schemeClr val="dk1"/>
              </a:solidFill>
              <a:latin typeface="Arial"/>
              <a:ea typeface="Arial"/>
              <a:cs typeface="Arial"/>
              <a:sym typeface="Arial"/>
            </a:endParaRPr>
          </a:p>
        </p:txBody>
      </p:sp>
      <p:sp>
        <p:nvSpPr>
          <p:cNvPr id="2219" name="Google Shape;2219;p270"/>
          <p:cNvSpPr txBox="1"/>
          <p:nvPr/>
        </p:nvSpPr>
        <p:spPr>
          <a:xfrm>
            <a:off x="8077200" y="3352800"/>
            <a:ext cx="6096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rms</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4" name="Shape 2224"/>
        <p:cNvGrpSpPr/>
        <p:nvPr/>
      </p:nvGrpSpPr>
      <p:grpSpPr>
        <a:xfrm>
          <a:off x="0" y="0"/>
          <a:ext cx="0" cy="0"/>
          <a:chOff x="0" y="0"/>
          <a:chExt cx="0" cy="0"/>
        </a:xfrm>
      </p:grpSpPr>
      <p:sp>
        <p:nvSpPr>
          <p:cNvPr id="2225" name="Google Shape;2225;p271"/>
          <p:cNvSpPr txBox="1"/>
          <p:nvPr>
            <p:ph type="title"/>
          </p:nvPr>
        </p:nvSpPr>
        <p:spPr>
          <a:xfrm>
            <a:off x="406080" y="182900"/>
            <a:ext cx="7770240" cy="1139159"/>
          </a:xfrm>
          <a:prstGeom prst="rect">
            <a:avLst/>
          </a:prstGeom>
          <a:noFill/>
          <a:ln>
            <a:noFill/>
          </a:ln>
        </p:spPr>
        <p:txBody>
          <a:bodyPr anchorCtr="0" anchor="b" bIns="46775" lIns="17975" spcFirstLastPara="1" rIns="17975" wrap="square" tIns="46775">
            <a:normAutofit fontScale="90000"/>
          </a:bodyPr>
          <a:lstStyle/>
          <a:p>
            <a:pPr indent="0" lvl="0" marL="0" rtl="0" algn="ctr">
              <a:lnSpc>
                <a:spcPct val="100000"/>
              </a:lnSpc>
              <a:spcBef>
                <a:spcPts val="0"/>
              </a:spcBef>
              <a:spcAft>
                <a:spcPts val="0"/>
              </a:spcAft>
              <a:buClr>
                <a:srgbClr val="C00000"/>
              </a:buClr>
              <a:buSzPct val="100000"/>
              <a:buFont typeface="Calibri"/>
              <a:buNone/>
            </a:pPr>
            <a:r>
              <a:rPr lang="en-US" sz="4000">
                <a:solidFill>
                  <a:srgbClr val="C00000"/>
                </a:solidFill>
              </a:rPr>
              <a:t> RMS Calculating Software</a:t>
            </a:r>
            <a:br>
              <a:rPr lang="en-US" sz="4000">
                <a:solidFill>
                  <a:srgbClr val="C00000"/>
                </a:solidFill>
              </a:rPr>
            </a:br>
            <a:r>
              <a:rPr lang="en-US" sz="4000" u="sng">
                <a:solidFill>
                  <a:srgbClr val="C00000"/>
                </a:solidFill>
              </a:rPr>
              <a:t>Level 1</a:t>
            </a:r>
            <a:r>
              <a:rPr lang="en-US" sz="4000">
                <a:solidFill>
                  <a:srgbClr val="C00000"/>
                </a:solidFill>
              </a:rPr>
              <a:t> </a:t>
            </a:r>
            <a:endParaRPr sz="4000">
              <a:solidFill>
                <a:srgbClr val="09B6BE"/>
              </a:solidFill>
            </a:endParaRPr>
          </a:p>
        </p:txBody>
      </p:sp>
      <p:sp>
        <p:nvSpPr>
          <p:cNvPr id="2226" name="Google Shape;2226;p271"/>
          <p:cNvSpPr/>
          <p:nvPr/>
        </p:nvSpPr>
        <p:spPr>
          <a:xfrm>
            <a:off x="2895840" y="1844834"/>
            <a:ext cx="1215360" cy="1139159"/>
          </a:xfrm>
          <a:prstGeom prst="ellipse">
            <a:avLst/>
          </a:prstGeom>
          <a:noFill/>
          <a:ln cap="flat" cmpd="sng" w="38150">
            <a:solidFill>
              <a:srgbClr val="4C38E2"/>
            </a:solidFill>
            <a:prstDash val="solid"/>
            <a:round/>
            <a:headEnd len="sm" w="sm" type="none"/>
            <a:tailEnd len="sm" w="sm" type="none"/>
          </a:ln>
        </p:spPr>
        <p:txBody>
          <a:bodyPr anchorCtr="0" anchor="ctr" bIns="41450" lIns="82925" spcFirstLastPara="1" rIns="82925" wrap="square" tIns="414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27" name="Google Shape;2227;p271"/>
          <p:cNvSpPr/>
          <p:nvPr/>
        </p:nvSpPr>
        <p:spPr>
          <a:xfrm>
            <a:off x="3276001" y="3750154"/>
            <a:ext cx="1216800" cy="1139160"/>
          </a:xfrm>
          <a:prstGeom prst="ellipse">
            <a:avLst/>
          </a:prstGeom>
          <a:noFill/>
          <a:ln cap="flat" cmpd="sng" w="38150">
            <a:solidFill>
              <a:srgbClr val="4C38E2"/>
            </a:solidFill>
            <a:prstDash val="solid"/>
            <a:round/>
            <a:headEnd len="sm" w="sm" type="none"/>
            <a:tailEnd len="sm" w="sm" type="none"/>
          </a:ln>
        </p:spPr>
        <p:txBody>
          <a:bodyPr anchorCtr="0" anchor="ctr" bIns="41450" lIns="82925" spcFirstLastPara="1" rIns="82925" wrap="square" tIns="414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28" name="Google Shape;2228;p271"/>
          <p:cNvSpPr/>
          <p:nvPr/>
        </p:nvSpPr>
        <p:spPr>
          <a:xfrm>
            <a:off x="5181120" y="1768506"/>
            <a:ext cx="1216800" cy="1139160"/>
          </a:xfrm>
          <a:prstGeom prst="ellipse">
            <a:avLst/>
          </a:prstGeom>
          <a:noFill/>
          <a:ln cap="flat" cmpd="sng" w="38150">
            <a:solidFill>
              <a:srgbClr val="4C38E2"/>
            </a:solidFill>
            <a:prstDash val="solid"/>
            <a:round/>
            <a:headEnd len="sm" w="sm" type="none"/>
            <a:tailEnd len="sm" w="sm" type="none"/>
          </a:ln>
        </p:spPr>
        <p:txBody>
          <a:bodyPr anchorCtr="0" anchor="ctr" bIns="41450" lIns="82925" spcFirstLastPara="1" rIns="82925" wrap="square" tIns="414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29" name="Google Shape;2229;p271"/>
          <p:cNvSpPr/>
          <p:nvPr/>
        </p:nvSpPr>
        <p:spPr>
          <a:xfrm>
            <a:off x="5791680" y="3673826"/>
            <a:ext cx="1215360" cy="1139159"/>
          </a:xfrm>
          <a:prstGeom prst="ellipse">
            <a:avLst/>
          </a:prstGeom>
          <a:noFill/>
          <a:ln cap="flat" cmpd="sng" w="38150">
            <a:solidFill>
              <a:srgbClr val="4C38E2"/>
            </a:solidFill>
            <a:prstDash val="solid"/>
            <a:round/>
            <a:headEnd len="sm" w="sm" type="none"/>
            <a:tailEnd len="sm" w="sm" type="none"/>
          </a:ln>
        </p:spPr>
        <p:txBody>
          <a:bodyPr anchorCtr="0" anchor="ctr" bIns="41450" lIns="82925" spcFirstLastPara="1" rIns="82925" wrap="square" tIns="414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30" name="Google Shape;2230;p271"/>
          <p:cNvSpPr/>
          <p:nvPr/>
        </p:nvSpPr>
        <p:spPr>
          <a:xfrm>
            <a:off x="1372321" y="2835658"/>
            <a:ext cx="1748160" cy="1062832"/>
          </a:xfrm>
          <a:custGeom>
            <a:rect b="b" l="l" r="r" t="t"/>
            <a:pathLst>
              <a:path extrusionOk="0" h="2960" w="4865">
                <a:moveTo>
                  <a:pt x="0" y="2959"/>
                </a:moveTo>
                <a:cubicBezTo>
                  <a:pt x="334" y="2043"/>
                  <a:pt x="669" y="1127"/>
                  <a:pt x="1480" y="634"/>
                </a:cubicBezTo>
                <a:cubicBezTo>
                  <a:pt x="2291" y="140"/>
                  <a:pt x="3578" y="70"/>
                  <a:pt x="4864" y="0"/>
                </a:cubicBezTo>
              </a:path>
            </a:pathLst>
          </a:custGeom>
          <a:noFill/>
          <a:ln cap="flat" cmpd="sng" w="38150">
            <a:solidFill>
              <a:srgbClr val="4C38E2"/>
            </a:solidFill>
            <a:prstDash val="solid"/>
            <a:round/>
            <a:headEnd len="sm" w="sm" type="none"/>
            <a:tailEnd len="sm" w="sm" type="none"/>
          </a:ln>
        </p:spPr>
        <p:txBody>
          <a:bodyPr anchorCtr="0" anchor="t" bIns="41450" lIns="82925" spcFirstLastPara="1" rIns="82925" wrap="square" tIns="414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31" name="Google Shape;2231;p271"/>
          <p:cNvSpPr txBox="1"/>
          <p:nvPr/>
        </p:nvSpPr>
        <p:spPr>
          <a:xfrm>
            <a:off x="1981440" y="2911986"/>
            <a:ext cx="1215360" cy="698474"/>
          </a:xfrm>
          <a:prstGeom prst="rect">
            <a:avLst/>
          </a:prstGeom>
          <a:noFill/>
          <a:ln>
            <a:noFill/>
          </a:ln>
        </p:spPr>
        <p:txBody>
          <a:bodyPr anchorCtr="0" anchor="t" bIns="46775" lIns="17975" spcFirstLastPara="1" rIns="17975" wrap="square" tIns="46775">
            <a:noAutofit/>
          </a:bodyPr>
          <a:lstStyle/>
          <a:p>
            <a:pPr indent="0" lvl="0" marL="0" marR="0" rtl="0" algn="l">
              <a:lnSpc>
                <a:spcPct val="72000"/>
              </a:lnSpc>
              <a:spcBef>
                <a:spcPts val="0"/>
              </a:spcBef>
              <a:spcAft>
                <a:spcPts val="0"/>
              </a:spcAft>
              <a:buClr>
                <a:srgbClr val="000000"/>
              </a:buClr>
              <a:buSzPts val="2000"/>
              <a:buFont typeface="Arial"/>
              <a:buNone/>
            </a:pPr>
            <a:r>
              <a:rPr b="1" i="0" lang="en-US" sz="2000" u="none" cap="none" strike="noStrike">
                <a:solidFill>
                  <a:schemeClr val="dk1"/>
                </a:solidFill>
                <a:latin typeface="Comic Sans MS"/>
                <a:ea typeface="Comic Sans MS"/>
                <a:cs typeface="Comic Sans MS"/>
                <a:sym typeface="Comic Sans MS"/>
              </a:rPr>
              <a:t>Data-items</a:t>
            </a:r>
            <a:endParaRPr b="0" i="0" sz="1400" u="none" cap="none" strike="noStrike">
              <a:solidFill>
                <a:srgbClr val="000000"/>
              </a:solidFill>
              <a:latin typeface="Arial"/>
              <a:ea typeface="Arial"/>
              <a:cs typeface="Arial"/>
              <a:sym typeface="Arial"/>
            </a:endParaRPr>
          </a:p>
        </p:txBody>
      </p:sp>
      <p:sp>
        <p:nvSpPr>
          <p:cNvPr id="2232" name="Google Shape;2232;p271"/>
          <p:cNvSpPr/>
          <p:nvPr/>
        </p:nvSpPr>
        <p:spPr>
          <a:xfrm>
            <a:off x="3962880" y="1895239"/>
            <a:ext cx="1291680" cy="326915"/>
          </a:xfrm>
          <a:custGeom>
            <a:rect b="b" l="l" r="r" t="t"/>
            <a:pathLst>
              <a:path extrusionOk="0" h="914" w="3595">
                <a:moveTo>
                  <a:pt x="0" y="365"/>
                </a:moveTo>
                <a:cubicBezTo>
                  <a:pt x="373" y="182"/>
                  <a:pt x="748" y="0"/>
                  <a:pt x="1348" y="91"/>
                </a:cubicBezTo>
                <a:cubicBezTo>
                  <a:pt x="1946" y="182"/>
                  <a:pt x="2771" y="547"/>
                  <a:pt x="3594" y="913"/>
                </a:cubicBezTo>
              </a:path>
            </a:pathLst>
          </a:custGeom>
          <a:noFill/>
          <a:ln cap="flat" cmpd="sng" w="38150">
            <a:solidFill>
              <a:srgbClr val="4C38E2"/>
            </a:solidFill>
            <a:prstDash val="solid"/>
            <a:round/>
            <a:headEnd len="sm" w="sm" type="none"/>
            <a:tailEnd len="sm" w="sm" type="none"/>
          </a:ln>
        </p:spPr>
        <p:txBody>
          <a:bodyPr anchorCtr="0" anchor="t" bIns="41450" lIns="82925" spcFirstLastPara="1" rIns="82925" wrap="square" tIns="414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33" name="Google Shape;2233;p271"/>
          <p:cNvSpPr/>
          <p:nvPr/>
        </p:nvSpPr>
        <p:spPr>
          <a:xfrm>
            <a:off x="6248160" y="2759330"/>
            <a:ext cx="263520" cy="911616"/>
          </a:xfrm>
          <a:custGeom>
            <a:rect b="b" l="l" r="r" t="t"/>
            <a:pathLst>
              <a:path extrusionOk="0" h="2537" w="737">
                <a:moveTo>
                  <a:pt x="0" y="0"/>
                </a:moveTo>
                <a:cubicBezTo>
                  <a:pt x="263" y="211"/>
                  <a:pt x="525" y="422"/>
                  <a:pt x="631" y="845"/>
                </a:cubicBezTo>
                <a:cubicBezTo>
                  <a:pt x="736" y="1268"/>
                  <a:pt x="684" y="1902"/>
                  <a:pt x="631" y="2536"/>
                </a:cubicBezTo>
              </a:path>
            </a:pathLst>
          </a:custGeom>
          <a:noFill/>
          <a:ln cap="flat" cmpd="sng" w="38150">
            <a:solidFill>
              <a:srgbClr val="4C38E2"/>
            </a:solidFill>
            <a:prstDash val="solid"/>
            <a:round/>
            <a:headEnd len="sm" w="sm" type="none"/>
            <a:tailEnd len="sm" w="sm" type="none"/>
          </a:ln>
        </p:spPr>
        <p:txBody>
          <a:bodyPr anchorCtr="0" anchor="t" bIns="41450" lIns="82925" spcFirstLastPara="1" rIns="82925" wrap="square" tIns="414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34" name="Google Shape;2234;p271"/>
          <p:cNvSpPr/>
          <p:nvPr/>
        </p:nvSpPr>
        <p:spPr>
          <a:xfrm>
            <a:off x="4104001" y="4530716"/>
            <a:ext cx="1836000" cy="561659"/>
          </a:xfrm>
          <a:custGeom>
            <a:rect b="b" l="l" r="r" t="t"/>
            <a:pathLst>
              <a:path extrusionOk="0" h="1408" w="5077">
                <a:moveTo>
                  <a:pt x="5076" y="0"/>
                </a:moveTo>
                <a:cubicBezTo>
                  <a:pt x="4336" y="562"/>
                  <a:pt x="3595" y="1126"/>
                  <a:pt x="2750" y="1267"/>
                </a:cubicBezTo>
                <a:cubicBezTo>
                  <a:pt x="1903" y="1407"/>
                  <a:pt x="952" y="1126"/>
                  <a:pt x="0" y="845"/>
                </a:cubicBezTo>
              </a:path>
            </a:pathLst>
          </a:custGeom>
          <a:noFill/>
          <a:ln cap="flat" cmpd="sng" w="38150">
            <a:solidFill>
              <a:srgbClr val="4C38E2"/>
            </a:solidFill>
            <a:prstDash val="solid"/>
            <a:round/>
            <a:headEnd len="sm" w="sm" type="none"/>
            <a:tailEnd len="sm" w="sm" type="none"/>
          </a:ln>
        </p:spPr>
        <p:txBody>
          <a:bodyPr anchorCtr="0" anchor="t" bIns="41450" lIns="82925" spcFirstLastPara="1" rIns="82925" wrap="square" tIns="414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35" name="Google Shape;2235;p271"/>
          <p:cNvSpPr/>
          <p:nvPr/>
        </p:nvSpPr>
        <p:spPr>
          <a:xfrm>
            <a:off x="1828800" y="4496152"/>
            <a:ext cx="1520640" cy="682632"/>
          </a:xfrm>
          <a:custGeom>
            <a:rect b="b" l="l" r="r" t="t"/>
            <a:pathLst>
              <a:path extrusionOk="0" h="1902" w="4230">
                <a:moveTo>
                  <a:pt x="4229" y="0"/>
                </a:moveTo>
                <a:cubicBezTo>
                  <a:pt x="3842" y="580"/>
                  <a:pt x="3454" y="1161"/>
                  <a:pt x="2750" y="1479"/>
                </a:cubicBezTo>
                <a:cubicBezTo>
                  <a:pt x="2044" y="1795"/>
                  <a:pt x="1022" y="1848"/>
                  <a:pt x="0" y="1901"/>
                </a:cubicBezTo>
              </a:path>
            </a:pathLst>
          </a:custGeom>
          <a:noFill/>
          <a:ln cap="flat" cmpd="sng" w="38150">
            <a:solidFill>
              <a:srgbClr val="4C38E2"/>
            </a:solidFill>
            <a:prstDash val="solid"/>
            <a:round/>
            <a:headEnd len="sm" w="sm" type="none"/>
            <a:tailEnd len="sm" w="sm" type="none"/>
          </a:ln>
        </p:spPr>
        <p:txBody>
          <a:bodyPr anchorCtr="0" anchor="t" bIns="41450" lIns="82925" spcFirstLastPara="1" rIns="82925" wrap="square" tIns="414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36" name="Google Shape;2236;p271"/>
          <p:cNvSpPr txBox="1"/>
          <p:nvPr/>
        </p:nvSpPr>
        <p:spPr>
          <a:xfrm>
            <a:off x="2666880" y="4952681"/>
            <a:ext cx="911520" cy="394601"/>
          </a:xfrm>
          <a:prstGeom prst="rect">
            <a:avLst/>
          </a:prstGeom>
          <a:noFill/>
          <a:ln>
            <a:noFill/>
          </a:ln>
        </p:spPr>
        <p:txBody>
          <a:bodyPr anchorCtr="0" anchor="t" bIns="46775" lIns="17975" spcFirstLastPara="1" rIns="17975" wrap="square" tIns="46775">
            <a:noAutofit/>
          </a:bodyPr>
          <a:lstStyle/>
          <a:p>
            <a:pPr indent="0" lvl="0" marL="0" marR="0" rtl="0" algn="l">
              <a:lnSpc>
                <a:spcPct val="72000"/>
              </a:lnSpc>
              <a:spcBef>
                <a:spcPts val="0"/>
              </a:spcBef>
              <a:spcAft>
                <a:spcPts val="0"/>
              </a:spcAft>
              <a:buClr>
                <a:srgbClr val="000000"/>
              </a:buClr>
              <a:buSzPts val="2000"/>
              <a:buFont typeface="Arial"/>
              <a:buNone/>
            </a:pPr>
            <a:r>
              <a:rPr b="1" i="0" lang="en-US" sz="2000" u="none" cap="none" strike="noStrike">
                <a:solidFill>
                  <a:schemeClr val="dk1"/>
                </a:solidFill>
                <a:latin typeface="Comic Sans MS"/>
                <a:ea typeface="Comic Sans MS"/>
                <a:cs typeface="Comic Sans MS"/>
                <a:sym typeface="Comic Sans MS"/>
              </a:rPr>
              <a:t>result</a:t>
            </a:r>
            <a:endParaRPr b="0" i="0" sz="1400" u="none" cap="none" strike="noStrike">
              <a:solidFill>
                <a:srgbClr val="000000"/>
              </a:solidFill>
              <a:latin typeface="Arial"/>
              <a:ea typeface="Arial"/>
              <a:cs typeface="Arial"/>
              <a:sym typeface="Arial"/>
            </a:endParaRPr>
          </a:p>
        </p:txBody>
      </p:sp>
      <p:sp>
        <p:nvSpPr>
          <p:cNvPr id="2237" name="Google Shape;2237;p271"/>
          <p:cNvSpPr txBox="1"/>
          <p:nvPr/>
        </p:nvSpPr>
        <p:spPr>
          <a:xfrm>
            <a:off x="2895840" y="2036374"/>
            <a:ext cx="1215360" cy="1002345"/>
          </a:xfrm>
          <a:prstGeom prst="rect">
            <a:avLst/>
          </a:prstGeom>
          <a:noFill/>
          <a:ln>
            <a:noFill/>
          </a:ln>
        </p:spPr>
        <p:txBody>
          <a:bodyPr anchorCtr="0" anchor="t" bIns="46775" lIns="17975" spcFirstLastPara="1" rIns="17975" wrap="square" tIns="46775">
            <a:noAutofit/>
          </a:bodyPr>
          <a:lstStyle/>
          <a:p>
            <a:pPr indent="0" lvl="0" marL="0" marR="0" rtl="0" algn="ctr">
              <a:lnSpc>
                <a:spcPct val="90000"/>
              </a:lnSpc>
              <a:spcBef>
                <a:spcPts val="0"/>
              </a:spcBef>
              <a:spcAft>
                <a:spcPts val="0"/>
              </a:spcAft>
              <a:buClr>
                <a:srgbClr val="000000"/>
              </a:buClr>
              <a:buSzPts val="2000"/>
              <a:buFont typeface="Arial"/>
              <a:buNone/>
            </a:pPr>
            <a:r>
              <a:rPr b="1" i="0" lang="en-US" sz="2000" u="none" cap="none" strike="noStrike">
                <a:solidFill>
                  <a:schemeClr val="dk1"/>
                </a:solidFill>
                <a:latin typeface="Comic Sans MS"/>
                <a:ea typeface="Comic Sans MS"/>
                <a:cs typeface="Comic Sans MS"/>
                <a:sym typeface="Comic Sans MS"/>
              </a:rPr>
              <a:t>Read-numbers</a:t>
            </a:r>
            <a:br>
              <a:rPr b="1" i="0" lang="en-US" sz="2000" u="none" cap="none" strike="noStrike">
                <a:solidFill>
                  <a:schemeClr val="dk1"/>
                </a:solidFill>
                <a:latin typeface="Comic Sans MS"/>
                <a:ea typeface="Comic Sans MS"/>
                <a:cs typeface="Comic Sans MS"/>
                <a:sym typeface="Comic Sans MS"/>
              </a:rPr>
            </a:br>
            <a:r>
              <a:rPr b="1" i="0" lang="en-US" sz="2000" u="none" cap="none" strike="noStrike">
                <a:solidFill>
                  <a:schemeClr val="dk1"/>
                </a:solidFill>
                <a:latin typeface="Comic Sans MS"/>
                <a:ea typeface="Comic Sans MS"/>
                <a:cs typeface="Comic Sans MS"/>
                <a:sym typeface="Comic Sans MS"/>
              </a:rPr>
              <a:t>0.1</a:t>
            </a:r>
            <a:endParaRPr b="0" i="0" sz="1400" u="none" cap="none" strike="noStrike">
              <a:solidFill>
                <a:srgbClr val="000000"/>
              </a:solidFill>
              <a:latin typeface="Arial"/>
              <a:ea typeface="Arial"/>
              <a:cs typeface="Arial"/>
              <a:sym typeface="Arial"/>
            </a:endParaRPr>
          </a:p>
        </p:txBody>
      </p:sp>
      <p:sp>
        <p:nvSpPr>
          <p:cNvPr id="2238" name="Google Shape;2238;p271"/>
          <p:cNvSpPr txBox="1"/>
          <p:nvPr/>
        </p:nvSpPr>
        <p:spPr>
          <a:xfrm>
            <a:off x="5204160" y="1990289"/>
            <a:ext cx="1216800" cy="1271654"/>
          </a:xfrm>
          <a:prstGeom prst="rect">
            <a:avLst/>
          </a:prstGeom>
          <a:noFill/>
          <a:ln>
            <a:noFill/>
          </a:ln>
        </p:spPr>
        <p:txBody>
          <a:bodyPr anchorCtr="0" anchor="t" bIns="46775" lIns="17975" spcFirstLastPara="1" rIns="17975" wrap="square" tIns="4677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omic Sans MS"/>
                <a:ea typeface="Comic Sans MS"/>
                <a:cs typeface="Comic Sans MS"/>
                <a:sym typeface="Comic Sans MS"/>
              </a:rPr>
              <a:t>Validate-numbers</a:t>
            </a:r>
            <a:br>
              <a:rPr b="1" i="0" lang="en-US" sz="1800" u="none" cap="none" strike="noStrike">
                <a:solidFill>
                  <a:schemeClr val="dk1"/>
                </a:solidFill>
                <a:latin typeface="Comic Sans MS"/>
                <a:ea typeface="Comic Sans MS"/>
                <a:cs typeface="Comic Sans MS"/>
                <a:sym typeface="Comic Sans MS"/>
              </a:rPr>
            </a:br>
            <a:r>
              <a:rPr b="1" i="0" lang="en-US" sz="1800" u="none" cap="none" strike="noStrike">
                <a:solidFill>
                  <a:schemeClr val="dk1"/>
                </a:solidFill>
                <a:latin typeface="Comic Sans MS"/>
                <a:ea typeface="Comic Sans MS"/>
                <a:cs typeface="Comic Sans MS"/>
                <a:sym typeface="Comic Sans MS"/>
              </a:rPr>
              <a:t>0.2</a:t>
            </a:r>
            <a:endParaRPr b="0" i="0" sz="1400" u="none" cap="none" strike="noStrike">
              <a:solidFill>
                <a:srgbClr val="000000"/>
              </a:solidFill>
              <a:latin typeface="Arial"/>
              <a:ea typeface="Arial"/>
              <a:cs typeface="Arial"/>
              <a:sym typeface="Arial"/>
            </a:endParaRPr>
          </a:p>
        </p:txBody>
      </p:sp>
      <p:sp>
        <p:nvSpPr>
          <p:cNvPr id="2239" name="Google Shape;2239;p271"/>
          <p:cNvSpPr txBox="1"/>
          <p:nvPr/>
        </p:nvSpPr>
        <p:spPr>
          <a:xfrm>
            <a:off x="5826240" y="4010822"/>
            <a:ext cx="1215360" cy="1002345"/>
          </a:xfrm>
          <a:prstGeom prst="rect">
            <a:avLst/>
          </a:prstGeom>
          <a:noFill/>
          <a:ln>
            <a:noFill/>
          </a:ln>
        </p:spPr>
        <p:txBody>
          <a:bodyPr anchorCtr="0" anchor="t" bIns="46775" lIns="17975" spcFirstLastPara="1" rIns="17975" wrap="square" tIns="46775">
            <a:noAutofit/>
          </a:bodyPr>
          <a:lstStyle/>
          <a:p>
            <a:pPr indent="0" lvl="0" marL="0" marR="0" rtl="0" algn="ctr">
              <a:lnSpc>
                <a:spcPct val="72000"/>
              </a:lnSpc>
              <a:spcBef>
                <a:spcPts val="0"/>
              </a:spcBef>
              <a:spcAft>
                <a:spcPts val="0"/>
              </a:spcAft>
              <a:buClr>
                <a:srgbClr val="000000"/>
              </a:buClr>
              <a:buSzPts val="2000"/>
              <a:buFont typeface="Arial"/>
              <a:buNone/>
            </a:pPr>
            <a:r>
              <a:rPr b="1" i="0" lang="en-US" sz="2000" u="none" cap="none" strike="noStrike">
                <a:solidFill>
                  <a:schemeClr val="dk1"/>
                </a:solidFill>
                <a:latin typeface="Comic Sans MS"/>
                <a:ea typeface="Comic Sans MS"/>
                <a:cs typeface="Comic Sans MS"/>
                <a:sym typeface="Comic Sans MS"/>
              </a:rPr>
              <a:t>Compute-rms</a:t>
            </a:r>
            <a:br>
              <a:rPr b="1" i="0" lang="en-US" sz="2000" u="none" cap="none" strike="noStrike">
                <a:solidFill>
                  <a:schemeClr val="dk1"/>
                </a:solidFill>
                <a:latin typeface="Comic Sans MS"/>
                <a:ea typeface="Comic Sans MS"/>
                <a:cs typeface="Comic Sans MS"/>
                <a:sym typeface="Comic Sans MS"/>
              </a:rPr>
            </a:br>
            <a:r>
              <a:rPr b="1" i="0" lang="en-US" sz="2000" u="none" cap="none" strike="noStrike">
                <a:solidFill>
                  <a:schemeClr val="dk1"/>
                </a:solidFill>
                <a:latin typeface="Comic Sans MS"/>
                <a:ea typeface="Comic Sans MS"/>
                <a:cs typeface="Comic Sans MS"/>
                <a:sym typeface="Comic Sans MS"/>
              </a:rPr>
              <a:t>0.3</a:t>
            </a:r>
            <a:endParaRPr b="0" i="0" sz="1400" u="none" cap="none" strike="noStrike">
              <a:solidFill>
                <a:srgbClr val="000000"/>
              </a:solidFill>
              <a:latin typeface="Arial"/>
              <a:ea typeface="Arial"/>
              <a:cs typeface="Arial"/>
              <a:sym typeface="Arial"/>
            </a:endParaRPr>
          </a:p>
        </p:txBody>
      </p:sp>
      <p:sp>
        <p:nvSpPr>
          <p:cNvPr id="2240" name="Google Shape;2240;p271"/>
          <p:cNvSpPr txBox="1"/>
          <p:nvPr/>
        </p:nvSpPr>
        <p:spPr>
          <a:xfrm>
            <a:off x="3276001" y="3977697"/>
            <a:ext cx="1216800" cy="698474"/>
          </a:xfrm>
          <a:prstGeom prst="rect">
            <a:avLst/>
          </a:prstGeom>
          <a:noFill/>
          <a:ln>
            <a:noFill/>
          </a:ln>
        </p:spPr>
        <p:txBody>
          <a:bodyPr anchorCtr="0" anchor="t" bIns="46775" lIns="17975" spcFirstLastPara="1" rIns="17975" wrap="square" tIns="46775">
            <a:noAutofit/>
          </a:bodyPr>
          <a:lstStyle/>
          <a:p>
            <a:pPr indent="0" lvl="0" marL="0" marR="0" rtl="0" algn="ctr">
              <a:lnSpc>
                <a:spcPct val="72000"/>
              </a:lnSpc>
              <a:spcBef>
                <a:spcPts val="0"/>
              </a:spcBef>
              <a:spcAft>
                <a:spcPts val="0"/>
              </a:spcAft>
              <a:buClr>
                <a:srgbClr val="000000"/>
              </a:buClr>
              <a:buSzPts val="2000"/>
              <a:buFont typeface="Arial"/>
              <a:buNone/>
            </a:pPr>
            <a:r>
              <a:rPr b="1" i="0" lang="en-US" sz="2000" u="none" cap="none" strike="noStrike">
                <a:solidFill>
                  <a:schemeClr val="dk1"/>
                </a:solidFill>
                <a:latin typeface="Comic Sans MS"/>
                <a:ea typeface="Comic Sans MS"/>
                <a:cs typeface="Comic Sans MS"/>
                <a:sym typeface="Comic Sans MS"/>
              </a:rPr>
              <a:t>Display</a:t>
            </a:r>
            <a:br>
              <a:rPr b="1" i="0" lang="en-US" sz="2000" u="none" cap="none" strike="noStrike">
                <a:solidFill>
                  <a:schemeClr val="dk1"/>
                </a:solidFill>
                <a:latin typeface="Comic Sans MS"/>
                <a:ea typeface="Comic Sans MS"/>
                <a:cs typeface="Comic Sans MS"/>
                <a:sym typeface="Comic Sans MS"/>
              </a:rPr>
            </a:br>
            <a:r>
              <a:rPr b="1" i="0" lang="en-US" sz="2000" u="none" cap="none" strike="noStrike">
                <a:solidFill>
                  <a:schemeClr val="dk1"/>
                </a:solidFill>
                <a:latin typeface="Comic Sans MS"/>
                <a:ea typeface="Comic Sans MS"/>
                <a:cs typeface="Comic Sans MS"/>
                <a:sym typeface="Comic Sans MS"/>
              </a:rPr>
              <a:t>0.4</a:t>
            </a:r>
            <a:endParaRPr b="0" i="0" sz="1400" u="none" cap="none" strike="noStrike">
              <a:solidFill>
                <a:srgbClr val="000000"/>
              </a:solidFill>
              <a:latin typeface="Arial"/>
              <a:ea typeface="Arial"/>
              <a:cs typeface="Arial"/>
              <a:sym typeface="Arial"/>
            </a:endParaRPr>
          </a:p>
        </p:txBody>
      </p:sp>
      <p:sp>
        <p:nvSpPr>
          <p:cNvPr id="2241" name="Google Shape;2241;p271"/>
          <p:cNvSpPr txBox="1"/>
          <p:nvPr/>
        </p:nvSpPr>
        <p:spPr>
          <a:xfrm>
            <a:off x="4572001" y="4968522"/>
            <a:ext cx="911520" cy="394601"/>
          </a:xfrm>
          <a:prstGeom prst="rect">
            <a:avLst/>
          </a:prstGeom>
          <a:noFill/>
          <a:ln>
            <a:noFill/>
          </a:ln>
        </p:spPr>
        <p:txBody>
          <a:bodyPr anchorCtr="0" anchor="t" bIns="46775" lIns="17975" spcFirstLastPara="1" rIns="17975" wrap="square" tIns="46775">
            <a:noAutofit/>
          </a:bodyPr>
          <a:lstStyle/>
          <a:p>
            <a:pPr indent="0" lvl="0" marL="0" marR="0" rtl="0" algn="l">
              <a:lnSpc>
                <a:spcPct val="72000"/>
              </a:lnSpc>
              <a:spcBef>
                <a:spcPts val="0"/>
              </a:spcBef>
              <a:spcAft>
                <a:spcPts val="0"/>
              </a:spcAft>
              <a:buClr>
                <a:srgbClr val="000000"/>
              </a:buClr>
              <a:buSzPts val="2000"/>
              <a:buFont typeface="Arial"/>
              <a:buNone/>
            </a:pPr>
            <a:r>
              <a:rPr b="1" i="0" lang="en-US" sz="2000" u="none" cap="none" strike="noStrike">
                <a:solidFill>
                  <a:schemeClr val="dk1"/>
                </a:solidFill>
                <a:latin typeface="Comic Sans MS"/>
                <a:ea typeface="Comic Sans MS"/>
                <a:cs typeface="Comic Sans MS"/>
                <a:sym typeface="Comic Sans MS"/>
              </a:rPr>
              <a:t>RMS</a:t>
            </a:r>
            <a:endParaRPr b="0" i="0" sz="1400" u="none" cap="none" strike="noStrike">
              <a:solidFill>
                <a:srgbClr val="000000"/>
              </a:solidFill>
              <a:latin typeface="Arial"/>
              <a:ea typeface="Arial"/>
              <a:cs typeface="Arial"/>
              <a:sym typeface="Arial"/>
            </a:endParaRPr>
          </a:p>
        </p:txBody>
      </p:sp>
      <p:sp>
        <p:nvSpPr>
          <p:cNvPr id="2242" name="Google Shape;2242;p271"/>
          <p:cNvSpPr txBox="1"/>
          <p:nvPr/>
        </p:nvSpPr>
        <p:spPr>
          <a:xfrm>
            <a:off x="4039200" y="1584166"/>
            <a:ext cx="1215360" cy="393162"/>
          </a:xfrm>
          <a:prstGeom prst="rect">
            <a:avLst/>
          </a:prstGeom>
          <a:noFill/>
          <a:ln>
            <a:noFill/>
          </a:ln>
        </p:spPr>
        <p:txBody>
          <a:bodyPr anchorCtr="0" anchor="t" bIns="46775" lIns="17975" spcFirstLastPara="1" rIns="17975" wrap="square" tIns="46775">
            <a:noAutofit/>
          </a:bodyPr>
          <a:lstStyle/>
          <a:p>
            <a:pPr indent="0" lvl="0" marL="0" marR="0" rtl="0" algn="l">
              <a:lnSpc>
                <a:spcPct val="72000"/>
              </a:lnSpc>
              <a:spcBef>
                <a:spcPts val="0"/>
              </a:spcBef>
              <a:spcAft>
                <a:spcPts val="0"/>
              </a:spcAft>
              <a:buClr>
                <a:srgbClr val="000000"/>
              </a:buClr>
              <a:buSzPts val="2000"/>
              <a:buFont typeface="Arial"/>
              <a:buNone/>
            </a:pPr>
            <a:r>
              <a:rPr b="1" i="0" lang="en-US" sz="2000" u="none" cap="none" strike="noStrike">
                <a:solidFill>
                  <a:schemeClr val="dk1"/>
                </a:solidFill>
                <a:latin typeface="Comic Sans MS"/>
                <a:ea typeface="Comic Sans MS"/>
                <a:cs typeface="Comic Sans MS"/>
                <a:sym typeface="Comic Sans MS"/>
              </a:rPr>
              <a:t>numbers</a:t>
            </a:r>
            <a:endParaRPr b="0" i="0" sz="1400" u="none" cap="none" strike="noStrike">
              <a:solidFill>
                <a:srgbClr val="000000"/>
              </a:solidFill>
              <a:latin typeface="Arial"/>
              <a:ea typeface="Arial"/>
              <a:cs typeface="Arial"/>
              <a:sym typeface="Arial"/>
            </a:endParaRPr>
          </a:p>
        </p:txBody>
      </p:sp>
      <p:sp>
        <p:nvSpPr>
          <p:cNvPr id="2243" name="Google Shape;2243;p271"/>
          <p:cNvSpPr txBox="1"/>
          <p:nvPr/>
        </p:nvSpPr>
        <p:spPr>
          <a:xfrm>
            <a:off x="6477120" y="2759330"/>
            <a:ext cx="1215360" cy="976423"/>
          </a:xfrm>
          <a:prstGeom prst="rect">
            <a:avLst/>
          </a:prstGeom>
          <a:noFill/>
          <a:ln>
            <a:noFill/>
          </a:ln>
        </p:spPr>
        <p:txBody>
          <a:bodyPr anchorCtr="0" anchor="t" bIns="46775" lIns="17975" spcFirstLastPara="1" rIns="17975" wrap="square" tIns="46775">
            <a:noAutofit/>
          </a:bodyPr>
          <a:lstStyle/>
          <a:p>
            <a:pPr indent="0" lvl="0" marL="0" marR="0" rtl="0" algn="l">
              <a:lnSpc>
                <a:spcPct val="72000"/>
              </a:lnSpc>
              <a:spcBef>
                <a:spcPts val="0"/>
              </a:spcBef>
              <a:spcAft>
                <a:spcPts val="0"/>
              </a:spcAft>
              <a:buClr>
                <a:srgbClr val="000000"/>
              </a:buClr>
              <a:buSzPts val="2000"/>
              <a:buFont typeface="Arial"/>
              <a:buNone/>
            </a:pPr>
            <a:r>
              <a:rPr b="1" i="0" lang="en-US" sz="2000" u="none" cap="none" strike="noStrike">
                <a:solidFill>
                  <a:schemeClr val="dk1"/>
                </a:solidFill>
                <a:latin typeface="Comic Sans MS"/>
                <a:ea typeface="Comic Sans MS"/>
                <a:cs typeface="Comic Sans MS"/>
                <a:sym typeface="Comic Sans MS"/>
              </a:rPr>
              <a:t>Valid -numbers</a:t>
            </a:r>
            <a:endParaRPr b="0" i="0" sz="1400" u="none" cap="none" strike="noStrike">
              <a:solidFill>
                <a:srgbClr val="000000"/>
              </a:solidFill>
              <a:latin typeface="Arial"/>
              <a:ea typeface="Arial"/>
              <a:cs typeface="Arial"/>
              <a:sym typeface="Arial"/>
            </a:endParaRPr>
          </a:p>
        </p:txBody>
      </p:sp>
      <p:sp>
        <p:nvSpPr>
          <p:cNvPr id="2244" name="Google Shape;2244;p271"/>
          <p:cNvSpPr/>
          <p:nvPr/>
        </p:nvSpPr>
        <p:spPr>
          <a:xfrm>
            <a:off x="4419360" y="2835658"/>
            <a:ext cx="1064160" cy="1215488"/>
          </a:xfrm>
          <a:custGeom>
            <a:rect b="b" l="l" r="r" t="t"/>
            <a:pathLst>
              <a:path extrusionOk="0" h="3383" w="2960">
                <a:moveTo>
                  <a:pt x="2959" y="0"/>
                </a:moveTo>
                <a:cubicBezTo>
                  <a:pt x="2889" y="668"/>
                  <a:pt x="2818" y="1338"/>
                  <a:pt x="2325" y="1902"/>
                </a:cubicBezTo>
                <a:cubicBezTo>
                  <a:pt x="1831" y="2465"/>
                  <a:pt x="916" y="2924"/>
                  <a:pt x="0" y="3382"/>
                </a:cubicBezTo>
              </a:path>
            </a:pathLst>
          </a:custGeom>
          <a:noFill/>
          <a:ln cap="flat" cmpd="sng" w="38150">
            <a:solidFill>
              <a:srgbClr val="4C38E2"/>
            </a:solidFill>
            <a:prstDash val="solid"/>
            <a:round/>
            <a:headEnd len="sm" w="sm" type="none"/>
            <a:tailEnd len="sm" w="sm" type="none"/>
          </a:ln>
        </p:spPr>
        <p:txBody>
          <a:bodyPr anchorCtr="0" anchor="t" bIns="41450" lIns="82925" spcFirstLastPara="1" rIns="82925" wrap="square" tIns="414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45" name="Google Shape;2245;p271"/>
          <p:cNvSpPr txBox="1"/>
          <p:nvPr/>
        </p:nvSpPr>
        <p:spPr>
          <a:xfrm>
            <a:off x="4572000" y="3200017"/>
            <a:ext cx="1215360" cy="394601"/>
          </a:xfrm>
          <a:prstGeom prst="rect">
            <a:avLst/>
          </a:prstGeom>
          <a:noFill/>
          <a:ln>
            <a:noFill/>
          </a:ln>
        </p:spPr>
        <p:txBody>
          <a:bodyPr anchorCtr="0" anchor="t" bIns="46775" lIns="17975" spcFirstLastPara="1" rIns="17975" wrap="square" tIns="46775">
            <a:noAutofit/>
          </a:bodyPr>
          <a:lstStyle/>
          <a:p>
            <a:pPr indent="0" lvl="0" marL="0" marR="0" rtl="0" algn="l">
              <a:lnSpc>
                <a:spcPct val="72000"/>
              </a:lnSpc>
              <a:spcBef>
                <a:spcPts val="0"/>
              </a:spcBef>
              <a:spcAft>
                <a:spcPts val="0"/>
              </a:spcAft>
              <a:buClr>
                <a:srgbClr val="000000"/>
              </a:buClr>
              <a:buSzPts val="2000"/>
              <a:buFont typeface="Arial"/>
              <a:buNone/>
            </a:pPr>
            <a:r>
              <a:rPr b="1" i="0" lang="en-US" sz="2000" u="none" cap="none" strike="noStrike">
                <a:solidFill>
                  <a:schemeClr val="dk1"/>
                </a:solidFill>
                <a:latin typeface="Comic Sans MS"/>
                <a:ea typeface="Comic Sans MS"/>
                <a:cs typeface="Comic Sans MS"/>
                <a:sym typeface="Comic Sans MS"/>
              </a:rPr>
              <a:t>error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0" name="Shape 2250"/>
        <p:cNvGrpSpPr/>
        <p:nvPr/>
      </p:nvGrpSpPr>
      <p:grpSpPr>
        <a:xfrm>
          <a:off x="0" y="0"/>
          <a:ext cx="0" cy="0"/>
          <a:chOff x="0" y="0"/>
          <a:chExt cx="0" cy="0"/>
        </a:xfrm>
      </p:grpSpPr>
      <p:sp>
        <p:nvSpPr>
          <p:cNvPr id="2251" name="Google Shape;2251;p272"/>
          <p:cNvSpPr txBox="1"/>
          <p:nvPr>
            <p:ph type="title"/>
          </p:nvPr>
        </p:nvSpPr>
        <p:spPr>
          <a:xfrm>
            <a:off x="406080" y="165618"/>
            <a:ext cx="7770240" cy="1179483"/>
          </a:xfrm>
          <a:prstGeom prst="rect">
            <a:avLst/>
          </a:prstGeom>
          <a:noFill/>
          <a:ln>
            <a:noFill/>
          </a:ln>
        </p:spPr>
        <p:txBody>
          <a:bodyPr anchorCtr="0" anchor="b" bIns="46775" lIns="17975" spcFirstLastPara="1" rIns="17975" wrap="square" tIns="46775">
            <a:normAutofit fontScale="90000"/>
          </a:bodyPr>
          <a:lstStyle/>
          <a:p>
            <a:pPr indent="0" lvl="0" marL="0" rtl="0" algn="ctr">
              <a:lnSpc>
                <a:spcPct val="100000"/>
              </a:lnSpc>
              <a:spcBef>
                <a:spcPts val="0"/>
              </a:spcBef>
              <a:spcAft>
                <a:spcPts val="0"/>
              </a:spcAft>
              <a:buClr>
                <a:srgbClr val="C00000"/>
              </a:buClr>
              <a:buSzPct val="100000"/>
              <a:buFont typeface="Calibri"/>
              <a:buNone/>
            </a:pPr>
            <a:r>
              <a:rPr lang="en-US" sz="4000">
                <a:solidFill>
                  <a:srgbClr val="C00000"/>
                </a:solidFill>
              </a:rPr>
              <a:t>RMS Calculating Software</a:t>
            </a:r>
            <a:br>
              <a:rPr lang="en-US" sz="4000">
                <a:solidFill>
                  <a:srgbClr val="C00000"/>
                </a:solidFill>
              </a:rPr>
            </a:br>
            <a:r>
              <a:rPr lang="en-US" sz="4000" u="sng">
                <a:solidFill>
                  <a:srgbClr val="C00000"/>
                </a:solidFill>
              </a:rPr>
              <a:t>Level 2</a:t>
            </a:r>
            <a:endParaRPr sz="4000" u="sng">
              <a:solidFill>
                <a:srgbClr val="09B6BE"/>
              </a:solidFill>
            </a:endParaRPr>
          </a:p>
        </p:txBody>
      </p:sp>
      <p:sp>
        <p:nvSpPr>
          <p:cNvPr id="2252" name="Google Shape;2252;p272"/>
          <p:cNvSpPr/>
          <p:nvPr/>
        </p:nvSpPr>
        <p:spPr>
          <a:xfrm>
            <a:off x="1828800" y="1676336"/>
            <a:ext cx="1520640" cy="1444472"/>
          </a:xfrm>
          <a:prstGeom prst="ellipse">
            <a:avLst/>
          </a:prstGeom>
          <a:noFill/>
          <a:ln cap="flat" cmpd="sng" w="38150">
            <a:solidFill>
              <a:srgbClr val="4C38E2"/>
            </a:solidFill>
            <a:prstDash val="solid"/>
            <a:round/>
            <a:headEnd len="sm" w="sm" type="none"/>
            <a:tailEnd len="sm" w="sm" type="none"/>
          </a:ln>
        </p:spPr>
        <p:txBody>
          <a:bodyPr anchorCtr="0" anchor="ctr" bIns="41450" lIns="82925" spcFirstLastPara="1" rIns="82925" wrap="square" tIns="414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53" name="Google Shape;2253;p272"/>
          <p:cNvSpPr/>
          <p:nvPr/>
        </p:nvSpPr>
        <p:spPr>
          <a:xfrm>
            <a:off x="3428640" y="3581657"/>
            <a:ext cx="1520640" cy="1444471"/>
          </a:xfrm>
          <a:prstGeom prst="ellipse">
            <a:avLst/>
          </a:prstGeom>
          <a:noFill/>
          <a:ln cap="flat" cmpd="sng" w="38150">
            <a:solidFill>
              <a:srgbClr val="4C38E2"/>
            </a:solidFill>
            <a:prstDash val="solid"/>
            <a:round/>
            <a:headEnd len="sm" w="sm" type="none"/>
            <a:tailEnd len="sm" w="sm" type="none"/>
          </a:ln>
        </p:spPr>
        <p:txBody>
          <a:bodyPr anchorCtr="0" anchor="ctr" bIns="41450" lIns="82925" spcFirstLastPara="1" rIns="82925" wrap="square" tIns="414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54" name="Google Shape;2254;p272"/>
          <p:cNvSpPr/>
          <p:nvPr/>
        </p:nvSpPr>
        <p:spPr>
          <a:xfrm>
            <a:off x="5104801" y="1676336"/>
            <a:ext cx="1522080" cy="1444472"/>
          </a:xfrm>
          <a:prstGeom prst="ellipse">
            <a:avLst/>
          </a:prstGeom>
          <a:noFill/>
          <a:ln cap="flat" cmpd="sng" w="38150">
            <a:solidFill>
              <a:srgbClr val="4C38E2"/>
            </a:solidFill>
            <a:prstDash val="solid"/>
            <a:round/>
            <a:headEnd len="sm" w="sm" type="none"/>
            <a:tailEnd len="sm" w="sm" type="none"/>
          </a:ln>
        </p:spPr>
        <p:txBody>
          <a:bodyPr anchorCtr="0" anchor="ctr" bIns="41450" lIns="82925" spcFirstLastPara="1" rIns="82925" wrap="square" tIns="414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55" name="Google Shape;2255;p272"/>
          <p:cNvSpPr txBox="1"/>
          <p:nvPr/>
        </p:nvSpPr>
        <p:spPr>
          <a:xfrm>
            <a:off x="1916640" y="1928363"/>
            <a:ext cx="1444320" cy="1307657"/>
          </a:xfrm>
          <a:prstGeom prst="rect">
            <a:avLst/>
          </a:prstGeom>
          <a:noFill/>
          <a:ln>
            <a:noFill/>
          </a:ln>
        </p:spPr>
        <p:txBody>
          <a:bodyPr anchorCtr="0" anchor="t" bIns="46775" lIns="17975" spcFirstLastPara="1" rIns="17975" wrap="square" tIns="46775">
            <a:noAutofit/>
          </a:bodyPr>
          <a:lstStyle/>
          <a:p>
            <a:pPr indent="0" lvl="0" marL="0" marR="0" rtl="0" algn="ctr">
              <a:lnSpc>
                <a:spcPct val="72000"/>
              </a:lnSpc>
              <a:spcBef>
                <a:spcPts val="0"/>
              </a:spcBef>
              <a:spcAft>
                <a:spcPts val="0"/>
              </a:spcAft>
              <a:buClr>
                <a:srgbClr val="000000"/>
              </a:buClr>
              <a:buSzPts val="2000"/>
              <a:buFont typeface="Arial"/>
              <a:buNone/>
            </a:pPr>
            <a:r>
              <a:rPr b="1" i="0" lang="en-US" sz="2000" u="none" cap="none" strike="noStrike">
                <a:solidFill>
                  <a:schemeClr val="dk1"/>
                </a:solidFill>
                <a:latin typeface="Comic Sans MS"/>
                <a:ea typeface="Comic Sans MS"/>
                <a:cs typeface="Comic Sans MS"/>
                <a:sym typeface="Comic Sans MS"/>
              </a:rPr>
              <a:t>Calculate-squared-sum</a:t>
            </a:r>
            <a:br>
              <a:rPr b="1" i="0" lang="en-US" sz="2000" u="none" cap="none" strike="noStrike">
                <a:solidFill>
                  <a:schemeClr val="dk1"/>
                </a:solidFill>
                <a:latin typeface="Comic Sans MS"/>
                <a:ea typeface="Comic Sans MS"/>
                <a:cs typeface="Comic Sans MS"/>
                <a:sym typeface="Comic Sans MS"/>
              </a:rPr>
            </a:br>
            <a:r>
              <a:rPr b="1" i="0" lang="en-US" sz="2000" u="none" cap="none" strike="noStrike">
                <a:solidFill>
                  <a:schemeClr val="dk1"/>
                </a:solidFill>
                <a:latin typeface="Comic Sans MS"/>
                <a:ea typeface="Comic Sans MS"/>
                <a:cs typeface="Comic Sans MS"/>
                <a:sym typeface="Comic Sans MS"/>
              </a:rPr>
              <a:t>0.3.1</a:t>
            </a:r>
            <a:endParaRPr b="0" i="0" sz="1400" u="none" cap="none" strike="noStrike">
              <a:solidFill>
                <a:srgbClr val="000000"/>
              </a:solidFill>
              <a:latin typeface="Arial"/>
              <a:ea typeface="Arial"/>
              <a:cs typeface="Arial"/>
              <a:sym typeface="Arial"/>
            </a:endParaRPr>
          </a:p>
        </p:txBody>
      </p:sp>
      <p:sp>
        <p:nvSpPr>
          <p:cNvPr id="2256" name="Google Shape;2256;p272"/>
          <p:cNvSpPr txBox="1"/>
          <p:nvPr/>
        </p:nvSpPr>
        <p:spPr>
          <a:xfrm>
            <a:off x="5181120" y="2027733"/>
            <a:ext cx="1445760" cy="1002345"/>
          </a:xfrm>
          <a:prstGeom prst="rect">
            <a:avLst/>
          </a:prstGeom>
          <a:noFill/>
          <a:ln>
            <a:noFill/>
          </a:ln>
        </p:spPr>
        <p:txBody>
          <a:bodyPr anchorCtr="0" anchor="t" bIns="46775" lIns="17975" spcFirstLastPara="1" rIns="17975" wrap="square" tIns="46775">
            <a:noAutofit/>
          </a:bodyPr>
          <a:lstStyle/>
          <a:p>
            <a:pPr indent="0" lvl="0" marL="0" marR="0" rtl="0" algn="ctr">
              <a:lnSpc>
                <a:spcPct val="72000"/>
              </a:lnSpc>
              <a:spcBef>
                <a:spcPts val="0"/>
              </a:spcBef>
              <a:spcAft>
                <a:spcPts val="0"/>
              </a:spcAft>
              <a:buClr>
                <a:srgbClr val="000000"/>
              </a:buClr>
              <a:buSzPts val="2000"/>
              <a:buFont typeface="Arial"/>
              <a:buNone/>
            </a:pPr>
            <a:r>
              <a:rPr b="1" i="0" lang="en-US" sz="2000" u="none" cap="none" strike="noStrike">
                <a:solidFill>
                  <a:schemeClr val="dk1"/>
                </a:solidFill>
                <a:latin typeface="Comic Sans MS"/>
                <a:ea typeface="Comic Sans MS"/>
                <a:cs typeface="Comic Sans MS"/>
                <a:sym typeface="Comic Sans MS"/>
              </a:rPr>
              <a:t>Calculate-mean</a:t>
            </a:r>
            <a:br>
              <a:rPr b="1" i="0" lang="en-US" sz="2000" u="none" cap="none" strike="noStrike">
                <a:solidFill>
                  <a:schemeClr val="dk1"/>
                </a:solidFill>
                <a:latin typeface="Comic Sans MS"/>
                <a:ea typeface="Comic Sans MS"/>
                <a:cs typeface="Comic Sans MS"/>
                <a:sym typeface="Comic Sans MS"/>
              </a:rPr>
            </a:br>
            <a:r>
              <a:rPr b="1" i="0" lang="en-US" sz="2000" u="none" cap="none" strike="noStrike">
                <a:solidFill>
                  <a:schemeClr val="dk1"/>
                </a:solidFill>
                <a:latin typeface="Comic Sans MS"/>
                <a:ea typeface="Comic Sans MS"/>
                <a:cs typeface="Comic Sans MS"/>
                <a:sym typeface="Comic Sans MS"/>
              </a:rPr>
              <a:t>0.3.2</a:t>
            </a:r>
            <a:endParaRPr b="0" i="0" sz="1400" u="none" cap="none" strike="noStrike">
              <a:solidFill>
                <a:srgbClr val="000000"/>
              </a:solidFill>
              <a:latin typeface="Arial"/>
              <a:ea typeface="Arial"/>
              <a:cs typeface="Arial"/>
              <a:sym typeface="Arial"/>
            </a:endParaRPr>
          </a:p>
        </p:txBody>
      </p:sp>
      <p:sp>
        <p:nvSpPr>
          <p:cNvPr id="2257" name="Google Shape;2257;p272"/>
          <p:cNvSpPr txBox="1"/>
          <p:nvPr/>
        </p:nvSpPr>
        <p:spPr>
          <a:xfrm>
            <a:off x="3497760" y="3937373"/>
            <a:ext cx="1444320" cy="1002345"/>
          </a:xfrm>
          <a:prstGeom prst="rect">
            <a:avLst/>
          </a:prstGeom>
          <a:noFill/>
          <a:ln>
            <a:noFill/>
          </a:ln>
        </p:spPr>
        <p:txBody>
          <a:bodyPr anchorCtr="0" anchor="t" bIns="46775" lIns="17975" spcFirstLastPara="1" rIns="17975" wrap="square" tIns="46775">
            <a:noAutofit/>
          </a:bodyPr>
          <a:lstStyle/>
          <a:p>
            <a:pPr indent="0" lvl="0" marL="0" marR="0" rtl="0" algn="ctr">
              <a:lnSpc>
                <a:spcPct val="72000"/>
              </a:lnSpc>
              <a:spcBef>
                <a:spcPts val="0"/>
              </a:spcBef>
              <a:spcAft>
                <a:spcPts val="0"/>
              </a:spcAft>
              <a:buClr>
                <a:srgbClr val="000000"/>
              </a:buClr>
              <a:buSzPts val="2000"/>
              <a:buFont typeface="Arial"/>
              <a:buNone/>
            </a:pPr>
            <a:r>
              <a:rPr b="1" i="0" lang="en-US" sz="2000" u="none" cap="none" strike="noStrike">
                <a:solidFill>
                  <a:schemeClr val="dk1"/>
                </a:solidFill>
                <a:latin typeface="Comic Sans MS"/>
                <a:ea typeface="Comic Sans MS"/>
                <a:cs typeface="Comic Sans MS"/>
                <a:sym typeface="Comic Sans MS"/>
              </a:rPr>
              <a:t>Calculate-root</a:t>
            </a:r>
            <a:br>
              <a:rPr b="1" i="0" lang="en-US" sz="2000" u="none" cap="none" strike="noStrike">
                <a:solidFill>
                  <a:schemeClr val="dk1"/>
                </a:solidFill>
                <a:latin typeface="Comic Sans MS"/>
                <a:ea typeface="Comic Sans MS"/>
                <a:cs typeface="Comic Sans MS"/>
                <a:sym typeface="Comic Sans MS"/>
              </a:rPr>
            </a:br>
            <a:r>
              <a:rPr b="1" i="0" lang="en-US" sz="2000" u="none" cap="none" strike="noStrike">
                <a:solidFill>
                  <a:schemeClr val="dk1"/>
                </a:solidFill>
                <a:latin typeface="Comic Sans MS"/>
                <a:ea typeface="Comic Sans MS"/>
                <a:cs typeface="Comic Sans MS"/>
                <a:sym typeface="Comic Sans MS"/>
              </a:rPr>
              <a:t>0.3.3</a:t>
            </a:r>
            <a:endParaRPr b="0" i="0" sz="1400" u="none" cap="none" strike="noStrike">
              <a:solidFill>
                <a:srgbClr val="000000"/>
              </a:solidFill>
              <a:latin typeface="Arial"/>
              <a:ea typeface="Arial"/>
              <a:cs typeface="Arial"/>
              <a:sym typeface="Arial"/>
            </a:endParaRPr>
          </a:p>
        </p:txBody>
      </p:sp>
      <p:sp>
        <p:nvSpPr>
          <p:cNvPr id="2258" name="Google Shape;2258;p272"/>
          <p:cNvSpPr/>
          <p:nvPr/>
        </p:nvSpPr>
        <p:spPr>
          <a:xfrm>
            <a:off x="1512000" y="2896145"/>
            <a:ext cx="542880" cy="986503"/>
          </a:xfrm>
          <a:custGeom>
            <a:rect b="b" l="l" r="r" t="t"/>
            <a:pathLst>
              <a:path extrusionOk="0" h="2749" w="1514">
                <a:moveTo>
                  <a:pt x="34" y="2748"/>
                </a:moveTo>
                <a:cubicBezTo>
                  <a:pt x="17" y="2343"/>
                  <a:pt x="0" y="1937"/>
                  <a:pt x="246" y="1480"/>
                </a:cubicBezTo>
                <a:cubicBezTo>
                  <a:pt x="492" y="1021"/>
                  <a:pt x="1302" y="246"/>
                  <a:pt x="1513" y="0"/>
                </a:cubicBezTo>
              </a:path>
            </a:pathLst>
          </a:custGeom>
          <a:noFill/>
          <a:ln cap="flat" cmpd="sng" w="38150">
            <a:solidFill>
              <a:srgbClr val="4C38E2"/>
            </a:solidFill>
            <a:prstDash val="solid"/>
            <a:round/>
            <a:headEnd len="sm" w="sm" type="none"/>
            <a:tailEnd len="sm" w="sm" type="none"/>
          </a:ln>
        </p:spPr>
        <p:txBody>
          <a:bodyPr anchorCtr="0" anchor="t" bIns="41450" lIns="82925" spcFirstLastPara="1" rIns="82925" wrap="square" tIns="414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59" name="Google Shape;2259;p272"/>
          <p:cNvSpPr txBox="1"/>
          <p:nvPr/>
        </p:nvSpPr>
        <p:spPr>
          <a:xfrm>
            <a:off x="1447201" y="3413159"/>
            <a:ext cx="1216800" cy="976423"/>
          </a:xfrm>
          <a:prstGeom prst="rect">
            <a:avLst/>
          </a:prstGeom>
          <a:noFill/>
          <a:ln>
            <a:noFill/>
          </a:ln>
        </p:spPr>
        <p:txBody>
          <a:bodyPr anchorCtr="0" anchor="t" bIns="46775" lIns="17975" spcFirstLastPara="1" rIns="17975" wrap="square" tIns="46775">
            <a:noAutofit/>
          </a:bodyPr>
          <a:lstStyle/>
          <a:p>
            <a:pPr indent="0" lvl="0" marL="0" marR="0" rtl="0" algn="l">
              <a:lnSpc>
                <a:spcPct val="72000"/>
              </a:lnSpc>
              <a:spcBef>
                <a:spcPts val="0"/>
              </a:spcBef>
              <a:spcAft>
                <a:spcPts val="0"/>
              </a:spcAft>
              <a:buClr>
                <a:srgbClr val="000000"/>
              </a:buClr>
              <a:buSzPts val="2000"/>
              <a:buFont typeface="Arial"/>
              <a:buNone/>
            </a:pPr>
            <a:r>
              <a:rPr b="1" i="0" lang="en-US" sz="2000" u="none" cap="none" strike="noStrike">
                <a:solidFill>
                  <a:schemeClr val="dk1"/>
                </a:solidFill>
                <a:latin typeface="Comic Sans MS"/>
                <a:ea typeface="Comic Sans MS"/>
                <a:cs typeface="Comic Sans MS"/>
                <a:sym typeface="Comic Sans MS"/>
              </a:rPr>
              <a:t>Valid -numbers</a:t>
            </a:r>
            <a:endParaRPr b="0" i="0" sz="1400" u="none" cap="none" strike="noStrike">
              <a:solidFill>
                <a:srgbClr val="000000"/>
              </a:solidFill>
              <a:latin typeface="Arial"/>
              <a:ea typeface="Arial"/>
              <a:cs typeface="Arial"/>
              <a:sym typeface="Arial"/>
            </a:endParaRPr>
          </a:p>
        </p:txBody>
      </p:sp>
      <p:sp>
        <p:nvSpPr>
          <p:cNvPr id="2260" name="Google Shape;2260;p272"/>
          <p:cNvSpPr/>
          <p:nvPr/>
        </p:nvSpPr>
        <p:spPr>
          <a:xfrm>
            <a:off x="3201121" y="1600009"/>
            <a:ext cx="2053440" cy="377320"/>
          </a:xfrm>
          <a:custGeom>
            <a:rect b="b" l="l" r="r" t="t"/>
            <a:pathLst>
              <a:path extrusionOk="0" h="1055" w="5712">
                <a:moveTo>
                  <a:pt x="0" y="1054"/>
                </a:moveTo>
                <a:cubicBezTo>
                  <a:pt x="687" y="527"/>
                  <a:pt x="1375" y="0"/>
                  <a:pt x="2326" y="0"/>
                </a:cubicBezTo>
                <a:cubicBezTo>
                  <a:pt x="3279" y="0"/>
                  <a:pt x="4495" y="527"/>
                  <a:pt x="5711" y="1054"/>
                </a:cubicBezTo>
              </a:path>
            </a:pathLst>
          </a:custGeom>
          <a:noFill/>
          <a:ln cap="flat" cmpd="sng" w="38150">
            <a:solidFill>
              <a:srgbClr val="4C38E2"/>
            </a:solidFill>
            <a:prstDash val="solid"/>
            <a:round/>
            <a:headEnd len="sm" w="sm" type="none"/>
            <a:tailEnd len="sm" w="sm" type="none"/>
          </a:ln>
        </p:spPr>
        <p:txBody>
          <a:bodyPr anchorCtr="0" anchor="t" bIns="41450" lIns="82925" spcFirstLastPara="1" rIns="82925" wrap="square" tIns="414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61" name="Google Shape;2261;p272"/>
          <p:cNvSpPr txBox="1"/>
          <p:nvPr/>
        </p:nvSpPr>
        <p:spPr>
          <a:xfrm>
            <a:off x="3657600" y="1600009"/>
            <a:ext cx="1215360" cy="698473"/>
          </a:xfrm>
          <a:prstGeom prst="rect">
            <a:avLst/>
          </a:prstGeom>
          <a:noFill/>
          <a:ln>
            <a:noFill/>
          </a:ln>
        </p:spPr>
        <p:txBody>
          <a:bodyPr anchorCtr="0" anchor="t" bIns="46775" lIns="17975" spcFirstLastPara="1" rIns="17975" wrap="square" tIns="46775">
            <a:noAutofit/>
          </a:bodyPr>
          <a:lstStyle/>
          <a:p>
            <a:pPr indent="0" lvl="0" marL="0" marR="0" rtl="0" algn="l">
              <a:lnSpc>
                <a:spcPct val="72000"/>
              </a:lnSpc>
              <a:spcBef>
                <a:spcPts val="0"/>
              </a:spcBef>
              <a:spcAft>
                <a:spcPts val="0"/>
              </a:spcAft>
              <a:buClr>
                <a:srgbClr val="000000"/>
              </a:buClr>
              <a:buSzPts val="2000"/>
              <a:buFont typeface="Arial"/>
              <a:buNone/>
            </a:pPr>
            <a:r>
              <a:rPr b="1" i="0" lang="en-US" sz="2000" u="none" cap="none" strike="noStrike">
                <a:solidFill>
                  <a:schemeClr val="dk1"/>
                </a:solidFill>
                <a:latin typeface="Comic Sans MS"/>
                <a:ea typeface="Comic Sans MS"/>
                <a:cs typeface="Comic Sans MS"/>
                <a:sym typeface="Comic Sans MS"/>
              </a:rPr>
              <a:t>Squared-sum</a:t>
            </a:r>
            <a:endParaRPr b="0" i="0" sz="1400" u="none" cap="none" strike="noStrike">
              <a:solidFill>
                <a:srgbClr val="000000"/>
              </a:solidFill>
              <a:latin typeface="Arial"/>
              <a:ea typeface="Arial"/>
              <a:cs typeface="Arial"/>
              <a:sym typeface="Arial"/>
            </a:endParaRPr>
          </a:p>
        </p:txBody>
      </p:sp>
      <p:sp>
        <p:nvSpPr>
          <p:cNvPr id="2262" name="Google Shape;2262;p272"/>
          <p:cNvSpPr/>
          <p:nvPr/>
        </p:nvSpPr>
        <p:spPr>
          <a:xfrm>
            <a:off x="1828800" y="4800024"/>
            <a:ext cx="1825920" cy="505493"/>
          </a:xfrm>
          <a:custGeom>
            <a:rect b="b" l="l" r="r" t="t"/>
            <a:pathLst>
              <a:path extrusionOk="0" h="1408" w="5077">
                <a:moveTo>
                  <a:pt x="5076" y="0"/>
                </a:moveTo>
                <a:cubicBezTo>
                  <a:pt x="4336" y="562"/>
                  <a:pt x="3595" y="1126"/>
                  <a:pt x="2750" y="1267"/>
                </a:cubicBezTo>
                <a:cubicBezTo>
                  <a:pt x="1903" y="1407"/>
                  <a:pt x="952" y="1126"/>
                  <a:pt x="0" y="845"/>
                </a:cubicBezTo>
              </a:path>
            </a:pathLst>
          </a:custGeom>
          <a:noFill/>
          <a:ln cap="flat" cmpd="sng" w="38150">
            <a:solidFill>
              <a:srgbClr val="4C38E2"/>
            </a:solidFill>
            <a:prstDash val="solid"/>
            <a:round/>
            <a:headEnd len="sm" w="sm" type="none"/>
            <a:tailEnd len="sm" w="sm" type="none"/>
          </a:ln>
        </p:spPr>
        <p:txBody>
          <a:bodyPr anchorCtr="0" anchor="t" bIns="41450" lIns="82925" spcFirstLastPara="1" rIns="82925" wrap="square" tIns="414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63" name="Google Shape;2263;p272"/>
          <p:cNvSpPr txBox="1"/>
          <p:nvPr/>
        </p:nvSpPr>
        <p:spPr>
          <a:xfrm>
            <a:off x="2286720" y="5181664"/>
            <a:ext cx="910080" cy="393162"/>
          </a:xfrm>
          <a:prstGeom prst="rect">
            <a:avLst/>
          </a:prstGeom>
          <a:noFill/>
          <a:ln>
            <a:noFill/>
          </a:ln>
        </p:spPr>
        <p:txBody>
          <a:bodyPr anchorCtr="0" anchor="t" bIns="46775" lIns="17975" spcFirstLastPara="1" rIns="17975" wrap="square" tIns="46775">
            <a:noAutofit/>
          </a:bodyPr>
          <a:lstStyle/>
          <a:p>
            <a:pPr indent="0" lvl="0" marL="0" marR="0" rtl="0" algn="l">
              <a:lnSpc>
                <a:spcPct val="72000"/>
              </a:lnSpc>
              <a:spcBef>
                <a:spcPts val="0"/>
              </a:spcBef>
              <a:spcAft>
                <a:spcPts val="0"/>
              </a:spcAft>
              <a:buClr>
                <a:srgbClr val="000000"/>
              </a:buClr>
              <a:buSzPts val="2000"/>
              <a:buFont typeface="Arial"/>
              <a:buNone/>
            </a:pPr>
            <a:r>
              <a:rPr b="1" i="0" lang="en-US" sz="2000" u="none" cap="none" strike="noStrike">
                <a:solidFill>
                  <a:schemeClr val="dk1"/>
                </a:solidFill>
                <a:latin typeface="Comic Sans MS"/>
                <a:ea typeface="Comic Sans MS"/>
                <a:cs typeface="Comic Sans MS"/>
                <a:sym typeface="Comic Sans MS"/>
              </a:rPr>
              <a:t>RMS</a:t>
            </a:r>
            <a:endParaRPr b="0" i="0" sz="1400" u="none" cap="none" strike="noStrike">
              <a:solidFill>
                <a:srgbClr val="000000"/>
              </a:solidFill>
              <a:latin typeface="Arial"/>
              <a:ea typeface="Arial"/>
              <a:cs typeface="Arial"/>
              <a:sym typeface="Arial"/>
            </a:endParaRPr>
          </a:p>
        </p:txBody>
      </p:sp>
      <p:sp>
        <p:nvSpPr>
          <p:cNvPr id="2264" name="Google Shape;2264;p272"/>
          <p:cNvSpPr txBox="1"/>
          <p:nvPr/>
        </p:nvSpPr>
        <p:spPr>
          <a:xfrm>
            <a:off x="5676480" y="3489487"/>
            <a:ext cx="1025280" cy="698473"/>
          </a:xfrm>
          <a:prstGeom prst="rect">
            <a:avLst/>
          </a:prstGeom>
          <a:noFill/>
          <a:ln>
            <a:noFill/>
          </a:ln>
        </p:spPr>
        <p:txBody>
          <a:bodyPr anchorCtr="0" anchor="t" bIns="46775" lIns="17975" spcFirstLastPara="1" rIns="17975" wrap="square" tIns="46775">
            <a:noAutofit/>
          </a:bodyPr>
          <a:lstStyle/>
          <a:p>
            <a:pPr indent="0" lvl="0" marL="0" marR="0" rtl="0" algn="l">
              <a:lnSpc>
                <a:spcPct val="72000"/>
              </a:lnSpc>
              <a:spcBef>
                <a:spcPts val="0"/>
              </a:spcBef>
              <a:spcAft>
                <a:spcPts val="0"/>
              </a:spcAft>
              <a:buClr>
                <a:srgbClr val="000000"/>
              </a:buClr>
              <a:buSzPts val="2000"/>
              <a:buFont typeface="Arial"/>
              <a:buNone/>
            </a:pPr>
            <a:r>
              <a:rPr b="1" i="0" lang="en-US" sz="2000" u="none" cap="none" strike="noStrike">
                <a:solidFill>
                  <a:schemeClr val="dk1"/>
                </a:solidFill>
                <a:latin typeface="Comic Sans MS"/>
                <a:ea typeface="Comic Sans MS"/>
                <a:cs typeface="Comic Sans MS"/>
                <a:sym typeface="Comic Sans MS"/>
              </a:rPr>
              <a:t>Mean-square</a:t>
            </a:r>
            <a:endParaRPr b="0" i="0" sz="1400" u="none" cap="none" strike="noStrike">
              <a:solidFill>
                <a:srgbClr val="000000"/>
              </a:solidFill>
              <a:latin typeface="Arial"/>
              <a:ea typeface="Arial"/>
              <a:cs typeface="Arial"/>
              <a:sym typeface="Arial"/>
            </a:endParaRPr>
          </a:p>
        </p:txBody>
      </p:sp>
      <p:sp>
        <p:nvSpPr>
          <p:cNvPr id="2265" name="Google Shape;2265;p272"/>
          <p:cNvSpPr/>
          <p:nvPr/>
        </p:nvSpPr>
        <p:spPr>
          <a:xfrm>
            <a:off x="4953600" y="3123689"/>
            <a:ext cx="910080" cy="1064271"/>
          </a:xfrm>
          <a:custGeom>
            <a:rect b="b" l="l" r="r" t="t"/>
            <a:pathLst>
              <a:path extrusionOk="0" h="2960" w="2537">
                <a:moveTo>
                  <a:pt x="2536" y="0"/>
                </a:moveTo>
                <a:cubicBezTo>
                  <a:pt x="2430" y="705"/>
                  <a:pt x="2325" y="1409"/>
                  <a:pt x="1902" y="1903"/>
                </a:cubicBezTo>
                <a:cubicBezTo>
                  <a:pt x="1480" y="2396"/>
                  <a:pt x="740" y="2677"/>
                  <a:pt x="0" y="2959"/>
                </a:cubicBezTo>
              </a:path>
            </a:pathLst>
          </a:custGeom>
          <a:noFill/>
          <a:ln cap="flat" cmpd="sng" w="38150">
            <a:solidFill>
              <a:srgbClr val="4C38E2"/>
            </a:solidFill>
            <a:prstDash val="solid"/>
            <a:round/>
            <a:headEnd len="sm" w="sm" type="none"/>
            <a:tailEnd len="sm" w="sm" type="none"/>
          </a:ln>
        </p:spPr>
        <p:txBody>
          <a:bodyPr anchorCtr="0" anchor="t" bIns="41450" lIns="82925" spcFirstLastPara="1" rIns="82925" wrap="square" tIns="414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0" name="Shape 2270"/>
        <p:cNvGrpSpPr/>
        <p:nvPr/>
      </p:nvGrpSpPr>
      <p:grpSpPr>
        <a:xfrm>
          <a:off x="0" y="0"/>
          <a:ext cx="0" cy="0"/>
          <a:chOff x="0" y="0"/>
          <a:chExt cx="0" cy="0"/>
        </a:xfrm>
      </p:grpSpPr>
      <p:sp>
        <p:nvSpPr>
          <p:cNvPr id="2271" name="Google Shape;2271;p273"/>
          <p:cNvSpPr txBox="1"/>
          <p:nvPr>
            <p:ph type="title"/>
          </p:nvPr>
        </p:nvSpPr>
        <p:spPr>
          <a:xfrm>
            <a:off x="406080" y="161298"/>
            <a:ext cx="7770240" cy="1179484"/>
          </a:xfrm>
          <a:prstGeom prst="rect">
            <a:avLst/>
          </a:prstGeom>
          <a:noFill/>
          <a:ln>
            <a:noFill/>
          </a:ln>
        </p:spPr>
        <p:txBody>
          <a:bodyPr anchorCtr="0" anchor="b" bIns="46775" lIns="17975" spcFirstLastPara="1" rIns="17975" wrap="square" tIns="46775">
            <a:normAutofit fontScale="90000"/>
          </a:bodyPr>
          <a:lstStyle/>
          <a:p>
            <a:pPr indent="0" lvl="0" marL="0" rtl="0" algn="l">
              <a:lnSpc>
                <a:spcPct val="100000"/>
              </a:lnSpc>
              <a:spcBef>
                <a:spcPts val="0"/>
              </a:spcBef>
              <a:spcAft>
                <a:spcPts val="0"/>
              </a:spcAft>
              <a:buClr>
                <a:srgbClr val="C00000"/>
              </a:buClr>
              <a:buSzPct val="100000"/>
              <a:buFont typeface="Calibri"/>
              <a:buNone/>
            </a:pPr>
            <a:r>
              <a:rPr lang="en-US" sz="4000">
                <a:solidFill>
                  <a:srgbClr val="C00000"/>
                </a:solidFill>
              </a:rPr>
              <a:t>		RMS Calculating Software</a:t>
            </a:r>
            <a:br>
              <a:rPr lang="en-US" sz="4000">
                <a:solidFill>
                  <a:srgbClr val="C00000"/>
                </a:solidFill>
              </a:rPr>
            </a:br>
            <a:r>
              <a:rPr lang="en-US" sz="4000">
                <a:solidFill>
                  <a:srgbClr val="C00000"/>
                </a:solidFill>
              </a:rPr>
              <a:t>			</a:t>
            </a:r>
            <a:r>
              <a:rPr lang="en-US" sz="4000" u="sng">
                <a:solidFill>
                  <a:srgbClr val="C00000"/>
                </a:solidFill>
              </a:rPr>
              <a:t>Level 3</a:t>
            </a:r>
            <a:endParaRPr sz="4000" u="sng">
              <a:solidFill>
                <a:srgbClr val="09B6BE"/>
              </a:solidFill>
            </a:endParaRPr>
          </a:p>
        </p:txBody>
      </p:sp>
      <p:sp>
        <p:nvSpPr>
          <p:cNvPr id="2272" name="Google Shape;2272;p273"/>
          <p:cNvSpPr/>
          <p:nvPr/>
        </p:nvSpPr>
        <p:spPr>
          <a:xfrm>
            <a:off x="1296000" y="1752665"/>
            <a:ext cx="1520640" cy="1444471"/>
          </a:xfrm>
          <a:prstGeom prst="ellipse">
            <a:avLst/>
          </a:prstGeom>
          <a:noFill/>
          <a:ln cap="flat" cmpd="sng" w="38150">
            <a:solidFill>
              <a:srgbClr val="4C38E2"/>
            </a:solidFill>
            <a:prstDash val="solid"/>
            <a:round/>
            <a:headEnd len="sm" w="sm" type="none"/>
            <a:tailEnd len="sm" w="sm" type="none"/>
          </a:ln>
        </p:spPr>
        <p:txBody>
          <a:bodyPr anchorCtr="0" anchor="ctr" bIns="41450" lIns="82925" spcFirstLastPara="1" rIns="82925" wrap="square" tIns="414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73" name="Google Shape;2273;p273"/>
          <p:cNvSpPr/>
          <p:nvPr/>
        </p:nvSpPr>
        <p:spPr>
          <a:xfrm>
            <a:off x="3504960" y="1752665"/>
            <a:ext cx="1520640" cy="1444471"/>
          </a:xfrm>
          <a:prstGeom prst="ellipse">
            <a:avLst/>
          </a:prstGeom>
          <a:noFill/>
          <a:ln cap="flat" cmpd="sng" w="38150">
            <a:solidFill>
              <a:srgbClr val="4C38E2"/>
            </a:solidFill>
            <a:prstDash val="solid"/>
            <a:round/>
            <a:headEnd len="sm" w="sm" type="none"/>
            <a:tailEnd len="sm" w="sm" type="none"/>
          </a:ln>
        </p:spPr>
        <p:txBody>
          <a:bodyPr anchorCtr="0" anchor="ctr" bIns="41450" lIns="82925" spcFirstLastPara="1" rIns="82925" wrap="square" tIns="414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74" name="Google Shape;2274;p273"/>
          <p:cNvSpPr/>
          <p:nvPr/>
        </p:nvSpPr>
        <p:spPr>
          <a:xfrm>
            <a:off x="5639040" y="1752665"/>
            <a:ext cx="1520640" cy="1444471"/>
          </a:xfrm>
          <a:prstGeom prst="ellipse">
            <a:avLst/>
          </a:prstGeom>
          <a:noFill/>
          <a:ln cap="flat" cmpd="sng" w="38150">
            <a:solidFill>
              <a:srgbClr val="4C38E2"/>
            </a:solidFill>
            <a:prstDash val="solid"/>
            <a:round/>
            <a:headEnd len="sm" w="sm" type="none"/>
            <a:tailEnd len="sm" w="sm" type="none"/>
          </a:ln>
        </p:spPr>
        <p:txBody>
          <a:bodyPr anchorCtr="0" anchor="ctr" bIns="41450" lIns="82925" spcFirstLastPara="1" rIns="82925" wrap="square" tIns="414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75" name="Google Shape;2275;p273"/>
          <p:cNvSpPr/>
          <p:nvPr/>
        </p:nvSpPr>
        <p:spPr>
          <a:xfrm>
            <a:off x="3733920" y="3657985"/>
            <a:ext cx="1520640" cy="1444472"/>
          </a:xfrm>
          <a:prstGeom prst="ellipse">
            <a:avLst/>
          </a:prstGeom>
          <a:noFill/>
          <a:ln cap="flat" cmpd="sng" w="38150">
            <a:solidFill>
              <a:srgbClr val="4C38E2"/>
            </a:solidFill>
            <a:prstDash val="solid"/>
            <a:round/>
            <a:headEnd len="sm" w="sm" type="none"/>
            <a:tailEnd len="sm" w="sm" type="none"/>
          </a:ln>
        </p:spPr>
        <p:txBody>
          <a:bodyPr anchorCtr="0" anchor="ctr" bIns="41450" lIns="82925" spcFirstLastPara="1" rIns="82925" wrap="square" tIns="414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76" name="Google Shape;2276;p273"/>
          <p:cNvSpPr/>
          <p:nvPr/>
        </p:nvSpPr>
        <p:spPr>
          <a:xfrm>
            <a:off x="914400" y="1523680"/>
            <a:ext cx="453600" cy="529976"/>
          </a:xfrm>
          <a:custGeom>
            <a:rect b="b" l="l" r="r" t="t"/>
            <a:pathLst>
              <a:path extrusionOk="0" h="1479" w="1267">
                <a:moveTo>
                  <a:pt x="0" y="0"/>
                </a:moveTo>
                <a:cubicBezTo>
                  <a:pt x="317" y="87"/>
                  <a:pt x="633" y="175"/>
                  <a:pt x="844" y="422"/>
                </a:cubicBezTo>
                <a:cubicBezTo>
                  <a:pt x="1055" y="668"/>
                  <a:pt x="1161" y="1073"/>
                  <a:pt x="1266" y="1478"/>
                </a:cubicBezTo>
              </a:path>
            </a:pathLst>
          </a:custGeom>
          <a:noFill/>
          <a:ln cap="flat" cmpd="sng" w="38150">
            <a:solidFill>
              <a:srgbClr val="4C38E2"/>
            </a:solidFill>
            <a:prstDash val="solid"/>
            <a:round/>
            <a:headEnd len="sm" w="sm" type="none"/>
            <a:tailEnd len="sm" w="sm" type="none"/>
          </a:ln>
        </p:spPr>
        <p:txBody>
          <a:bodyPr anchorCtr="0" anchor="t" bIns="41450" lIns="82925" spcFirstLastPara="1" rIns="82925" wrap="square" tIns="414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2277" name="Google Shape;2277;p273"/>
          <p:cNvCxnSpPr/>
          <p:nvPr/>
        </p:nvCxnSpPr>
        <p:spPr>
          <a:xfrm flipH="1">
            <a:off x="4877281" y="1523680"/>
            <a:ext cx="761760" cy="534297"/>
          </a:xfrm>
          <a:prstGeom prst="straightConnector1">
            <a:avLst/>
          </a:prstGeom>
          <a:noFill/>
          <a:ln cap="flat" cmpd="sng" w="38150">
            <a:solidFill>
              <a:srgbClr val="4C38E2"/>
            </a:solidFill>
            <a:prstDash val="solid"/>
            <a:round/>
            <a:headEnd len="sm" w="sm" type="none"/>
            <a:tailEnd len="lg" w="lg" type="triangle"/>
          </a:ln>
        </p:spPr>
      </p:cxnSp>
      <p:sp>
        <p:nvSpPr>
          <p:cNvPr id="2278" name="Google Shape;2278;p273"/>
          <p:cNvSpPr/>
          <p:nvPr/>
        </p:nvSpPr>
        <p:spPr>
          <a:xfrm>
            <a:off x="6933601" y="1600009"/>
            <a:ext cx="987840" cy="302432"/>
          </a:xfrm>
          <a:custGeom>
            <a:rect b="b" l="l" r="r" t="t"/>
            <a:pathLst>
              <a:path extrusionOk="0" h="843" w="2748">
                <a:moveTo>
                  <a:pt x="2747" y="0"/>
                </a:moveTo>
                <a:cubicBezTo>
                  <a:pt x="1908" y="49"/>
                  <a:pt x="1068" y="99"/>
                  <a:pt x="609" y="239"/>
                </a:cubicBezTo>
                <a:cubicBezTo>
                  <a:pt x="152" y="381"/>
                  <a:pt x="75" y="611"/>
                  <a:pt x="0" y="842"/>
                </a:cubicBezTo>
              </a:path>
            </a:pathLst>
          </a:custGeom>
          <a:noFill/>
          <a:ln cap="flat" cmpd="sng" w="38150">
            <a:solidFill>
              <a:srgbClr val="4C38E2"/>
            </a:solidFill>
            <a:prstDash val="solid"/>
            <a:round/>
            <a:headEnd len="sm" w="sm" type="none"/>
            <a:tailEnd len="sm" w="sm" type="none"/>
          </a:ln>
        </p:spPr>
        <p:txBody>
          <a:bodyPr anchorCtr="0" anchor="t" bIns="41450" lIns="82925" spcFirstLastPara="1" rIns="82925" wrap="square" tIns="414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79" name="Google Shape;2279;p273"/>
          <p:cNvSpPr/>
          <p:nvPr/>
        </p:nvSpPr>
        <p:spPr>
          <a:xfrm>
            <a:off x="2361601" y="3123689"/>
            <a:ext cx="1369440" cy="1064271"/>
          </a:xfrm>
          <a:custGeom>
            <a:rect b="b" l="l" r="r" t="t"/>
            <a:pathLst>
              <a:path extrusionOk="0" h="2960" w="3806">
                <a:moveTo>
                  <a:pt x="0" y="0"/>
                </a:moveTo>
                <a:cubicBezTo>
                  <a:pt x="211" y="599"/>
                  <a:pt x="422" y="1197"/>
                  <a:pt x="1056" y="1691"/>
                </a:cubicBezTo>
                <a:cubicBezTo>
                  <a:pt x="1691" y="2184"/>
                  <a:pt x="2749" y="2572"/>
                  <a:pt x="3805" y="2959"/>
                </a:cubicBezTo>
              </a:path>
            </a:pathLst>
          </a:custGeom>
          <a:noFill/>
          <a:ln cap="flat" cmpd="sng" w="38150">
            <a:solidFill>
              <a:srgbClr val="4C38E2"/>
            </a:solidFill>
            <a:prstDash val="solid"/>
            <a:round/>
            <a:headEnd len="sm" w="sm" type="none"/>
            <a:tailEnd len="sm" w="sm" type="none"/>
          </a:ln>
        </p:spPr>
        <p:txBody>
          <a:bodyPr anchorCtr="0" anchor="t" bIns="41450" lIns="82925" spcFirstLastPara="1" rIns="82925" wrap="square" tIns="414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2280" name="Google Shape;2280;p273"/>
          <p:cNvCxnSpPr/>
          <p:nvPr/>
        </p:nvCxnSpPr>
        <p:spPr>
          <a:xfrm>
            <a:off x="4343040" y="3200016"/>
            <a:ext cx="0" cy="457968"/>
          </a:xfrm>
          <a:prstGeom prst="straightConnector1">
            <a:avLst/>
          </a:prstGeom>
          <a:noFill/>
          <a:ln cap="flat" cmpd="sng" w="38150">
            <a:solidFill>
              <a:srgbClr val="4C38E2"/>
            </a:solidFill>
            <a:prstDash val="solid"/>
            <a:round/>
            <a:headEnd len="sm" w="sm" type="none"/>
            <a:tailEnd len="lg" w="lg" type="triangle"/>
          </a:ln>
        </p:spPr>
      </p:cxnSp>
      <p:cxnSp>
        <p:nvCxnSpPr>
          <p:cNvPr id="2281" name="Google Shape;2281;p273"/>
          <p:cNvCxnSpPr/>
          <p:nvPr/>
        </p:nvCxnSpPr>
        <p:spPr>
          <a:xfrm>
            <a:off x="4495680" y="5105337"/>
            <a:ext cx="0" cy="838168"/>
          </a:xfrm>
          <a:prstGeom prst="straightConnector1">
            <a:avLst/>
          </a:prstGeom>
          <a:noFill/>
          <a:ln cap="flat" cmpd="sng" w="38150">
            <a:solidFill>
              <a:srgbClr val="4C38E2"/>
            </a:solidFill>
            <a:prstDash val="solid"/>
            <a:round/>
            <a:headEnd len="sm" w="sm" type="none"/>
            <a:tailEnd len="lg" w="lg" type="triangle"/>
          </a:ln>
        </p:spPr>
      </p:cxnSp>
      <p:sp>
        <p:nvSpPr>
          <p:cNvPr id="2282" name="Google Shape;2282;p273"/>
          <p:cNvSpPr/>
          <p:nvPr/>
        </p:nvSpPr>
        <p:spPr>
          <a:xfrm>
            <a:off x="5181120" y="3200016"/>
            <a:ext cx="911520" cy="911616"/>
          </a:xfrm>
          <a:custGeom>
            <a:rect b="b" l="l" r="r" t="t"/>
            <a:pathLst>
              <a:path extrusionOk="0" h="2537" w="2537">
                <a:moveTo>
                  <a:pt x="2536" y="0"/>
                </a:moveTo>
                <a:cubicBezTo>
                  <a:pt x="2325" y="634"/>
                  <a:pt x="2114" y="1268"/>
                  <a:pt x="1690" y="1690"/>
                </a:cubicBezTo>
                <a:cubicBezTo>
                  <a:pt x="1268" y="2114"/>
                  <a:pt x="634" y="2325"/>
                  <a:pt x="0" y="2536"/>
                </a:cubicBezTo>
              </a:path>
            </a:pathLst>
          </a:custGeom>
          <a:noFill/>
          <a:ln cap="flat" cmpd="sng" w="38150">
            <a:solidFill>
              <a:srgbClr val="4C38E2"/>
            </a:solidFill>
            <a:prstDash val="solid"/>
            <a:round/>
            <a:headEnd len="sm" w="sm" type="none"/>
            <a:tailEnd len="sm" w="sm" type="none"/>
          </a:ln>
        </p:spPr>
        <p:txBody>
          <a:bodyPr anchorCtr="0" anchor="t" bIns="41450" lIns="82925" spcFirstLastPara="1" rIns="82925" wrap="square" tIns="414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83" name="Google Shape;2283;p273"/>
          <p:cNvSpPr txBox="1"/>
          <p:nvPr/>
        </p:nvSpPr>
        <p:spPr>
          <a:xfrm>
            <a:off x="1523520" y="2057976"/>
            <a:ext cx="1216800" cy="818006"/>
          </a:xfrm>
          <a:prstGeom prst="rect">
            <a:avLst/>
          </a:prstGeom>
          <a:noFill/>
          <a:ln>
            <a:noFill/>
          </a:ln>
        </p:spPr>
        <p:txBody>
          <a:bodyPr anchorCtr="0" anchor="t" bIns="46775" lIns="17975" spcFirstLastPara="1" rIns="17975" wrap="square" tIns="46775">
            <a:noAutofit/>
          </a:bodyPr>
          <a:lstStyle/>
          <a:p>
            <a:pPr indent="0" lvl="0" marL="0" marR="0" rtl="0" algn="l">
              <a:lnSpc>
                <a:spcPct val="72000"/>
              </a:lnSpc>
              <a:spcBef>
                <a:spcPts val="0"/>
              </a:spcBef>
              <a:spcAft>
                <a:spcPts val="0"/>
              </a:spcAft>
              <a:buClr>
                <a:srgbClr val="000000"/>
              </a:buClr>
              <a:buSzPts val="2400"/>
              <a:buFont typeface="Arial"/>
              <a:buNone/>
            </a:pPr>
            <a:r>
              <a:rPr b="1" i="0" lang="en-US" sz="2400" u="none" cap="none" strike="noStrike">
                <a:solidFill>
                  <a:schemeClr val="dk1"/>
                </a:solidFill>
                <a:latin typeface="Comic Sans MS"/>
                <a:ea typeface="Comic Sans MS"/>
                <a:cs typeface="Comic Sans MS"/>
                <a:sym typeface="Comic Sans MS"/>
              </a:rPr>
              <a:t>Square</a:t>
            </a:r>
            <a:br>
              <a:rPr b="1" i="0" lang="en-US" sz="2400" u="none" cap="none" strike="noStrike">
                <a:solidFill>
                  <a:schemeClr val="dk1"/>
                </a:solidFill>
                <a:latin typeface="Comic Sans MS"/>
                <a:ea typeface="Comic Sans MS"/>
                <a:cs typeface="Comic Sans MS"/>
                <a:sym typeface="Comic Sans MS"/>
              </a:rPr>
            </a:br>
            <a:r>
              <a:rPr b="1" i="0" lang="en-US" sz="2400" u="none" cap="none" strike="noStrike">
                <a:solidFill>
                  <a:schemeClr val="dk1"/>
                </a:solidFill>
                <a:latin typeface="Comic Sans MS"/>
                <a:ea typeface="Comic Sans MS"/>
                <a:cs typeface="Comic Sans MS"/>
                <a:sym typeface="Comic Sans MS"/>
              </a:rPr>
              <a:t>0.3.1.1</a:t>
            </a:r>
            <a:endParaRPr b="0" i="0" sz="1400" u="none" cap="none" strike="noStrike">
              <a:solidFill>
                <a:srgbClr val="000000"/>
              </a:solidFill>
              <a:latin typeface="Arial"/>
              <a:ea typeface="Arial"/>
              <a:cs typeface="Arial"/>
              <a:sym typeface="Arial"/>
            </a:endParaRPr>
          </a:p>
        </p:txBody>
      </p:sp>
      <p:sp>
        <p:nvSpPr>
          <p:cNvPr id="2284" name="Google Shape;2284;p273"/>
          <p:cNvSpPr txBox="1"/>
          <p:nvPr/>
        </p:nvSpPr>
        <p:spPr>
          <a:xfrm>
            <a:off x="3733920" y="1981648"/>
            <a:ext cx="1215360" cy="818006"/>
          </a:xfrm>
          <a:prstGeom prst="rect">
            <a:avLst/>
          </a:prstGeom>
          <a:noFill/>
          <a:ln>
            <a:noFill/>
          </a:ln>
        </p:spPr>
        <p:txBody>
          <a:bodyPr anchorCtr="0" anchor="t" bIns="46775" lIns="17975" spcFirstLastPara="1" rIns="17975" wrap="square" tIns="46775">
            <a:noAutofit/>
          </a:bodyPr>
          <a:lstStyle/>
          <a:p>
            <a:pPr indent="0" lvl="0" marL="0" marR="0" rtl="0" algn="l">
              <a:lnSpc>
                <a:spcPct val="72000"/>
              </a:lnSpc>
              <a:spcBef>
                <a:spcPts val="0"/>
              </a:spcBef>
              <a:spcAft>
                <a:spcPts val="0"/>
              </a:spcAft>
              <a:buClr>
                <a:srgbClr val="000000"/>
              </a:buClr>
              <a:buSzPts val="2400"/>
              <a:buFont typeface="Arial"/>
              <a:buNone/>
            </a:pPr>
            <a:r>
              <a:rPr b="1" i="0" lang="en-US" sz="2400" u="none" cap="none" strike="noStrike">
                <a:solidFill>
                  <a:schemeClr val="dk1"/>
                </a:solidFill>
                <a:latin typeface="Comic Sans MS"/>
                <a:ea typeface="Comic Sans MS"/>
                <a:cs typeface="Comic Sans MS"/>
                <a:sym typeface="Comic Sans MS"/>
              </a:rPr>
              <a:t>Square</a:t>
            </a:r>
            <a:br>
              <a:rPr b="1" i="0" lang="en-US" sz="2400" u="none" cap="none" strike="noStrike">
                <a:solidFill>
                  <a:schemeClr val="dk1"/>
                </a:solidFill>
                <a:latin typeface="Comic Sans MS"/>
                <a:ea typeface="Comic Sans MS"/>
                <a:cs typeface="Comic Sans MS"/>
                <a:sym typeface="Comic Sans MS"/>
              </a:rPr>
            </a:br>
            <a:r>
              <a:rPr b="1" i="0" lang="en-US" sz="2400" u="none" cap="none" strike="noStrike">
                <a:solidFill>
                  <a:schemeClr val="dk1"/>
                </a:solidFill>
                <a:latin typeface="Comic Sans MS"/>
                <a:ea typeface="Comic Sans MS"/>
                <a:cs typeface="Comic Sans MS"/>
                <a:sym typeface="Comic Sans MS"/>
              </a:rPr>
              <a:t>0.3.1.2</a:t>
            </a:r>
            <a:endParaRPr b="0" i="0" sz="1400" u="none" cap="none" strike="noStrike">
              <a:solidFill>
                <a:srgbClr val="000000"/>
              </a:solidFill>
              <a:latin typeface="Arial"/>
              <a:ea typeface="Arial"/>
              <a:cs typeface="Arial"/>
              <a:sym typeface="Arial"/>
            </a:endParaRPr>
          </a:p>
        </p:txBody>
      </p:sp>
      <p:sp>
        <p:nvSpPr>
          <p:cNvPr id="2285" name="Google Shape;2285;p273"/>
          <p:cNvSpPr txBox="1"/>
          <p:nvPr/>
        </p:nvSpPr>
        <p:spPr>
          <a:xfrm>
            <a:off x="5868000" y="1981648"/>
            <a:ext cx="1215360" cy="818006"/>
          </a:xfrm>
          <a:prstGeom prst="rect">
            <a:avLst/>
          </a:prstGeom>
          <a:noFill/>
          <a:ln>
            <a:noFill/>
          </a:ln>
        </p:spPr>
        <p:txBody>
          <a:bodyPr anchorCtr="0" anchor="t" bIns="46775" lIns="17975" spcFirstLastPara="1" rIns="17975" wrap="square" tIns="46775">
            <a:noAutofit/>
          </a:bodyPr>
          <a:lstStyle/>
          <a:p>
            <a:pPr indent="0" lvl="0" marL="0" marR="0" rtl="0" algn="l">
              <a:lnSpc>
                <a:spcPct val="72000"/>
              </a:lnSpc>
              <a:spcBef>
                <a:spcPts val="0"/>
              </a:spcBef>
              <a:spcAft>
                <a:spcPts val="0"/>
              </a:spcAft>
              <a:buClr>
                <a:srgbClr val="000000"/>
              </a:buClr>
              <a:buSzPts val="2400"/>
              <a:buFont typeface="Arial"/>
              <a:buNone/>
            </a:pPr>
            <a:r>
              <a:rPr b="1" i="0" lang="en-US" sz="2400" u="none" cap="none" strike="noStrike">
                <a:solidFill>
                  <a:schemeClr val="dk1"/>
                </a:solidFill>
                <a:latin typeface="Comic Sans MS"/>
                <a:ea typeface="Comic Sans MS"/>
                <a:cs typeface="Comic Sans MS"/>
                <a:sym typeface="Comic Sans MS"/>
              </a:rPr>
              <a:t>Square</a:t>
            </a:r>
            <a:br>
              <a:rPr b="1" i="0" lang="en-US" sz="2400" u="none" cap="none" strike="noStrike">
                <a:solidFill>
                  <a:schemeClr val="dk1"/>
                </a:solidFill>
                <a:latin typeface="Comic Sans MS"/>
                <a:ea typeface="Comic Sans MS"/>
                <a:cs typeface="Comic Sans MS"/>
                <a:sym typeface="Comic Sans MS"/>
              </a:rPr>
            </a:br>
            <a:r>
              <a:rPr b="1" i="0" lang="en-US" sz="2400" u="none" cap="none" strike="noStrike">
                <a:solidFill>
                  <a:schemeClr val="dk1"/>
                </a:solidFill>
                <a:latin typeface="Comic Sans MS"/>
                <a:ea typeface="Comic Sans MS"/>
                <a:cs typeface="Comic Sans MS"/>
                <a:sym typeface="Comic Sans MS"/>
              </a:rPr>
              <a:t>0.3.1.3</a:t>
            </a:r>
            <a:endParaRPr b="0" i="0" sz="1400" u="none" cap="none" strike="noStrike">
              <a:solidFill>
                <a:srgbClr val="000000"/>
              </a:solidFill>
              <a:latin typeface="Arial"/>
              <a:ea typeface="Arial"/>
              <a:cs typeface="Arial"/>
              <a:sym typeface="Arial"/>
            </a:endParaRPr>
          </a:p>
        </p:txBody>
      </p:sp>
      <p:sp>
        <p:nvSpPr>
          <p:cNvPr id="2286" name="Google Shape;2286;p273"/>
          <p:cNvSpPr txBox="1"/>
          <p:nvPr/>
        </p:nvSpPr>
        <p:spPr>
          <a:xfrm>
            <a:off x="3810240" y="3961857"/>
            <a:ext cx="1215360" cy="819446"/>
          </a:xfrm>
          <a:prstGeom prst="rect">
            <a:avLst/>
          </a:prstGeom>
          <a:noFill/>
          <a:ln>
            <a:noFill/>
          </a:ln>
        </p:spPr>
        <p:txBody>
          <a:bodyPr anchorCtr="0" anchor="t" bIns="46775" lIns="17975" spcFirstLastPara="1" rIns="17975" wrap="square" tIns="46775">
            <a:noAutofit/>
          </a:bodyPr>
          <a:lstStyle/>
          <a:p>
            <a:pPr indent="0" lvl="0" marL="0" marR="0" rtl="0" algn="ctr">
              <a:lnSpc>
                <a:spcPct val="72000"/>
              </a:lnSpc>
              <a:spcBef>
                <a:spcPts val="0"/>
              </a:spcBef>
              <a:spcAft>
                <a:spcPts val="0"/>
              </a:spcAft>
              <a:buClr>
                <a:srgbClr val="000000"/>
              </a:buClr>
              <a:buSzPts val="2400"/>
              <a:buFont typeface="Arial"/>
              <a:buNone/>
            </a:pPr>
            <a:r>
              <a:rPr b="1" i="0" lang="en-US" sz="2400" u="none" cap="none" strike="noStrike">
                <a:solidFill>
                  <a:schemeClr val="dk1"/>
                </a:solidFill>
                <a:latin typeface="Comic Sans MS"/>
                <a:ea typeface="Comic Sans MS"/>
                <a:cs typeface="Comic Sans MS"/>
                <a:sym typeface="Comic Sans MS"/>
              </a:rPr>
              <a:t>Sum</a:t>
            </a:r>
            <a:br>
              <a:rPr b="1" i="0" lang="en-US" sz="2400" u="none" cap="none" strike="noStrike">
                <a:solidFill>
                  <a:schemeClr val="dk1"/>
                </a:solidFill>
                <a:latin typeface="Comic Sans MS"/>
                <a:ea typeface="Comic Sans MS"/>
                <a:cs typeface="Comic Sans MS"/>
                <a:sym typeface="Comic Sans MS"/>
              </a:rPr>
            </a:br>
            <a:r>
              <a:rPr b="1" i="0" lang="en-US" sz="2400" u="none" cap="none" strike="noStrike">
                <a:solidFill>
                  <a:schemeClr val="dk1"/>
                </a:solidFill>
                <a:latin typeface="Comic Sans MS"/>
                <a:ea typeface="Comic Sans MS"/>
                <a:cs typeface="Comic Sans MS"/>
                <a:sym typeface="Comic Sans MS"/>
              </a:rPr>
              <a:t>0.3.1.4</a:t>
            </a:r>
            <a:endParaRPr b="0" i="0" sz="1400" u="none" cap="none" strike="noStrike">
              <a:solidFill>
                <a:srgbClr val="000000"/>
              </a:solidFill>
              <a:latin typeface="Arial"/>
              <a:ea typeface="Arial"/>
              <a:cs typeface="Arial"/>
              <a:sym typeface="Arial"/>
            </a:endParaRPr>
          </a:p>
        </p:txBody>
      </p:sp>
      <p:sp>
        <p:nvSpPr>
          <p:cNvPr id="2287" name="Google Shape;2287;p273"/>
          <p:cNvSpPr txBox="1"/>
          <p:nvPr/>
        </p:nvSpPr>
        <p:spPr>
          <a:xfrm>
            <a:off x="914400" y="1523680"/>
            <a:ext cx="758880" cy="453648"/>
          </a:xfrm>
          <a:prstGeom prst="rect">
            <a:avLst/>
          </a:prstGeom>
          <a:noFill/>
          <a:ln>
            <a:noFill/>
          </a:ln>
        </p:spPr>
        <p:txBody>
          <a:bodyPr anchorCtr="0" anchor="t" bIns="46775" lIns="17975" spcFirstLastPara="1" rIns="17975" wrap="square" tIns="46775">
            <a:noAutofit/>
          </a:bodyPr>
          <a:lstStyle/>
          <a:p>
            <a:pPr indent="0" lvl="0" marL="0" marR="0" rtl="0" algn="l">
              <a:lnSpc>
                <a:spcPct val="72000"/>
              </a:lnSpc>
              <a:spcBef>
                <a:spcPts val="0"/>
              </a:spcBef>
              <a:spcAft>
                <a:spcPts val="0"/>
              </a:spcAft>
              <a:buClr>
                <a:srgbClr val="000000"/>
              </a:buClr>
              <a:buSzPts val="2400"/>
              <a:buFont typeface="Arial"/>
              <a:buNone/>
            </a:pPr>
            <a:r>
              <a:rPr b="1" i="0" lang="en-US" sz="2400" u="none" cap="none" strike="noStrike">
                <a:solidFill>
                  <a:schemeClr val="dk1"/>
                </a:solidFill>
                <a:latin typeface="Comic Sans MS"/>
                <a:ea typeface="Comic Sans MS"/>
                <a:cs typeface="Comic Sans MS"/>
                <a:sym typeface="Comic Sans MS"/>
              </a:rPr>
              <a:t>a</a:t>
            </a:r>
            <a:endParaRPr b="0" i="0" sz="1400" u="none" cap="none" strike="noStrike">
              <a:solidFill>
                <a:srgbClr val="000000"/>
              </a:solidFill>
              <a:latin typeface="Arial"/>
              <a:ea typeface="Arial"/>
              <a:cs typeface="Arial"/>
              <a:sym typeface="Arial"/>
            </a:endParaRPr>
          </a:p>
        </p:txBody>
      </p:sp>
      <p:sp>
        <p:nvSpPr>
          <p:cNvPr id="2288" name="Google Shape;2288;p273"/>
          <p:cNvSpPr txBox="1"/>
          <p:nvPr/>
        </p:nvSpPr>
        <p:spPr>
          <a:xfrm>
            <a:off x="5029921" y="1371024"/>
            <a:ext cx="757440" cy="455088"/>
          </a:xfrm>
          <a:prstGeom prst="rect">
            <a:avLst/>
          </a:prstGeom>
          <a:noFill/>
          <a:ln>
            <a:noFill/>
          </a:ln>
        </p:spPr>
        <p:txBody>
          <a:bodyPr anchorCtr="0" anchor="t" bIns="46775" lIns="17975" spcFirstLastPara="1" rIns="17975" wrap="square" tIns="46775">
            <a:noAutofit/>
          </a:bodyPr>
          <a:lstStyle/>
          <a:p>
            <a:pPr indent="0" lvl="0" marL="0" marR="0" rtl="0" algn="l">
              <a:lnSpc>
                <a:spcPct val="72000"/>
              </a:lnSpc>
              <a:spcBef>
                <a:spcPts val="0"/>
              </a:spcBef>
              <a:spcAft>
                <a:spcPts val="0"/>
              </a:spcAft>
              <a:buClr>
                <a:srgbClr val="000000"/>
              </a:buClr>
              <a:buSzPts val="2400"/>
              <a:buFont typeface="Arial"/>
              <a:buNone/>
            </a:pPr>
            <a:r>
              <a:rPr b="1" i="0" lang="en-US" sz="2400" u="none" cap="none" strike="noStrike">
                <a:solidFill>
                  <a:schemeClr val="dk1"/>
                </a:solidFill>
                <a:latin typeface="Comic Sans MS"/>
                <a:ea typeface="Comic Sans MS"/>
                <a:cs typeface="Comic Sans MS"/>
                <a:sym typeface="Comic Sans MS"/>
              </a:rPr>
              <a:t>b</a:t>
            </a:r>
            <a:endParaRPr b="0" i="0" sz="1400" u="none" cap="none" strike="noStrike">
              <a:solidFill>
                <a:srgbClr val="000000"/>
              </a:solidFill>
              <a:latin typeface="Arial"/>
              <a:ea typeface="Arial"/>
              <a:cs typeface="Arial"/>
              <a:sym typeface="Arial"/>
            </a:endParaRPr>
          </a:p>
        </p:txBody>
      </p:sp>
      <p:sp>
        <p:nvSpPr>
          <p:cNvPr id="2289" name="Google Shape;2289;p273"/>
          <p:cNvSpPr txBox="1"/>
          <p:nvPr/>
        </p:nvSpPr>
        <p:spPr>
          <a:xfrm>
            <a:off x="7009921" y="1600009"/>
            <a:ext cx="758880" cy="453647"/>
          </a:xfrm>
          <a:prstGeom prst="rect">
            <a:avLst/>
          </a:prstGeom>
          <a:noFill/>
          <a:ln>
            <a:noFill/>
          </a:ln>
        </p:spPr>
        <p:txBody>
          <a:bodyPr anchorCtr="0" anchor="t" bIns="46775" lIns="17975" spcFirstLastPara="1" rIns="17975" wrap="square" tIns="46775">
            <a:noAutofit/>
          </a:bodyPr>
          <a:lstStyle/>
          <a:p>
            <a:pPr indent="0" lvl="0" marL="0" marR="0" rtl="0" algn="l">
              <a:lnSpc>
                <a:spcPct val="72000"/>
              </a:lnSpc>
              <a:spcBef>
                <a:spcPts val="0"/>
              </a:spcBef>
              <a:spcAft>
                <a:spcPts val="0"/>
              </a:spcAft>
              <a:buClr>
                <a:srgbClr val="000000"/>
              </a:buClr>
              <a:buSzPts val="2400"/>
              <a:buFont typeface="Arial"/>
              <a:buNone/>
            </a:pPr>
            <a:r>
              <a:rPr b="1" i="0" lang="en-US" sz="2400" u="none" cap="none" strike="noStrike">
                <a:solidFill>
                  <a:schemeClr val="dk1"/>
                </a:solidFill>
                <a:latin typeface="Comic Sans MS"/>
                <a:ea typeface="Comic Sans MS"/>
                <a:cs typeface="Comic Sans MS"/>
                <a:sym typeface="Comic Sans MS"/>
              </a:rPr>
              <a:t>c</a:t>
            </a:r>
            <a:endParaRPr b="0" i="0" sz="1400" u="none" cap="none" strike="noStrike">
              <a:solidFill>
                <a:srgbClr val="000000"/>
              </a:solidFill>
              <a:latin typeface="Arial"/>
              <a:ea typeface="Arial"/>
              <a:cs typeface="Arial"/>
              <a:sym typeface="Arial"/>
            </a:endParaRPr>
          </a:p>
        </p:txBody>
      </p:sp>
      <p:sp>
        <p:nvSpPr>
          <p:cNvPr id="2290" name="Google Shape;2290;p273"/>
          <p:cNvSpPr txBox="1"/>
          <p:nvPr/>
        </p:nvSpPr>
        <p:spPr>
          <a:xfrm>
            <a:off x="2743200" y="3429001"/>
            <a:ext cx="758880" cy="453647"/>
          </a:xfrm>
          <a:prstGeom prst="rect">
            <a:avLst/>
          </a:prstGeom>
          <a:noFill/>
          <a:ln>
            <a:noFill/>
          </a:ln>
        </p:spPr>
        <p:txBody>
          <a:bodyPr anchorCtr="0" anchor="t" bIns="46775" lIns="17975" spcFirstLastPara="1" rIns="17975" wrap="square" tIns="46775">
            <a:noAutofit/>
          </a:bodyPr>
          <a:lstStyle/>
          <a:p>
            <a:pPr indent="0" lvl="0" marL="0" marR="0" rtl="0" algn="l">
              <a:lnSpc>
                <a:spcPct val="72000"/>
              </a:lnSpc>
              <a:spcBef>
                <a:spcPts val="0"/>
              </a:spcBef>
              <a:spcAft>
                <a:spcPts val="0"/>
              </a:spcAft>
              <a:buClr>
                <a:srgbClr val="000000"/>
              </a:buClr>
              <a:buSzPts val="2400"/>
              <a:buFont typeface="Arial"/>
              <a:buNone/>
            </a:pPr>
            <a:r>
              <a:rPr b="1" i="0" lang="en-US" sz="2400" u="none" cap="none" strike="noStrike">
                <a:solidFill>
                  <a:schemeClr val="dk1"/>
                </a:solidFill>
                <a:latin typeface="Comic Sans MS"/>
                <a:ea typeface="Comic Sans MS"/>
                <a:cs typeface="Comic Sans MS"/>
                <a:sym typeface="Comic Sans MS"/>
              </a:rPr>
              <a:t>asq</a:t>
            </a:r>
            <a:endParaRPr b="1" i="0" sz="2400" u="none" cap="none" strike="noStrike">
              <a:solidFill>
                <a:schemeClr val="dk1"/>
              </a:solidFill>
              <a:latin typeface="Comic Sans MS"/>
              <a:ea typeface="Comic Sans MS"/>
              <a:cs typeface="Comic Sans MS"/>
              <a:sym typeface="Comic Sans MS"/>
            </a:endParaRPr>
          </a:p>
        </p:txBody>
      </p:sp>
      <p:sp>
        <p:nvSpPr>
          <p:cNvPr id="2291" name="Google Shape;2291;p273"/>
          <p:cNvSpPr txBox="1"/>
          <p:nvPr/>
        </p:nvSpPr>
        <p:spPr>
          <a:xfrm>
            <a:off x="4266720" y="3123688"/>
            <a:ext cx="758880" cy="455088"/>
          </a:xfrm>
          <a:prstGeom prst="rect">
            <a:avLst/>
          </a:prstGeom>
          <a:noFill/>
          <a:ln>
            <a:noFill/>
          </a:ln>
        </p:spPr>
        <p:txBody>
          <a:bodyPr anchorCtr="0" anchor="t" bIns="46775" lIns="17975" spcFirstLastPara="1" rIns="17975" wrap="square" tIns="46775">
            <a:noAutofit/>
          </a:bodyPr>
          <a:lstStyle/>
          <a:p>
            <a:pPr indent="0" lvl="0" marL="0" marR="0" rtl="0" algn="l">
              <a:lnSpc>
                <a:spcPct val="72000"/>
              </a:lnSpc>
              <a:spcBef>
                <a:spcPts val="0"/>
              </a:spcBef>
              <a:spcAft>
                <a:spcPts val="0"/>
              </a:spcAft>
              <a:buClr>
                <a:srgbClr val="000000"/>
              </a:buClr>
              <a:buSzPts val="2400"/>
              <a:buFont typeface="Arial"/>
              <a:buNone/>
            </a:pPr>
            <a:r>
              <a:rPr b="1" i="0" lang="en-US" sz="2400" u="none" cap="none" strike="noStrike">
                <a:solidFill>
                  <a:schemeClr val="dk1"/>
                </a:solidFill>
                <a:latin typeface="Comic Sans MS"/>
                <a:ea typeface="Comic Sans MS"/>
                <a:cs typeface="Comic Sans MS"/>
                <a:sym typeface="Comic Sans MS"/>
              </a:rPr>
              <a:t>bsq</a:t>
            </a:r>
            <a:endParaRPr b="1" i="0" sz="2400" u="none" cap="none" strike="noStrike">
              <a:solidFill>
                <a:schemeClr val="dk1"/>
              </a:solidFill>
              <a:latin typeface="Comic Sans MS"/>
              <a:ea typeface="Comic Sans MS"/>
              <a:cs typeface="Comic Sans MS"/>
              <a:sym typeface="Comic Sans MS"/>
            </a:endParaRPr>
          </a:p>
        </p:txBody>
      </p:sp>
      <p:sp>
        <p:nvSpPr>
          <p:cNvPr id="2292" name="Google Shape;2292;p273"/>
          <p:cNvSpPr txBox="1"/>
          <p:nvPr/>
        </p:nvSpPr>
        <p:spPr>
          <a:xfrm>
            <a:off x="5868000" y="3429001"/>
            <a:ext cx="758880" cy="453647"/>
          </a:xfrm>
          <a:prstGeom prst="rect">
            <a:avLst/>
          </a:prstGeom>
          <a:noFill/>
          <a:ln>
            <a:noFill/>
          </a:ln>
        </p:spPr>
        <p:txBody>
          <a:bodyPr anchorCtr="0" anchor="t" bIns="46775" lIns="17975" spcFirstLastPara="1" rIns="17975" wrap="square" tIns="46775">
            <a:noAutofit/>
          </a:bodyPr>
          <a:lstStyle/>
          <a:p>
            <a:pPr indent="0" lvl="0" marL="0" marR="0" rtl="0" algn="l">
              <a:lnSpc>
                <a:spcPct val="72000"/>
              </a:lnSpc>
              <a:spcBef>
                <a:spcPts val="0"/>
              </a:spcBef>
              <a:spcAft>
                <a:spcPts val="0"/>
              </a:spcAft>
              <a:buClr>
                <a:srgbClr val="000000"/>
              </a:buClr>
              <a:buSzPts val="2400"/>
              <a:buFont typeface="Arial"/>
              <a:buNone/>
            </a:pPr>
            <a:r>
              <a:rPr b="1" i="0" lang="en-US" sz="2400" u="none" cap="none" strike="noStrike">
                <a:solidFill>
                  <a:schemeClr val="dk1"/>
                </a:solidFill>
                <a:latin typeface="Comic Sans MS"/>
                <a:ea typeface="Comic Sans MS"/>
                <a:cs typeface="Comic Sans MS"/>
                <a:sym typeface="Comic Sans MS"/>
              </a:rPr>
              <a:t>csq</a:t>
            </a:r>
            <a:endParaRPr b="1" i="0" sz="2400" u="none" cap="none" strike="noStrike">
              <a:solidFill>
                <a:schemeClr val="dk1"/>
              </a:solidFill>
              <a:latin typeface="Comic Sans MS"/>
              <a:ea typeface="Comic Sans MS"/>
              <a:cs typeface="Comic Sans MS"/>
              <a:sym typeface="Comic Sans MS"/>
            </a:endParaRPr>
          </a:p>
        </p:txBody>
      </p:sp>
      <p:sp>
        <p:nvSpPr>
          <p:cNvPr id="2293" name="Google Shape;2293;p273"/>
          <p:cNvSpPr txBox="1"/>
          <p:nvPr/>
        </p:nvSpPr>
        <p:spPr>
          <a:xfrm>
            <a:off x="4495681" y="5181665"/>
            <a:ext cx="2740320" cy="453648"/>
          </a:xfrm>
          <a:prstGeom prst="rect">
            <a:avLst/>
          </a:prstGeom>
          <a:noFill/>
          <a:ln>
            <a:noFill/>
          </a:ln>
        </p:spPr>
        <p:txBody>
          <a:bodyPr anchorCtr="0" anchor="t" bIns="46775" lIns="17975" spcFirstLastPara="1" rIns="17975" wrap="square" tIns="46775">
            <a:noAutofit/>
          </a:bodyPr>
          <a:lstStyle/>
          <a:p>
            <a:pPr indent="0" lvl="0" marL="0" marR="0" rtl="0" algn="l">
              <a:lnSpc>
                <a:spcPct val="72000"/>
              </a:lnSpc>
              <a:spcBef>
                <a:spcPts val="0"/>
              </a:spcBef>
              <a:spcAft>
                <a:spcPts val="0"/>
              </a:spcAft>
              <a:buClr>
                <a:srgbClr val="000000"/>
              </a:buClr>
              <a:buSzPts val="2400"/>
              <a:buFont typeface="Arial"/>
              <a:buNone/>
            </a:pPr>
            <a:r>
              <a:rPr b="1" i="0" lang="en-US" sz="2400" u="none" cap="none" strike="noStrike">
                <a:solidFill>
                  <a:schemeClr val="dk1"/>
                </a:solidFill>
                <a:latin typeface="Comic Sans MS"/>
                <a:ea typeface="Comic Sans MS"/>
                <a:cs typeface="Comic Sans MS"/>
                <a:sym typeface="Comic Sans MS"/>
              </a:rPr>
              <a:t>Squared-sum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7" name="Shape 2297"/>
        <p:cNvGrpSpPr/>
        <p:nvPr/>
      </p:nvGrpSpPr>
      <p:grpSpPr>
        <a:xfrm>
          <a:off x="0" y="0"/>
          <a:ext cx="0" cy="0"/>
          <a:chOff x="0" y="0"/>
          <a:chExt cx="0" cy="0"/>
        </a:xfrm>
      </p:grpSpPr>
      <p:sp>
        <p:nvSpPr>
          <p:cNvPr id="2298" name="Google Shape;2298;p274"/>
          <p:cNvSpPr txBox="1"/>
          <p:nvPr>
            <p:ph type="title"/>
          </p:nvPr>
        </p:nvSpPr>
        <p:spPr>
          <a:xfrm>
            <a:off x="533400" y="0"/>
            <a:ext cx="8305800" cy="1143000"/>
          </a:xfrm>
          <a:prstGeom prst="rect">
            <a:avLst/>
          </a:prstGeom>
          <a:noFill/>
          <a:ln>
            <a:noFill/>
          </a:ln>
        </p:spPr>
        <p:txBody>
          <a:bodyPr anchorCtr="0" anchor="b" bIns="0" lIns="0" spcFirstLastPara="1" rIns="0" wrap="square" tIns="45700">
            <a:normAutofit/>
          </a:bodyPr>
          <a:lstStyle/>
          <a:p>
            <a:pPr indent="0" lvl="0" marL="0" rtl="0" algn="l">
              <a:lnSpc>
                <a:spcPct val="100000"/>
              </a:lnSpc>
              <a:spcBef>
                <a:spcPts val="0"/>
              </a:spcBef>
              <a:spcAft>
                <a:spcPts val="0"/>
              </a:spcAft>
              <a:buClr>
                <a:schemeClr val="dk2"/>
              </a:buClr>
              <a:buSzPts val="5000"/>
              <a:buFont typeface="Calibri"/>
              <a:buNone/>
            </a:pPr>
            <a:r>
              <a:rPr lang="en-US"/>
              <a:t>Balancing DFDs</a:t>
            </a:r>
            <a:endParaRPr/>
          </a:p>
        </p:txBody>
      </p:sp>
      <p:sp>
        <p:nvSpPr>
          <p:cNvPr id="2299" name="Google Shape;2299;p274"/>
          <p:cNvSpPr txBox="1"/>
          <p:nvPr/>
        </p:nvSpPr>
        <p:spPr>
          <a:xfrm>
            <a:off x="457200" y="990600"/>
            <a:ext cx="8229600" cy="4389437"/>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rgbClr val="0BD0D9"/>
              </a:buClr>
              <a:buSzPts val="1900"/>
              <a:buFont typeface="Noto Sans Symbols"/>
              <a:buNone/>
            </a:pPr>
            <a:r>
              <a:rPr b="0" i="0" lang="en-US" sz="2000" u="none" cap="none" strike="noStrike">
                <a:solidFill>
                  <a:schemeClr val="dk1"/>
                </a:solidFill>
                <a:latin typeface="Constantia"/>
                <a:ea typeface="Constantia"/>
                <a:cs typeface="Constantia"/>
                <a:sym typeface="Constantia"/>
              </a:rPr>
              <a:t>The Data that flow into or out of a bubble must match the data flow at the nest level of DFD. This is known as </a:t>
            </a:r>
            <a:r>
              <a:rPr b="0" i="0" lang="en-US" sz="2000" u="none" cap="none" strike="noStrike">
                <a:solidFill>
                  <a:schemeClr val="dk1"/>
                </a:solidFill>
                <a:latin typeface="Arial"/>
                <a:ea typeface="Arial"/>
                <a:cs typeface="Arial"/>
                <a:sym typeface="Arial"/>
              </a:rPr>
              <a:t>Balancing a DFD</a:t>
            </a:r>
            <a:r>
              <a:rPr b="0" i="0" lang="en-US" sz="2000" u="none" cap="none" strike="noStrike">
                <a:solidFill>
                  <a:schemeClr val="dk1"/>
                </a:solidFill>
                <a:latin typeface="Constantia"/>
                <a:ea typeface="Constantia"/>
                <a:cs typeface="Constantia"/>
                <a:sym typeface="Constantia"/>
              </a:rPr>
              <a:t> </a:t>
            </a:r>
            <a:endParaRPr b="0" i="0" sz="2600" u="none" cap="none" strike="noStrike">
              <a:solidFill>
                <a:schemeClr val="dk1"/>
              </a:solidFill>
              <a:latin typeface="Constantia"/>
              <a:ea typeface="Constantia"/>
              <a:cs typeface="Constantia"/>
              <a:sym typeface="Constantia"/>
            </a:endParaRPr>
          </a:p>
          <a:p>
            <a:pPr indent="-273050" lvl="0" marL="273050" marR="0" rtl="0" algn="l">
              <a:lnSpc>
                <a:spcPct val="100000"/>
              </a:lnSpc>
              <a:spcBef>
                <a:spcPts val="520"/>
              </a:spcBef>
              <a:spcAft>
                <a:spcPts val="0"/>
              </a:spcAft>
              <a:buClr>
                <a:srgbClr val="0BD0D9"/>
              </a:buClr>
              <a:buSzPts val="2470"/>
              <a:buFont typeface="Noto Sans Symbols"/>
              <a:buNone/>
            </a:pPr>
            <a:r>
              <a:t/>
            </a:r>
            <a:endParaRPr b="0" i="0" sz="2600" u="none" cap="none" strike="noStrike">
              <a:solidFill>
                <a:schemeClr val="dk1"/>
              </a:solidFill>
              <a:latin typeface="Constantia"/>
              <a:ea typeface="Constantia"/>
              <a:cs typeface="Constantia"/>
              <a:sym typeface="Constantia"/>
            </a:endParaRPr>
          </a:p>
        </p:txBody>
      </p:sp>
      <p:sp>
        <p:nvSpPr>
          <p:cNvPr id="2300" name="Google Shape;2300;p274"/>
          <p:cNvSpPr/>
          <p:nvPr/>
        </p:nvSpPr>
        <p:spPr>
          <a:xfrm>
            <a:off x="1022350" y="3157537"/>
            <a:ext cx="920750" cy="920750"/>
          </a:xfrm>
          <a:prstGeom prst="ellipse">
            <a:avLst/>
          </a:prstGeom>
          <a:noFill/>
          <a:ln cap="flat" cmpd="sng" w="38150">
            <a:solidFill>
              <a:srgbClr val="4C38E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01" name="Google Shape;2301;p274"/>
          <p:cNvSpPr/>
          <p:nvPr/>
        </p:nvSpPr>
        <p:spPr>
          <a:xfrm>
            <a:off x="2198688" y="2065337"/>
            <a:ext cx="919162" cy="920750"/>
          </a:xfrm>
          <a:prstGeom prst="ellipse">
            <a:avLst/>
          </a:prstGeom>
          <a:noFill/>
          <a:ln cap="flat" cmpd="sng" w="38150">
            <a:solidFill>
              <a:srgbClr val="4C38E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02" name="Google Shape;2302;p274"/>
          <p:cNvSpPr/>
          <p:nvPr/>
        </p:nvSpPr>
        <p:spPr>
          <a:xfrm>
            <a:off x="3290888" y="3157537"/>
            <a:ext cx="919162" cy="920750"/>
          </a:xfrm>
          <a:prstGeom prst="ellipse">
            <a:avLst/>
          </a:prstGeom>
          <a:noFill/>
          <a:ln cap="flat" cmpd="sng" w="38150">
            <a:solidFill>
              <a:srgbClr val="4C38E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03" name="Google Shape;2303;p274"/>
          <p:cNvSpPr/>
          <p:nvPr/>
        </p:nvSpPr>
        <p:spPr>
          <a:xfrm>
            <a:off x="5978525" y="2570162"/>
            <a:ext cx="920750" cy="919163"/>
          </a:xfrm>
          <a:prstGeom prst="ellipse">
            <a:avLst/>
          </a:prstGeom>
          <a:noFill/>
          <a:ln cap="flat" cmpd="sng" w="38150">
            <a:solidFill>
              <a:srgbClr val="4C38E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04" name="Google Shape;2304;p274"/>
          <p:cNvSpPr/>
          <p:nvPr/>
        </p:nvSpPr>
        <p:spPr>
          <a:xfrm>
            <a:off x="5054600" y="4165600"/>
            <a:ext cx="920750" cy="920750"/>
          </a:xfrm>
          <a:prstGeom prst="ellipse">
            <a:avLst/>
          </a:prstGeom>
          <a:noFill/>
          <a:ln cap="flat" cmpd="sng" w="38150">
            <a:solidFill>
              <a:srgbClr val="4C38E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05" name="Google Shape;2305;p274"/>
          <p:cNvSpPr/>
          <p:nvPr/>
        </p:nvSpPr>
        <p:spPr>
          <a:xfrm>
            <a:off x="7070725" y="4081462"/>
            <a:ext cx="920750" cy="920750"/>
          </a:xfrm>
          <a:prstGeom prst="ellipse">
            <a:avLst/>
          </a:prstGeom>
          <a:noFill/>
          <a:ln cap="flat" cmpd="sng" w="38150">
            <a:solidFill>
              <a:srgbClr val="4C38E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id="2306" name="Google Shape;2306;p274"/>
          <p:cNvGrpSpPr/>
          <p:nvPr/>
        </p:nvGrpSpPr>
        <p:grpSpPr>
          <a:xfrm>
            <a:off x="1190625" y="3409950"/>
            <a:ext cx="517525" cy="452437"/>
            <a:chOff x="816" y="1824"/>
            <a:chExt cx="296" cy="259"/>
          </a:xfrm>
        </p:grpSpPr>
        <p:sp>
          <p:nvSpPr>
            <p:cNvPr id="2307" name="Google Shape;2307;p274"/>
            <p:cNvSpPr/>
            <p:nvPr/>
          </p:nvSpPr>
          <p:spPr>
            <a:xfrm>
              <a:off x="816" y="1824"/>
              <a:ext cx="167" cy="259"/>
            </a:xfrm>
            <a:custGeom>
              <a:rect b="b" l="l" r="r" t="t"/>
              <a:pathLst>
                <a:path extrusionOk="0" h="1148" w="742">
                  <a:moveTo>
                    <a:pt x="231" y="75"/>
                  </a:moveTo>
                  <a:lnTo>
                    <a:pt x="510" y="75"/>
                  </a:lnTo>
                  <a:lnTo>
                    <a:pt x="510" y="134"/>
                  </a:lnTo>
                  <a:lnTo>
                    <a:pt x="519" y="145"/>
                  </a:lnTo>
                  <a:lnTo>
                    <a:pt x="568" y="145"/>
                  </a:lnTo>
                  <a:lnTo>
                    <a:pt x="568" y="204"/>
                  </a:lnTo>
                  <a:lnTo>
                    <a:pt x="577" y="213"/>
                  </a:lnTo>
                  <a:lnTo>
                    <a:pt x="616" y="213"/>
                  </a:lnTo>
                  <a:lnTo>
                    <a:pt x="616" y="398"/>
                  </a:lnTo>
                  <a:lnTo>
                    <a:pt x="577" y="398"/>
                  </a:lnTo>
                  <a:lnTo>
                    <a:pt x="568" y="406"/>
                  </a:lnTo>
                  <a:lnTo>
                    <a:pt x="568" y="466"/>
                  </a:lnTo>
                  <a:lnTo>
                    <a:pt x="519" y="466"/>
                  </a:lnTo>
                  <a:lnTo>
                    <a:pt x="510" y="476"/>
                  </a:lnTo>
                  <a:lnTo>
                    <a:pt x="510" y="533"/>
                  </a:lnTo>
                  <a:lnTo>
                    <a:pt x="231" y="533"/>
                  </a:lnTo>
                  <a:lnTo>
                    <a:pt x="231" y="75"/>
                  </a:lnTo>
                  <a:close/>
                  <a:moveTo>
                    <a:pt x="9" y="0"/>
                  </a:moveTo>
                  <a:lnTo>
                    <a:pt x="568" y="0"/>
                  </a:lnTo>
                  <a:lnTo>
                    <a:pt x="577" y="7"/>
                  </a:lnTo>
                  <a:lnTo>
                    <a:pt x="577" y="65"/>
                  </a:lnTo>
                  <a:lnTo>
                    <a:pt x="674" y="65"/>
                  </a:lnTo>
                  <a:lnTo>
                    <a:pt x="682" y="75"/>
                  </a:lnTo>
                  <a:lnTo>
                    <a:pt x="682" y="204"/>
                  </a:lnTo>
                  <a:lnTo>
                    <a:pt x="732" y="204"/>
                  </a:lnTo>
                  <a:lnTo>
                    <a:pt x="741" y="213"/>
                  </a:lnTo>
                  <a:lnTo>
                    <a:pt x="741" y="398"/>
                  </a:lnTo>
                  <a:lnTo>
                    <a:pt x="732" y="406"/>
                  </a:lnTo>
                  <a:lnTo>
                    <a:pt x="682" y="406"/>
                  </a:lnTo>
                  <a:lnTo>
                    <a:pt x="682" y="533"/>
                  </a:lnTo>
                  <a:lnTo>
                    <a:pt x="674" y="544"/>
                  </a:lnTo>
                  <a:lnTo>
                    <a:pt x="577" y="544"/>
                  </a:lnTo>
                  <a:lnTo>
                    <a:pt x="577" y="603"/>
                  </a:lnTo>
                  <a:lnTo>
                    <a:pt x="568" y="614"/>
                  </a:lnTo>
                  <a:lnTo>
                    <a:pt x="231" y="614"/>
                  </a:lnTo>
                  <a:lnTo>
                    <a:pt x="231" y="1071"/>
                  </a:lnTo>
                  <a:lnTo>
                    <a:pt x="337" y="1071"/>
                  </a:lnTo>
                  <a:lnTo>
                    <a:pt x="345" y="1079"/>
                  </a:lnTo>
                  <a:lnTo>
                    <a:pt x="345" y="1139"/>
                  </a:lnTo>
                  <a:lnTo>
                    <a:pt x="337" y="1147"/>
                  </a:lnTo>
                  <a:lnTo>
                    <a:pt x="9" y="1147"/>
                  </a:lnTo>
                  <a:lnTo>
                    <a:pt x="0" y="1139"/>
                  </a:lnTo>
                  <a:lnTo>
                    <a:pt x="0" y="1079"/>
                  </a:lnTo>
                  <a:lnTo>
                    <a:pt x="9" y="1071"/>
                  </a:lnTo>
                  <a:lnTo>
                    <a:pt x="116" y="1071"/>
                  </a:lnTo>
                  <a:lnTo>
                    <a:pt x="116" y="75"/>
                  </a:lnTo>
                  <a:lnTo>
                    <a:pt x="9" y="75"/>
                  </a:lnTo>
                  <a:lnTo>
                    <a:pt x="0" y="65"/>
                  </a:lnTo>
                  <a:lnTo>
                    <a:pt x="0" y="7"/>
                  </a:lnTo>
                  <a:lnTo>
                    <a:pt x="9" y="0"/>
                  </a:lnTo>
                  <a:close/>
                </a:path>
              </a:pathLst>
            </a:custGeom>
            <a:solidFill>
              <a:srgbClr val="336699"/>
            </a:solidFill>
            <a:ln cap="flat" cmpd="sng" w="9525">
              <a:solidFill>
                <a:srgbClr val="4C38E2"/>
              </a:solidFill>
              <a:prstDash val="solid"/>
              <a:round/>
              <a:headEnd len="sm" w="sm" type="none"/>
              <a:tailEnd len="sm" w="sm" type="none"/>
            </a:ln>
            <a:effectLst>
              <a:outerShdw rotWithShape="0" algn="ctr" dir="1096358" dist="40186">
                <a:srgbClr val="C0C0C0"/>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08" name="Google Shape;2308;p274"/>
            <p:cNvSpPr/>
            <p:nvPr/>
          </p:nvSpPr>
          <p:spPr>
            <a:xfrm>
              <a:off x="1010" y="1824"/>
              <a:ext cx="102" cy="259"/>
            </a:xfrm>
            <a:custGeom>
              <a:rect b="b" l="l" r="r" t="t"/>
              <a:pathLst>
                <a:path extrusionOk="0" h="1148" w="455">
                  <a:moveTo>
                    <a:pt x="226" y="0"/>
                  </a:moveTo>
                  <a:lnTo>
                    <a:pt x="277" y="0"/>
                  </a:lnTo>
                  <a:lnTo>
                    <a:pt x="284" y="7"/>
                  </a:lnTo>
                  <a:lnTo>
                    <a:pt x="284" y="1071"/>
                  </a:lnTo>
                  <a:lnTo>
                    <a:pt x="447" y="1071"/>
                  </a:lnTo>
                  <a:lnTo>
                    <a:pt x="454" y="1079"/>
                  </a:lnTo>
                  <a:lnTo>
                    <a:pt x="454" y="1139"/>
                  </a:lnTo>
                  <a:lnTo>
                    <a:pt x="447" y="1147"/>
                  </a:lnTo>
                  <a:lnTo>
                    <a:pt x="9" y="1147"/>
                  </a:lnTo>
                  <a:lnTo>
                    <a:pt x="0" y="1139"/>
                  </a:lnTo>
                  <a:lnTo>
                    <a:pt x="0" y="1079"/>
                  </a:lnTo>
                  <a:lnTo>
                    <a:pt x="9" y="1071"/>
                  </a:lnTo>
                  <a:lnTo>
                    <a:pt x="162" y="1071"/>
                  </a:lnTo>
                  <a:lnTo>
                    <a:pt x="162" y="213"/>
                  </a:lnTo>
                  <a:lnTo>
                    <a:pt x="66" y="213"/>
                  </a:lnTo>
                  <a:lnTo>
                    <a:pt x="56" y="204"/>
                  </a:lnTo>
                  <a:lnTo>
                    <a:pt x="56" y="145"/>
                  </a:lnTo>
                  <a:lnTo>
                    <a:pt x="66" y="134"/>
                  </a:lnTo>
                  <a:lnTo>
                    <a:pt x="162" y="134"/>
                  </a:lnTo>
                  <a:lnTo>
                    <a:pt x="162" y="75"/>
                  </a:lnTo>
                  <a:lnTo>
                    <a:pt x="172" y="65"/>
                  </a:lnTo>
                  <a:lnTo>
                    <a:pt x="220" y="65"/>
                  </a:lnTo>
                  <a:lnTo>
                    <a:pt x="220" y="7"/>
                  </a:lnTo>
                  <a:lnTo>
                    <a:pt x="226" y="0"/>
                  </a:lnTo>
                </a:path>
              </a:pathLst>
            </a:custGeom>
            <a:solidFill>
              <a:srgbClr val="336699"/>
            </a:solidFill>
            <a:ln cap="flat" cmpd="sng" w="9525">
              <a:solidFill>
                <a:srgbClr val="4C38E2"/>
              </a:solidFill>
              <a:prstDash val="solid"/>
              <a:round/>
              <a:headEnd len="sm" w="sm" type="none"/>
              <a:tailEnd len="sm" w="sm" type="none"/>
            </a:ln>
            <a:effectLst>
              <a:outerShdw rotWithShape="0" algn="ctr" dir="1096358" dist="40186">
                <a:srgbClr val="C0C0C0"/>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nvGrpSpPr>
          <p:cNvPr id="2309" name="Google Shape;2309;p274"/>
          <p:cNvGrpSpPr/>
          <p:nvPr/>
        </p:nvGrpSpPr>
        <p:grpSpPr>
          <a:xfrm>
            <a:off x="2347913" y="2317750"/>
            <a:ext cx="519112" cy="452437"/>
            <a:chOff x="1478" y="1200"/>
            <a:chExt cx="296" cy="259"/>
          </a:xfrm>
        </p:grpSpPr>
        <p:sp>
          <p:nvSpPr>
            <p:cNvPr id="2310" name="Google Shape;2310;p274"/>
            <p:cNvSpPr/>
            <p:nvPr/>
          </p:nvSpPr>
          <p:spPr>
            <a:xfrm>
              <a:off x="1478" y="1200"/>
              <a:ext cx="160" cy="259"/>
            </a:xfrm>
            <a:custGeom>
              <a:rect b="b" l="l" r="r" t="t"/>
              <a:pathLst>
                <a:path extrusionOk="0" h="1147" w="711">
                  <a:moveTo>
                    <a:pt x="222" y="75"/>
                  </a:moveTo>
                  <a:lnTo>
                    <a:pt x="489" y="75"/>
                  </a:lnTo>
                  <a:lnTo>
                    <a:pt x="489" y="134"/>
                  </a:lnTo>
                  <a:lnTo>
                    <a:pt x="497" y="145"/>
                  </a:lnTo>
                  <a:lnTo>
                    <a:pt x="543" y="145"/>
                  </a:lnTo>
                  <a:lnTo>
                    <a:pt x="543" y="204"/>
                  </a:lnTo>
                  <a:lnTo>
                    <a:pt x="552" y="213"/>
                  </a:lnTo>
                  <a:lnTo>
                    <a:pt x="589" y="213"/>
                  </a:lnTo>
                  <a:lnTo>
                    <a:pt x="589" y="398"/>
                  </a:lnTo>
                  <a:lnTo>
                    <a:pt x="552" y="398"/>
                  </a:lnTo>
                  <a:lnTo>
                    <a:pt x="543" y="406"/>
                  </a:lnTo>
                  <a:lnTo>
                    <a:pt x="543" y="466"/>
                  </a:lnTo>
                  <a:lnTo>
                    <a:pt x="497" y="466"/>
                  </a:lnTo>
                  <a:lnTo>
                    <a:pt x="489" y="476"/>
                  </a:lnTo>
                  <a:lnTo>
                    <a:pt x="489" y="532"/>
                  </a:lnTo>
                  <a:lnTo>
                    <a:pt x="222" y="532"/>
                  </a:lnTo>
                  <a:lnTo>
                    <a:pt x="222" y="75"/>
                  </a:lnTo>
                  <a:close/>
                  <a:moveTo>
                    <a:pt x="9" y="0"/>
                  </a:moveTo>
                  <a:lnTo>
                    <a:pt x="543" y="0"/>
                  </a:lnTo>
                  <a:lnTo>
                    <a:pt x="552" y="7"/>
                  </a:lnTo>
                  <a:lnTo>
                    <a:pt x="552" y="65"/>
                  </a:lnTo>
                  <a:lnTo>
                    <a:pt x="644" y="65"/>
                  </a:lnTo>
                  <a:lnTo>
                    <a:pt x="653" y="75"/>
                  </a:lnTo>
                  <a:lnTo>
                    <a:pt x="653" y="204"/>
                  </a:lnTo>
                  <a:lnTo>
                    <a:pt x="701" y="204"/>
                  </a:lnTo>
                  <a:lnTo>
                    <a:pt x="710" y="213"/>
                  </a:lnTo>
                  <a:lnTo>
                    <a:pt x="710" y="398"/>
                  </a:lnTo>
                  <a:lnTo>
                    <a:pt x="701" y="406"/>
                  </a:lnTo>
                  <a:lnTo>
                    <a:pt x="653" y="406"/>
                  </a:lnTo>
                  <a:lnTo>
                    <a:pt x="653" y="532"/>
                  </a:lnTo>
                  <a:lnTo>
                    <a:pt x="644" y="544"/>
                  </a:lnTo>
                  <a:lnTo>
                    <a:pt x="552" y="544"/>
                  </a:lnTo>
                  <a:lnTo>
                    <a:pt x="552" y="602"/>
                  </a:lnTo>
                  <a:lnTo>
                    <a:pt x="543" y="613"/>
                  </a:lnTo>
                  <a:lnTo>
                    <a:pt x="222" y="613"/>
                  </a:lnTo>
                  <a:lnTo>
                    <a:pt x="222" y="1070"/>
                  </a:lnTo>
                  <a:lnTo>
                    <a:pt x="323" y="1070"/>
                  </a:lnTo>
                  <a:lnTo>
                    <a:pt x="330" y="1078"/>
                  </a:lnTo>
                  <a:lnTo>
                    <a:pt x="330" y="1138"/>
                  </a:lnTo>
                  <a:lnTo>
                    <a:pt x="323" y="1146"/>
                  </a:lnTo>
                  <a:lnTo>
                    <a:pt x="9" y="1146"/>
                  </a:lnTo>
                  <a:lnTo>
                    <a:pt x="0" y="1138"/>
                  </a:lnTo>
                  <a:lnTo>
                    <a:pt x="0" y="1078"/>
                  </a:lnTo>
                  <a:lnTo>
                    <a:pt x="9" y="1070"/>
                  </a:lnTo>
                  <a:lnTo>
                    <a:pt x="111" y="1070"/>
                  </a:lnTo>
                  <a:lnTo>
                    <a:pt x="111" y="75"/>
                  </a:lnTo>
                  <a:lnTo>
                    <a:pt x="9" y="75"/>
                  </a:lnTo>
                  <a:lnTo>
                    <a:pt x="0" y="65"/>
                  </a:lnTo>
                  <a:lnTo>
                    <a:pt x="0" y="7"/>
                  </a:lnTo>
                  <a:lnTo>
                    <a:pt x="9" y="0"/>
                  </a:lnTo>
                  <a:close/>
                </a:path>
              </a:pathLst>
            </a:custGeom>
            <a:solidFill>
              <a:srgbClr val="336699"/>
            </a:solidFill>
            <a:ln cap="flat" cmpd="sng" w="9525">
              <a:solidFill>
                <a:srgbClr val="4C38E2"/>
              </a:solidFill>
              <a:prstDash val="solid"/>
              <a:round/>
              <a:headEnd len="sm" w="sm" type="none"/>
              <a:tailEnd len="sm" w="sm" type="none"/>
            </a:ln>
            <a:effectLst>
              <a:outerShdw rotWithShape="0" algn="ctr" dir="1096358" dist="40186">
                <a:srgbClr val="C0C0C0"/>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11" name="Google Shape;2311;p274"/>
            <p:cNvSpPr/>
            <p:nvPr/>
          </p:nvSpPr>
          <p:spPr>
            <a:xfrm>
              <a:off x="1652" y="1200"/>
              <a:ext cx="122" cy="259"/>
            </a:xfrm>
            <a:custGeom>
              <a:rect b="b" l="l" r="r" t="t"/>
              <a:pathLst>
                <a:path extrusionOk="0" h="1147" w="543">
                  <a:moveTo>
                    <a:pt x="163" y="0"/>
                  </a:moveTo>
                  <a:lnTo>
                    <a:pt x="318" y="0"/>
                  </a:lnTo>
                  <a:lnTo>
                    <a:pt x="325" y="7"/>
                  </a:lnTo>
                  <a:lnTo>
                    <a:pt x="325" y="65"/>
                  </a:lnTo>
                  <a:lnTo>
                    <a:pt x="425" y="65"/>
                  </a:lnTo>
                  <a:lnTo>
                    <a:pt x="433" y="75"/>
                  </a:lnTo>
                  <a:lnTo>
                    <a:pt x="433" y="134"/>
                  </a:lnTo>
                  <a:lnTo>
                    <a:pt x="481" y="134"/>
                  </a:lnTo>
                  <a:lnTo>
                    <a:pt x="488" y="145"/>
                  </a:lnTo>
                  <a:lnTo>
                    <a:pt x="488" y="466"/>
                  </a:lnTo>
                  <a:lnTo>
                    <a:pt x="481" y="476"/>
                  </a:lnTo>
                  <a:lnTo>
                    <a:pt x="433" y="476"/>
                  </a:lnTo>
                  <a:lnTo>
                    <a:pt x="433" y="602"/>
                  </a:lnTo>
                  <a:lnTo>
                    <a:pt x="425" y="613"/>
                  </a:lnTo>
                  <a:lnTo>
                    <a:pt x="380" y="613"/>
                  </a:lnTo>
                  <a:lnTo>
                    <a:pt x="380" y="670"/>
                  </a:lnTo>
                  <a:lnTo>
                    <a:pt x="371" y="678"/>
                  </a:lnTo>
                  <a:lnTo>
                    <a:pt x="325" y="678"/>
                  </a:lnTo>
                  <a:lnTo>
                    <a:pt x="325" y="804"/>
                  </a:lnTo>
                  <a:lnTo>
                    <a:pt x="318" y="816"/>
                  </a:lnTo>
                  <a:lnTo>
                    <a:pt x="271" y="816"/>
                  </a:lnTo>
                  <a:lnTo>
                    <a:pt x="271" y="874"/>
                  </a:lnTo>
                  <a:lnTo>
                    <a:pt x="264" y="885"/>
                  </a:lnTo>
                  <a:lnTo>
                    <a:pt x="217" y="885"/>
                  </a:lnTo>
                  <a:lnTo>
                    <a:pt x="217" y="933"/>
                  </a:lnTo>
                  <a:lnTo>
                    <a:pt x="208" y="944"/>
                  </a:lnTo>
                  <a:lnTo>
                    <a:pt x="163" y="944"/>
                  </a:lnTo>
                  <a:lnTo>
                    <a:pt x="163" y="1001"/>
                  </a:lnTo>
                  <a:lnTo>
                    <a:pt x="481" y="1001"/>
                  </a:lnTo>
                  <a:lnTo>
                    <a:pt x="481" y="944"/>
                  </a:lnTo>
                  <a:lnTo>
                    <a:pt x="488" y="933"/>
                  </a:lnTo>
                  <a:lnTo>
                    <a:pt x="535" y="933"/>
                  </a:lnTo>
                  <a:lnTo>
                    <a:pt x="542" y="944"/>
                  </a:lnTo>
                  <a:lnTo>
                    <a:pt x="542" y="1070"/>
                  </a:lnTo>
                  <a:lnTo>
                    <a:pt x="535" y="1078"/>
                  </a:lnTo>
                  <a:lnTo>
                    <a:pt x="488" y="1078"/>
                  </a:lnTo>
                  <a:lnTo>
                    <a:pt x="488" y="1138"/>
                  </a:lnTo>
                  <a:lnTo>
                    <a:pt x="481" y="1146"/>
                  </a:lnTo>
                  <a:lnTo>
                    <a:pt x="8" y="1146"/>
                  </a:lnTo>
                  <a:lnTo>
                    <a:pt x="0" y="1138"/>
                  </a:lnTo>
                  <a:lnTo>
                    <a:pt x="0" y="1012"/>
                  </a:lnTo>
                  <a:lnTo>
                    <a:pt x="8" y="1001"/>
                  </a:lnTo>
                  <a:lnTo>
                    <a:pt x="54" y="1001"/>
                  </a:lnTo>
                  <a:lnTo>
                    <a:pt x="54" y="944"/>
                  </a:lnTo>
                  <a:lnTo>
                    <a:pt x="63" y="933"/>
                  </a:lnTo>
                  <a:lnTo>
                    <a:pt x="108" y="933"/>
                  </a:lnTo>
                  <a:lnTo>
                    <a:pt x="108" y="885"/>
                  </a:lnTo>
                  <a:lnTo>
                    <a:pt x="117" y="874"/>
                  </a:lnTo>
                  <a:lnTo>
                    <a:pt x="154" y="874"/>
                  </a:lnTo>
                  <a:lnTo>
                    <a:pt x="154" y="816"/>
                  </a:lnTo>
                  <a:lnTo>
                    <a:pt x="163" y="804"/>
                  </a:lnTo>
                  <a:lnTo>
                    <a:pt x="208" y="804"/>
                  </a:lnTo>
                  <a:lnTo>
                    <a:pt x="208" y="748"/>
                  </a:lnTo>
                  <a:lnTo>
                    <a:pt x="217" y="740"/>
                  </a:lnTo>
                  <a:lnTo>
                    <a:pt x="264" y="740"/>
                  </a:lnTo>
                  <a:lnTo>
                    <a:pt x="264" y="613"/>
                  </a:lnTo>
                  <a:lnTo>
                    <a:pt x="271" y="602"/>
                  </a:lnTo>
                  <a:lnTo>
                    <a:pt x="318" y="602"/>
                  </a:lnTo>
                  <a:lnTo>
                    <a:pt x="318" y="476"/>
                  </a:lnTo>
                  <a:lnTo>
                    <a:pt x="325" y="466"/>
                  </a:lnTo>
                  <a:lnTo>
                    <a:pt x="371" y="466"/>
                  </a:lnTo>
                  <a:lnTo>
                    <a:pt x="371" y="213"/>
                  </a:lnTo>
                  <a:lnTo>
                    <a:pt x="325" y="213"/>
                  </a:lnTo>
                  <a:lnTo>
                    <a:pt x="318" y="204"/>
                  </a:lnTo>
                  <a:lnTo>
                    <a:pt x="318" y="145"/>
                  </a:lnTo>
                  <a:lnTo>
                    <a:pt x="117" y="145"/>
                  </a:lnTo>
                  <a:lnTo>
                    <a:pt x="117" y="204"/>
                  </a:lnTo>
                  <a:lnTo>
                    <a:pt x="108" y="213"/>
                  </a:lnTo>
                  <a:lnTo>
                    <a:pt x="63" y="213"/>
                  </a:lnTo>
                  <a:lnTo>
                    <a:pt x="63" y="339"/>
                  </a:lnTo>
                  <a:lnTo>
                    <a:pt x="54" y="349"/>
                  </a:lnTo>
                  <a:lnTo>
                    <a:pt x="8" y="349"/>
                  </a:lnTo>
                  <a:lnTo>
                    <a:pt x="0" y="339"/>
                  </a:lnTo>
                  <a:lnTo>
                    <a:pt x="0" y="213"/>
                  </a:lnTo>
                  <a:lnTo>
                    <a:pt x="8" y="204"/>
                  </a:lnTo>
                  <a:lnTo>
                    <a:pt x="54" y="204"/>
                  </a:lnTo>
                  <a:lnTo>
                    <a:pt x="54" y="75"/>
                  </a:lnTo>
                  <a:lnTo>
                    <a:pt x="63" y="65"/>
                  </a:lnTo>
                  <a:lnTo>
                    <a:pt x="154" y="65"/>
                  </a:lnTo>
                  <a:lnTo>
                    <a:pt x="154" y="7"/>
                  </a:lnTo>
                  <a:lnTo>
                    <a:pt x="163" y="0"/>
                  </a:lnTo>
                </a:path>
              </a:pathLst>
            </a:custGeom>
            <a:solidFill>
              <a:srgbClr val="336699"/>
            </a:solidFill>
            <a:ln cap="flat" cmpd="sng" w="9525">
              <a:solidFill>
                <a:srgbClr val="4C38E2"/>
              </a:solidFill>
              <a:prstDash val="solid"/>
              <a:round/>
              <a:headEnd len="sm" w="sm" type="none"/>
              <a:tailEnd len="sm" w="sm" type="none"/>
            </a:ln>
            <a:effectLst>
              <a:outerShdw rotWithShape="0" algn="ctr" dir="1096358" dist="40186">
                <a:srgbClr val="C0C0C0"/>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nvGrpSpPr>
          <p:cNvPr id="2312" name="Google Shape;2312;p274"/>
          <p:cNvGrpSpPr/>
          <p:nvPr/>
        </p:nvGrpSpPr>
        <p:grpSpPr>
          <a:xfrm>
            <a:off x="3524250" y="3409950"/>
            <a:ext cx="519113" cy="452437"/>
            <a:chOff x="2150" y="1824"/>
            <a:chExt cx="296" cy="259"/>
          </a:xfrm>
        </p:grpSpPr>
        <p:sp>
          <p:nvSpPr>
            <p:cNvPr id="2313" name="Google Shape;2313;p274"/>
            <p:cNvSpPr/>
            <p:nvPr/>
          </p:nvSpPr>
          <p:spPr>
            <a:xfrm>
              <a:off x="2150" y="1824"/>
              <a:ext cx="167" cy="259"/>
            </a:xfrm>
            <a:custGeom>
              <a:rect b="b" l="l" r="r" t="t"/>
              <a:pathLst>
                <a:path extrusionOk="0" h="1148" w="742">
                  <a:moveTo>
                    <a:pt x="231" y="75"/>
                  </a:moveTo>
                  <a:lnTo>
                    <a:pt x="510" y="75"/>
                  </a:lnTo>
                  <a:lnTo>
                    <a:pt x="510" y="134"/>
                  </a:lnTo>
                  <a:lnTo>
                    <a:pt x="519" y="145"/>
                  </a:lnTo>
                  <a:lnTo>
                    <a:pt x="568" y="145"/>
                  </a:lnTo>
                  <a:lnTo>
                    <a:pt x="568" y="204"/>
                  </a:lnTo>
                  <a:lnTo>
                    <a:pt x="577" y="213"/>
                  </a:lnTo>
                  <a:lnTo>
                    <a:pt x="616" y="213"/>
                  </a:lnTo>
                  <a:lnTo>
                    <a:pt x="616" y="398"/>
                  </a:lnTo>
                  <a:lnTo>
                    <a:pt x="577" y="398"/>
                  </a:lnTo>
                  <a:lnTo>
                    <a:pt x="568" y="406"/>
                  </a:lnTo>
                  <a:lnTo>
                    <a:pt x="568" y="466"/>
                  </a:lnTo>
                  <a:lnTo>
                    <a:pt x="519" y="466"/>
                  </a:lnTo>
                  <a:lnTo>
                    <a:pt x="510" y="476"/>
                  </a:lnTo>
                  <a:lnTo>
                    <a:pt x="510" y="533"/>
                  </a:lnTo>
                  <a:lnTo>
                    <a:pt x="231" y="533"/>
                  </a:lnTo>
                  <a:lnTo>
                    <a:pt x="231" y="75"/>
                  </a:lnTo>
                  <a:close/>
                  <a:moveTo>
                    <a:pt x="9" y="0"/>
                  </a:moveTo>
                  <a:lnTo>
                    <a:pt x="568" y="0"/>
                  </a:lnTo>
                  <a:lnTo>
                    <a:pt x="577" y="7"/>
                  </a:lnTo>
                  <a:lnTo>
                    <a:pt x="577" y="65"/>
                  </a:lnTo>
                  <a:lnTo>
                    <a:pt x="674" y="65"/>
                  </a:lnTo>
                  <a:lnTo>
                    <a:pt x="682" y="75"/>
                  </a:lnTo>
                  <a:lnTo>
                    <a:pt x="682" y="204"/>
                  </a:lnTo>
                  <a:lnTo>
                    <a:pt x="732" y="204"/>
                  </a:lnTo>
                  <a:lnTo>
                    <a:pt x="741" y="213"/>
                  </a:lnTo>
                  <a:lnTo>
                    <a:pt x="741" y="398"/>
                  </a:lnTo>
                  <a:lnTo>
                    <a:pt x="732" y="406"/>
                  </a:lnTo>
                  <a:lnTo>
                    <a:pt x="682" y="406"/>
                  </a:lnTo>
                  <a:lnTo>
                    <a:pt x="682" y="533"/>
                  </a:lnTo>
                  <a:lnTo>
                    <a:pt x="674" y="544"/>
                  </a:lnTo>
                  <a:lnTo>
                    <a:pt x="577" y="544"/>
                  </a:lnTo>
                  <a:lnTo>
                    <a:pt x="577" y="603"/>
                  </a:lnTo>
                  <a:lnTo>
                    <a:pt x="568" y="614"/>
                  </a:lnTo>
                  <a:lnTo>
                    <a:pt x="231" y="614"/>
                  </a:lnTo>
                  <a:lnTo>
                    <a:pt x="231" y="1071"/>
                  </a:lnTo>
                  <a:lnTo>
                    <a:pt x="337" y="1071"/>
                  </a:lnTo>
                  <a:lnTo>
                    <a:pt x="345" y="1079"/>
                  </a:lnTo>
                  <a:lnTo>
                    <a:pt x="345" y="1139"/>
                  </a:lnTo>
                  <a:lnTo>
                    <a:pt x="337" y="1147"/>
                  </a:lnTo>
                  <a:lnTo>
                    <a:pt x="9" y="1147"/>
                  </a:lnTo>
                  <a:lnTo>
                    <a:pt x="0" y="1139"/>
                  </a:lnTo>
                  <a:lnTo>
                    <a:pt x="0" y="1079"/>
                  </a:lnTo>
                  <a:lnTo>
                    <a:pt x="9" y="1071"/>
                  </a:lnTo>
                  <a:lnTo>
                    <a:pt x="116" y="1071"/>
                  </a:lnTo>
                  <a:lnTo>
                    <a:pt x="116" y="75"/>
                  </a:lnTo>
                  <a:lnTo>
                    <a:pt x="9" y="75"/>
                  </a:lnTo>
                  <a:lnTo>
                    <a:pt x="0" y="65"/>
                  </a:lnTo>
                  <a:lnTo>
                    <a:pt x="0" y="7"/>
                  </a:lnTo>
                  <a:lnTo>
                    <a:pt x="9" y="0"/>
                  </a:lnTo>
                  <a:close/>
                </a:path>
              </a:pathLst>
            </a:custGeom>
            <a:solidFill>
              <a:srgbClr val="336699"/>
            </a:solidFill>
            <a:ln cap="flat" cmpd="sng" w="9525">
              <a:solidFill>
                <a:srgbClr val="4C38E2"/>
              </a:solidFill>
              <a:prstDash val="solid"/>
              <a:round/>
              <a:headEnd len="sm" w="sm" type="none"/>
              <a:tailEnd len="sm" w="sm" type="none"/>
            </a:ln>
            <a:effectLst>
              <a:outerShdw rotWithShape="0" algn="ctr" dir="1096358" dist="40186">
                <a:srgbClr val="C0C0C0"/>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14" name="Google Shape;2314;p274"/>
            <p:cNvSpPr/>
            <p:nvPr/>
          </p:nvSpPr>
          <p:spPr>
            <a:xfrm>
              <a:off x="2331" y="1824"/>
              <a:ext cx="115" cy="259"/>
            </a:xfrm>
            <a:custGeom>
              <a:rect b="b" l="l" r="r" t="t"/>
              <a:pathLst>
                <a:path extrusionOk="0" h="1148" w="513">
                  <a:moveTo>
                    <a:pt x="172" y="0"/>
                  </a:moveTo>
                  <a:lnTo>
                    <a:pt x="335" y="0"/>
                  </a:lnTo>
                  <a:lnTo>
                    <a:pt x="342" y="7"/>
                  </a:lnTo>
                  <a:lnTo>
                    <a:pt x="342" y="65"/>
                  </a:lnTo>
                  <a:lnTo>
                    <a:pt x="390" y="65"/>
                  </a:lnTo>
                  <a:lnTo>
                    <a:pt x="400" y="75"/>
                  </a:lnTo>
                  <a:lnTo>
                    <a:pt x="400" y="134"/>
                  </a:lnTo>
                  <a:lnTo>
                    <a:pt x="447" y="134"/>
                  </a:lnTo>
                  <a:lnTo>
                    <a:pt x="454" y="145"/>
                  </a:lnTo>
                  <a:lnTo>
                    <a:pt x="454" y="340"/>
                  </a:lnTo>
                  <a:lnTo>
                    <a:pt x="447" y="350"/>
                  </a:lnTo>
                  <a:lnTo>
                    <a:pt x="400" y="350"/>
                  </a:lnTo>
                  <a:lnTo>
                    <a:pt x="400" y="398"/>
                  </a:lnTo>
                  <a:lnTo>
                    <a:pt x="390" y="406"/>
                  </a:lnTo>
                  <a:lnTo>
                    <a:pt x="342" y="406"/>
                  </a:lnTo>
                  <a:lnTo>
                    <a:pt x="342" y="466"/>
                  </a:lnTo>
                  <a:lnTo>
                    <a:pt x="390" y="466"/>
                  </a:lnTo>
                  <a:lnTo>
                    <a:pt x="400" y="476"/>
                  </a:lnTo>
                  <a:lnTo>
                    <a:pt x="400" y="533"/>
                  </a:lnTo>
                  <a:lnTo>
                    <a:pt x="447" y="533"/>
                  </a:lnTo>
                  <a:lnTo>
                    <a:pt x="454" y="544"/>
                  </a:lnTo>
                  <a:lnTo>
                    <a:pt x="454" y="603"/>
                  </a:lnTo>
                  <a:lnTo>
                    <a:pt x="505" y="603"/>
                  </a:lnTo>
                  <a:lnTo>
                    <a:pt x="512" y="614"/>
                  </a:lnTo>
                  <a:lnTo>
                    <a:pt x="512" y="875"/>
                  </a:lnTo>
                  <a:lnTo>
                    <a:pt x="505" y="886"/>
                  </a:lnTo>
                  <a:lnTo>
                    <a:pt x="454" y="886"/>
                  </a:lnTo>
                  <a:lnTo>
                    <a:pt x="454" y="1002"/>
                  </a:lnTo>
                  <a:lnTo>
                    <a:pt x="447" y="1013"/>
                  </a:lnTo>
                  <a:lnTo>
                    <a:pt x="400" y="1013"/>
                  </a:lnTo>
                  <a:lnTo>
                    <a:pt x="400" y="1071"/>
                  </a:lnTo>
                  <a:lnTo>
                    <a:pt x="390" y="1079"/>
                  </a:lnTo>
                  <a:lnTo>
                    <a:pt x="284" y="1079"/>
                  </a:lnTo>
                  <a:lnTo>
                    <a:pt x="284" y="1139"/>
                  </a:lnTo>
                  <a:lnTo>
                    <a:pt x="277" y="1147"/>
                  </a:lnTo>
                  <a:lnTo>
                    <a:pt x="66" y="1147"/>
                  </a:lnTo>
                  <a:lnTo>
                    <a:pt x="57" y="1139"/>
                  </a:lnTo>
                  <a:lnTo>
                    <a:pt x="57" y="1079"/>
                  </a:lnTo>
                  <a:lnTo>
                    <a:pt x="9" y="1079"/>
                  </a:lnTo>
                  <a:lnTo>
                    <a:pt x="0" y="1071"/>
                  </a:lnTo>
                  <a:lnTo>
                    <a:pt x="0" y="945"/>
                  </a:lnTo>
                  <a:lnTo>
                    <a:pt x="9" y="934"/>
                  </a:lnTo>
                  <a:lnTo>
                    <a:pt x="114" y="934"/>
                  </a:lnTo>
                  <a:lnTo>
                    <a:pt x="124" y="945"/>
                  </a:lnTo>
                  <a:lnTo>
                    <a:pt x="124" y="1002"/>
                  </a:lnTo>
                  <a:lnTo>
                    <a:pt x="163" y="1002"/>
                  </a:lnTo>
                  <a:lnTo>
                    <a:pt x="172" y="1013"/>
                  </a:lnTo>
                  <a:lnTo>
                    <a:pt x="172" y="1071"/>
                  </a:lnTo>
                  <a:lnTo>
                    <a:pt x="277" y="1071"/>
                  </a:lnTo>
                  <a:lnTo>
                    <a:pt x="277" y="1013"/>
                  </a:lnTo>
                  <a:lnTo>
                    <a:pt x="284" y="1002"/>
                  </a:lnTo>
                  <a:lnTo>
                    <a:pt x="335" y="1002"/>
                  </a:lnTo>
                  <a:lnTo>
                    <a:pt x="335" y="945"/>
                  </a:lnTo>
                  <a:lnTo>
                    <a:pt x="342" y="934"/>
                  </a:lnTo>
                  <a:lnTo>
                    <a:pt x="390" y="934"/>
                  </a:lnTo>
                  <a:lnTo>
                    <a:pt x="390" y="679"/>
                  </a:lnTo>
                  <a:lnTo>
                    <a:pt x="342" y="679"/>
                  </a:lnTo>
                  <a:lnTo>
                    <a:pt x="335" y="671"/>
                  </a:lnTo>
                  <a:lnTo>
                    <a:pt x="335" y="614"/>
                  </a:lnTo>
                  <a:lnTo>
                    <a:pt x="284" y="614"/>
                  </a:lnTo>
                  <a:lnTo>
                    <a:pt x="277" y="603"/>
                  </a:lnTo>
                  <a:lnTo>
                    <a:pt x="277" y="544"/>
                  </a:lnTo>
                  <a:lnTo>
                    <a:pt x="172" y="544"/>
                  </a:lnTo>
                  <a:lnTo>
                    <a:pt x="163" y="533"/>
                  </a:lnTo>
                  <a:lnTo>
                    <a:pt x="163" y="476"/>
                  </a:lnTo>
                  <a:lnTo>
                    <a:pt x="172" y="466"/>
                  </a:lnTo>
                  <a:lnTo>
                    <a:pt x="220" y="466"/>
                  </a:lnTo>
                  <a:lnTo>
                    <a:pt x="220" y="406"/>
                  </a:lnTo>
                  <a:lnTo>
                    <a:pt x="230" y="398"/>
                  </a:lnTo>
                  <a:lnTo>
                    <a:pt x="277" y="398"/>
                  </a:lnTo>
                  <a:lnTo>
                    <a:pt x="277" y="350"/>
                  </a:lnTo>
                  <a:lnTo>
                    <a:pt x="284" y="340"/>
                  </a:lnTo>
                  <a:lnTo>
                    <a:pt x="335" y="340"/>
                  </a:lnTo>
                  <a:lnTo>
                    <a:pt x="335" y="213"/>
                  </a:lnTo>
                  <a:lnTo>
                    <a:pt x="284" y="213"/>
                  </a:lnTo>
                  <a:lnTo>
                    <a:pt x="277" y="204"/>
                  </a:lnTo>
                  <a:lnTo>
                    <a:pt x="277" y="145"/>
                  </a:lnTo>
                  <a:lnTo>
                    <a:pt x="124" y="145"/>
                  </a:lnTo>
                  <a:lnTo>
                    <a:pt x="124" y="204"/>
                  </a:lnTo>
                  <a:lnTo>
                    <a:pt x="114" y="213"/>
                  </a:lnTo>
                  <a:lnTo>
                    <a:pt x="66" y="213"/>
                  </a:lnTo>
                  <a:lnTo>
                    <a:pt x="66" y="340"/>
                  </a:lnTo>
                  <a:lnTo>
                    <a:pt x="57" y="350"/>
                  </a:lnTo>
                  <a:lnTo>
                    <a:pt x="9" y="350"/>
                  </a:lnTo>
                  <a:lnTo>
                    <a:pt x="0" y="340"/>
                  </a:lnTo>
                  <a:lnTo>
                    <a:pt x="0" y="213"/>
                  </a:lnTo>
                  <a:lnTo>
                    <a:pt x="9" y="204"/>
                  </a:lnTo>
                  <a:lnTo>
                    <a:pt x="57" y="204"/>
                  </a:lnTo>
                  <a:lnTo>
                    <a:pt x="57" y="75"/>
                  </a:lnTo>
                  <a:lnTo>
                    <a:pt x="66" y="65"/>
                  </a:lnTo>
                  <a:lnTo>
                    <a:pt x="163" y="65"/>
                  </a:lnTo>
                  <a:lnTo>
                    <a:pt x="163" y="7"/>
                  </a:lnTo>
                  <a:lnTo>
                    <a:pt x="172" y="0"/>
                  </a:lnTo>
                </a:path>
              </a:pathLst>
            </a:custGeom>
            <a:solidFill>
              <a:srgbClr val="336699"/>
            </a:solidFill>
            <a:ln cap="flat" cmpd="sng" w="9525">
              <a:solidFill>
                <a:srgbClr val="4C38E2"/>
              </a:solidFill>
              <a:prstDash val="solid"/>
              <a:round/>
              <a:headEnd len="sm" w="sm" type="none"/>
              <a:tailEnd len="sm" w="sm" type="none"/>
            </a:ln>
            <a:effectLst>
              <a:outerShdw rotWithShape="0" algn="ctr" dir="1096358" dist="40186">
                <a:srgbClr val="C0C0C0"/>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nvGrpSpPr>
          <p:cNvPr id="2315" name="Google Shape;2315;p274"/>
          <p:cNvGrpSpPr/>
          <p:nvPr/>
        </p:nvGrpSpPr>
        <p:grpSpPr>
          <a:xfrm>
            <a:off x="5138738" y="4333875"/>
            <a:ext cx="752475" cy="500062"/>
            <a:chOff x="3072" y="2352"/>
            <a:chExt cx="430" cy="286"/>
          </a:xfrm>
        </p:grpSpPr>
        <p:sp>
          <p:nvSpPr>
            <p:cNvPr id="2316" name="Google Shape;2316;p274"/>
            <p:cNvSpPr/>
            <p:nvPr/>
          </p:nvSpPr>
          <p:spPr>
            <a:xfrm>
              <a:off x="3072" y="2352"/>
              <a:ext cx="129" cy="285"/>
            </a:xfrm>
            <a:custGeom>
              <a:rect b="b" l="l" r="r" t="t"/>
              <a:pathLst>
                <a:path extrusionOk="0" h="1261" w="574">
                  <a:moveTo>
                    <a:pt x="177" y="83"/>
                  </a:moveTo>
                  <a:lnTo>
                    <a:pt x="394" y="83"/>
                  </a:lnTo>
                  <a:lnTo>
                    <a:pt x="394" y="148"/>
                  </a:lnTo>
                  <a:lnTo>
                    <a:pt x="402" y="159"/>
                  </a:lnTo>
                  <a:lnTo>
                    <a:pt x="439" y="159"/>
                  </a:lnTo>
                  <a:lnTo>
                    <a:pt x="439" y="224"/>
                  </a:lnTo>
                  <a:lnTo>
                    <a:pt x="445" y="235"/>
                  </a:lnTo>
                  <a:lnTo>
                    <a:pt x="477" y="235"/>
                  </a:lnTo>
                  <a:lnTo>
                    <a:pt x="477" y="436"/>
                  </a:lnTo>
                  <a:lnTo>
                    <a:pt x="445" y="436"/>
                  </a:lnTo>
                  <a:lnTo>
                    <a:pt x="439" y="449"/>
                  </a:lnTo>
                  <a:lnTo>
                    <a:pt x="439" y="513"/>
                  </a:lnTo>
                  <a:lnTo>
                    <a:pt x="402" y="513"/>
                  </a:lnTo>
                  <a:lnTo>
                    <a:pt x="394" y="525"/>
                  </a:lnTo>
                  <a:lnTo>
                    <a:pt x="394" y="587"/>
                  </a:lnTo>
                  <a:lnTo>
                    <a:pt x="177" y="587"/>
                  </a:lnTo>
                  <a:lnTo>
                    <a:pt x="177" y="83"/>
                  </a:lnTo>
                  <a:close/>
                  <a:moveTo>
                    <a:pt x="5" y="0"/>
                  </a:moveTo>
                  <a:lnTo>
                    <a:pt x="439" y="0"/>
                  </a:lnTo>
                  <a:lnTo>
                    <a:pt x="445" y="9"/>
                  </a:lnTo>
                  <a:lnTo>
                    <a:pt x="445" y="73"/>
                  </a:lnTo>
                  <a:lnTo>
                    <a:pt x="521" y="73"/>
                  </a:lnTo>
                  <a:lnTo>
                    <a:pt x="528" y="83"/>
                  </a:lnTo>
                  <a:lnTo>
                    <a:pt x="528" y="224"/>
                  </a:lnTo>
                  <a:lnTo>
                    <a:pt x="567" y="224"/>
                  </a:lnTo>
                  <a:lnTo>
                    <a:pt x="573" y="235"/>
                  </a:lnTo>
                  <a:lnTo>
                    <a:pt x="573" y="436"/>
                  </a:lnTo>
                  <a:lnTo>
                    <a:pt x="567" y="449"/>
                  </a:lnTo>
                  <a:lnTo>
                    <a:pt x="528" y="449"/>
                  </a:lnTo>
                  <a:lnTo>
                    <a:pt x="528" y="587"/>
                  </a:lnTo>
                  <a:lnTo>
                    <a:pt x="521" y="599"/>
                  </a:lnTo>
                  <a:lnTo>
                    <a:pt x="445" y="599"/>
                  </a:lnTo>
                  <a:lnTo>
                    <a:pt x="445" y="663"/>
                  </a:lnTo>
                  <a:lnTo>
                    <a:pt x="439" y="673"/>
                  </a:lnTo>
                  <a:lnTo>
                    <a:pt x="177" y="673"/>
                  </a:lnTo>
                  <a:lnTo>
                    <a:pt x="177" y="1177"/>
                  </a:lnTo>
                  <a:lnTo>
                    <a:pt x="261" y="1177"/>
                  </a:lnTo>
                  <a:lnTo>
                    <a:pt x="268" y="1187"/>
                  </a:lnTo>
                  <a:lnTo>
                    <a:pt x="268" y="1250"/>
                  </a:lnTo>
                  <a:lnTo>
                    <a:pt x="261" y="1260"/>
                  </a:lnTo>
                  <a:lnTo>
                    <a:pt x="5" y="1260"/>
                  </a:lnTo>
                  <a:lnTo>
                    <a:pt x="0" y="1250"/>
                  </a:lnTo>
                  <a:lnTo>
                    <a:pt x="0" y="1187"/>
                  </a:lnTo>
                  <a:lnTo>
                    <a:pt x="5" y="1177"/>
                  </a:lnTo>
                  <a:lnTo>
                    <a:pt x="89" y="1177"/>
                  </a:lnTo>
                  <a:lnTo>
                    <a:pt x="89" y="83"/>
                  </a:lnTo>
                  <a:lnTo>
                    <a:pt x="5" y="83"/>
                  </a:lnTo>
                  <a:lnTo>
                    <a:pt x="0" y="73"/>
                  </a:lnTo>
                  <a:lnTo>
                    <a:pt x="0" y="9"/>
                  </a:lnTo>
                  <a:lnTo>
                    <a:pt x="5" y="0"/>
                  </a:lnTo>
                  <a:close/>
                </a:path>
              </a:pathLst>
            </a:custGeom>
            <a:solidFill>
              <a:srgbClr val="336699"/>
            </a:solidFill>
            <a:ln cap="flat" cmpd="sng" w="9525">
              <a:solidFill>
                <a:srgbClr val="4C38E2"/>
              </a:solidFill>
              <a:prstDash val="solid"/>
              <a:round/>
              <a:headEnd len="sm" w="sm" type="none"/>
              <a:tailEnd len="sm" w="sm" type="none"/>
            </a:ln>
            <a:effectLst>
              <a:outerShdw rotWithShape="0" algn="ctr" dir="1096358" dist="40186">
                <a:srgbClr val="C0C0C0"/>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17" name="Google Shape;2317;p274"/>
            <p:cNvSpPr/>
            <p:nvPr/>
          </p:nvSpPr>
          <p:spPr>
            <a:xfrm>
              <a:off x="3213" y="2352"/>
              <a:ext cx="93" cy="285"/>
            </a:xfrm>
            <a:custGeom>
              <a:rect b="b" l="l" r="r" t="t"/>
              <a:pathLst>
                <a:path extrusionOk="0" h="1261" w="398">
                  <a:moveTo>
                    <a:pt x="132" y="0"/>
                  </a:moveTo>
                  <a:lnTo>
                    <a:pt x="259" y="0"/>
                  </a:lnTo>
                  <a:lnTo>
                    <a:pt x="263" y="9"/>
                  </a:lnTo>
                  <a:lnTo>
                    <a:pt x="263" y="73"/>
                  </a:lnTo>
                  <a:lnTo>
                    <a:pt x="302" y="73"/>
                  </a:lnTo>
                  <a:lnTo>
                    <a:pt x="309" y="83"/>
                  </a:lnTo>
                  <a:lnTo>
                    <a:pt x="309" y="148"/>
                  </a:lnTo>
                  <a:lnTo>
                    <a:pt x="347" y="148"/>
                  </a:lnTo>
                  <a:lnTo>
                    <a:pt x="354" y="159"/>
                  </a:lnTo>
                  <a:lnTo>
                    <a:pt x="354" y="374"/>
                  </a:lnTo>
                  <a:lnTo>
                    <a:pt x="347" y="385"/>
                  </a:lnTo>
                  <a:lnTo>
                    <a:pt x="309" y="385"/>
                  </a:lnTo>
                  <a:lnTo>
                    <a:pt x="309" y="436"/>
                  </a:lnTo>
                  <a:lnTo>
                    <a:pt x="302" y="449"/>
                  </a:lnTo>
                  <a:lnTo>
                    <a:pt x="263" y="449"/>
                  </a:lnTo>
                  <a:lnTo>
                    <a:pt x="263" y="513"/>
                  </a:lnTo>
                  <a:lnTo>
                    <a:pt x="302" y="513"/>
                  </a:lnTo>
                  <a:lnTo>
                    <a:pt x="309" y="525"/>
                  </a:lnTo>
                  <a:lnTo>
                    <a:pt x="309" y="587"/>
                  </a:lnTo>
                  <a:lnTo>
                    <a:pt x="347" y="587"/>
                  </a:lnTo>
                  <a:lnTo>
                    <a:pt x="354" y="599"/>
                  </a:lnTo>
                  <a:lnTo>
                    <a:pt x="354" y="663"/>
                  </a:lnTo>
                  <a:lnTo>
                    <a:pt x="390" y="663"/>
                  </a:lnTo>
                  <a:lnTo>
                    <a:pt x="397" y="673"/>
                  </a:lnTo>
                  <a:lnTo>
                    <a:pt x="397" y="961"/>
                  </a:lnTo>
                  <a:lnTo>
                    <a:pt x="390" y="972"/>
                  </a:lnTo>
                  <a:lnTo>
                    <a:pt x="354" y="972"/>
                  </a:lnTo>
                  <a:lnTo>
                    <a:pt x="354" y="1101"/>
                  </a:lnTo>
                  <a:lnTo>
                    <a:pt x="347" y="1112"/>
                  </a:lnTo>
                  <a:lnTo>
                    <a:pt x="309" y="1112"/>
                  </a:lnTo>
                  <a:lnTo>
                    <a:pt x="309" y="1177"/>
                  </a:lnTo>
                  <a:lnTo>
                    <a:pt x="302" y="1187"/>
                  </a:lnTo>
                  <a:lnTo>
                    <a:pt x="220" y="1187"/>
                  </a:lnTo>
                  <a:lnTo>
                    <a:pt x="220" y="1250"/>
                  </a:lnTo>
                  <a:lnTo>
                    <a:pt x="216" y="1260"/>
                  </a:lnTo>
                  <a:lnTo>
                    <a:pt x="50" y="1260"/>
                  </a:lnTo>
                  <a:lnTo>
                    <a:pt x="43" y="1250"/>
                  </a:lnTo>
                  <a:lnTo>
                    <a:pt x="43" y="1187"/>
                  </a:lnTo>
                  <a:lnTo>
                    <a:pt x="6" y="1187"/>
                  </a:lnTo>
                  <a:lnTo>
                    <a:pt x="0" y="1177"/>
                  </a:lnTo>
                  <a:lnTo>
                    <a:pt x="0" y="1038"/>
                  </a:lnTo>
                  <a:lnTo>
                    <a:pt x="6" y="1027"/>
                  </a:lnTo>
                  <a:lnTo>
                    <a:pt x="89" y="1027"/>
                  </a:lnTo>
                  <a:lnTo>
                    <a:pt x="95" y="1038"/>
                  </a:lnTo>
                  <a:lnTo>
                    <a:pt x="95" y="1101"/>
                  </a:lnTo>
                  <a:lnTo>
                    <a:pt x="125" y="1101"/>
                  </a:lnTo>
                  <a:lnTo>
                    <a:pt x="132" y="1112"/>
                  </a:lnTo>
                  <a:lnTo>
                    <a:pt x="132" y="1177"/>
                  </a:lnTo>
                  <a:lnTo>
                    <a:pt x="216" y="1177"/>
                  </a:lnTo>
                  <a:lnTo>
                    <a:pt x="216" y="1112"/>
                  </a:lnTo>
                  <a:lnTo>
                    <a:pt x="220" y="1101"/>
                  </a:lnTo>
                  <a:lnTo>
                    <a:pt x="259" y="1101"/>
                  </a:lnTo>
                  <a:lnTo>
                    <a:pt x="259" y="1038"/>
                  </a:lnTo>
                  <a:lnTo>
                    <a:pt x="263" y="1027"/>
                  </a:lnTo>
                  <a:lnTo>
                    <a:pt x="302" y="1027"/>
                  </a:lnTo>
                  <a:lnTo>
                    <a:pt x="302" y="747"/>
                  </a:lnTo>
                  <a:lnTo>
                    <a:pt x="263" y="747"/>
                  </a:lnTo>
                  <a:lnTo>
                    <a:pt x="259" y="737"/>
                  </a:lnTo>
                  <a:lnTo>
                    <a:pt x="259" y="673"/>
                  </a:lnTo>
                  <a:lnTo>
                    <a:pt x="220" y="673"/>
                  </a:lnTo>
                  <a:lnTo>
                    <a:pt x="216" y="663"/>
                  </a:lnTo>
                  <a:lnTo>
                    <a:pt x="216" y="599"/>
                  </a:lnTo>
                  <a:lnTo>
                    <a:pt x="132" y="599"/>
                  </a:lnTo>
                  <a:lnTo>
                    <a:pt x="125" y="587"/>
                  </a:lnTo>
                  <a:lnTo>
                    <a:pt x="125" y="525"/>
                  </a:lnTo>
                  <a:lnTo>
                    <a:pt x="132" y="513"/>
                  </a:lnTo>
                  <a:lnTo>
                    <a:pt x="170" y="513"/>
                  </a:lnTo>
                  <a:lnTo>
                    <a:pt x="170" y="449"/>
                  </a:lnTo>
                  <a:lnTo>
                    <a:pt x="177" y="436"/>
                  </a:lnTo>
                  <a:lnTo>
                    <a:pt x="216" y="436"/>
                  </a:lnTo>
                  <a:lnTo>
                    <a:pt x="216" y="385"/>
                  </a:lnTo>
                  <a:lnTo>
                    <a:pt x="220" y="374"/>
                  </a:lnTo>
                  <a:lnTo>
                    <a:pt x="259" y="374"/>
                  </a:lnTo>
                  <a:lnTo>
                    <a:pt x="259" y="235"/>
                  </a:lnTo>
                  <a:lnTo>
                    <a:pt x="220" y="235"/>
                  </a:lnTo>
                  <a:lnTo>
                    <a:pt x="216" y="224"/>
                  </a:lnTo>
                  <a:lnTo>
                    <a:pt x="216" y="159"/>
                  </a:lnTo>
                  <a:lnTo>
                    <a:pt x="95" y="159"/>
                  </a:lnTo>
                  <a:lnTo>
                    <a:pt x="95" y="224"/>
                  </a:lnTo>
                  <a:lnTo>
                    <a:pt x="89" y="235"/>
                  </a:lnTo>
                  <a:lnTo>
                    <a:pt x="50" y="235"/>
                  </a:lnTo>
                  <a:lnTo>
                    <a:pt x="50" y="374"/>
                  </a:lnTo>
                  <a:lnTo>
                    <a:pt x="43" y="385"/>
                  </a:lnTo>
                  <a:lnTo>
                    <a:pt x="6" y="385"/>
                  </a:lnTo>
                  <a:lnTo>
                    <a:pt x="0" y="374"/>
                  </a:lnTo>
                  <a:lnTo>
                    <a:pt x="0" y="235"/>
                  </a:lnTo>
                  <a:lnTo>
                    <a:pt x="6" y="224"/>
                  </a:lnTo>
                  <a:lnTo>
                    <a:pt x="43" y="224"/>
                  </a:lnTo>
                  <a:lnTo>
                    <a:pt x="43" y="83"/>
                  </a:lnTo>
                  <a:lnTo>
                    <a:pt x="50" y="73"/>
                  </a:lnTo>
                  <a:lnTo>
                    <a:pt x="125" y="73"/>
                  </a:lnTo>
                  <a:lnTo>
                    <a:pt x="125" y="9"/>
                  </a:lnTo>
                  <a:lnTo>
                    <a:pt x="132" y="0"/>
                  </a:lnTo>
                </a:path>
              </a:pathLst>
            </a:custGeom>
            <a:solidFill>
              <a:srgbClr val="336699"/>
            </a:solidFill>
            <a:ln cap="flat" cmpd="sng" w="9525">
              <a:solidFill>
                <a:srgbClr val="4C38E2"/>
              </a:solidFill>
              <a:prstDash val="solid"/>
              <a:round/>
              <a:headEnd len="sm" w="sm" type="none"/>
              <a:tailEnd len="sm" w="sm" type="none"/>
            </a:ln>
            <a:effectLst>
              <a:outerShdw rotWithShape="0" algn="ctr" dir="1096358" dist="40186">
                <a:srgbClr val="C0C0C0"/>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18" name="Google Shape;2318;p274"/>
            <p:cNvSpPr/>
            <p:nvPr/>
          </p:nvSpPr>
          <p:spPr>
            <a:xfrm>
              <a:off x="3351" y="2603"/>
              <a:ext cx="20" cy="35"/>
            </a:xfrm>
            <a:custGeom>
              <a:rect b="b" l="l" r="r" t="t"/>
              <a:pathLst>
                <a:path extrusionOk="0" h="159" w="94">
                  <a:moveTo>
                    <a:pt x="7" y="0"/>
                  </a:moveTo>
                  <a:lnTo>
                    <a:pt x="87" y="0"/>
                  </a:lnTo>
                  <a:lnTo>
                    <a:pt x="93" y="11"/>
                  </a:lnTo>
                  <a:lnTo>
                    <a:pt x="93" y="148"/>
                  </a:lnTo>
                  <a:lnTo>
                    <a:pt x="87" y="158"/>
                  </a:lnTo>
                  <a:lnTo>
                    <a:pt x="7" y="158"/>
                  </a:lnTo>
                  <a:lnTo>
                    <a:pt x="0" y="148"/>
                  </a:lnTo>
                  <a:lnTo>
                    <a:pt x="0" y="11"/>
                  </a:lnTo>
                  <a:lnTo>
                    <a:pt x="7" y="0"/>
                  </a:lnTo>
                </a:path>
              </a:pathLst>
            </a:custGeom>
            <a:solidFill>
              <a:srgbClr val="336699"/>
            </a:solidFill>
            <a:ln cap="flat" cmpd="sng" w="9525">
              <a:solidFill>
                <a:srgbClr val="4C38E2"/>
              </a:solidFill>
              <a:prstDash val="solid"/>
              <a:round/>
              <a:headEnd len="sm" w="sm" type="none"/>
              <a:tailEnd len="sm" w="sm" type="none"/>
            </a:ln>
            <a:effectLst>
              <a:outerShdw rotWithShape="0" algn="ctr" dir="1096358" dist="40186">
                <a:srgbClr val="C0C0C0"/>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19" name="Google Shape;2319;p274"/>
            <p:cNvSpPr/>
            <p:nvPr/>
          </p:nvSpPr>
          <p:spPr>
            <a:xfrm>
              <a:off x="3403" y="2352"/>
              <a:ext cx="99" cy="285"/>
            </a:xfrm>
            <a:custGeom>
              <a:rect b="b" l="l" r="r" t="t"/>
              <a:pathLst>
                <a:path extrusionOk="0" h="1261" w="442">
                  <a:moveTo>
                    <a:pt x="131" y="0"/>
                  </a:moveTo>
                  <a:lnTo>
                    <a:pt x="258" y="0"/>
                  </a:lnTo>
                  <a:lnTo>
                    <a:pt x="264" y="9"/>
                  </a:lnTo>
                  <a:lnTo>
                    <a:pt x="264" y="73"/>
                  </a:lnTo>
                  <a:lnTo>
                    <a:pt x="346" y="73"/>
                  </a:lnTo>
                  <a:lnTo>
                    <a:pt x="352" y="83"/>
                  </a:lnTo>
                  <a:lnTo>
                    <a:pt x="352" y="148"/>
                  </a:lnTo>
                  <a:lnTo>
                    <a:pt x="390" y="148"/>
                  </a:lnTo>
                  <a:lnTo>
                    <a:pt x="396" y="159"/>
                  </a:lnTo>
                  <a:lnTo>
                    <a:pt x="396" y="513"/>
                  </a:lnTo>
                  <a:lnTo>
                    <a:pt x="390" y="525"/>
                  </a:lnTo>
                  <a:lnTo>
                    <a:pt x="352" y="525"/>
                  </a:lnTo>
                  <a:lnTo>
                    <a:pt x="352" y="663"/>
                  </a:lnTo>
                  <a:lnTo>
                    <a:pt x="346" y="673"/>
                  </a:lnTo>
                  <a:lnTo>
                    <a:pt x="307" y="673"/>
                  </a:lnTo>
                  <a:lnTo>
                    <a:pt x="307" y="737"/>
                  </a:lnTo>
                  <a:lnTo>
                    <a:pt x="301" y="747"/>
                  </a:lnTo>
                  <a:lnTo>
                    <a:pt x="264" y="747"/>
                  </a:lnTo>
                  <a:lnTo>
                    <a:pt x="264" y="886"/>
                  </a:lnTo>
                  <a:lnTo>
                    <a:pt x="258" y="896"/>
                  </a:lnTo>
                  <a:lnTo>
                    <a:pt x="219" y="896"/>
                  </a:lnTo>
                  <a:lnTo>
                    <a:pt x="219" y="961"/>
                  </a:lnTo>
                  <a:lnTo>
                    <a:pt x="214" y="972"/>
                  </a:lnTo>
                  <a:lnTo>
                    <a:pt x="176" y="972"/>
                  </a:lnTo>
                  <a:lnTo>
                    <a:pt x="176" y="1027"/>
                  </a:lnTo>
                  <a:lnTo>
                    <a:pt x="170" y="1038"/>
                  </a:lnTo>
                  <a:lnTo>
                    <a:pt x="131" y="1038"/>
                  </a:lnTo>
                  <a:lnTo>
                    <a:pt x="131" y="1101"/>
                  </a:lnTo>
                  <a:lnTo>
                    <a:pt x="390" y="1101"/>
                  </a:lnTo>
                  <a:lnTo>
                    <a:pt x="390" y="1038"/>
                  </a:lnTo>
                  <a:lnTo>
                    <a:pt x="396" y="1027"/>
                  </a:lnTo>
                  <a:lnTo>
                    <a:pt x="434" y="1027"/>
                  </a:lnTo>
                  <a:lnTo>
                    <a:pt x="441" y="1038"/>
                  </a:lnTo>
                  <a:lnTo>
                    <a:pt x="441" y="1177"/>
                  </a:lnTo>
                  <a:lnTo>
                    <a:pt x="434" y="1187"/>
                  </a:lnTo>
                  <a:lnTo>
                    <a:pt x="396" y="1187"/>
                  </a:lnTo>
                  <a:lnTo>
                    <a:pt x="396" y="1250"/>
                  </a:lnTo>
                  <a:lnTo>
                    <a:pt x="390" y="1260"/>
                  </a:lnTo>
                  <a:lnTo>
                    <a:pt x="5" y="1260"/>
                  </a:lnTo>
                  <a:lnTo>
                    <a:pt x="0" y="1250"/>
                  </a:lnTo>
                  <a:lnTo>
                    <a:pt x="0" y="1112"/>
                  </a:lnTo>
                  <a:lnTo>
                    <a:pt x="5" y="1101"/>
                  </a:lnTo>
                  <a:lnTo>
                    <a:pt x="43" y="1101"/>
                  </a:lnTo>
                  <a:lnTo>
                    <a:pt x="43" y="1038"/>
                  </a:lnTo>
                  <a:lnTo>
                    <a:pt x="49" y="1027"/>
                  </a:lnTo>
                  <a:lnTo>
                    <a:pt x="88" y="1027"/>
                  </a:lnTo>
                  <a:lnTo>
                    <a:pt x="88" y="972"/>
                  </a:lnTo>
                  <a:lnTo>
                    <a:pt x="95" y="961"/>
                  </a:lnTo>
                  <a:lnTo>
                    <a:pt x="126" y="961"/>
                  </a:lnTo>
                  <a:lnTo>
                    <a:pt x="126" y="896"/>
                  </a:lnTo>
                  <a:lnTo>
                    <a:pt x="131" y="886"/>
                  </a:lnTo>
                  <a:lnTo>
                    <a:pt x="170" y="886"/>
                  </a:lnTo>
                  <a:lnTo>
                    <a:pt x="170" y="824"/>
                  </a:lnTo>
                  <a:lnTo>
                    <a:pt x="176" y="813"/>
                  </a:lnTo>
                  <a:lnTo>
                    <a:pt x="214" y="813"/>
                  </a:lnTo>
                  <a:lnTo>
                    <a:pt x="214" y="673"/>
                  </a:lnTo>
                  <a:lnTo>
                    <a:pt x="219" y="663"/>
                  </a:lnTo>
                  <a:lnTo>
                    <a:pt x="258" y="663"/>
                  </a:lnTo>
                  <a:lnTo>
                    <a:pt x="258" y="525"/>
                  </a:lnTo>
                  <a:lnTo>
                    <a:pt x="264" y="513"/>
                  </a:lnTo>
                  <a:lnTo>
                    <a:pt x="301" y="513"/>
                  </a:lnTo>
                  <a:lnTo>
                    <a:pt x="301" y="235"/>
                  </a:lnTo>
                  <a:lnTo>
                    <a:pt x="264" y="235"/>
                  </a:lnTo>
                  <a:lnTo>
                    <a:pt x="258" y="224"/>
                  </a:lnTo>
                  <a:lnTo>
                    <a:pt x="258" y="159"/>
                  </a:lnTo>
                  <a:lnTo>
                    <a:pt x="95" y="159"/>
                  </a:lnTo>
                  <a:lnTo>
                    <a:pt x="95" y="224"/>
                  </a:lnTo>
                  <a:lnTo>
                    <a:pt x="88" y="235"/>
                  </a:lnTo>
                  <a:lnTo>
                    <a:pt x="49" y="235"/>
                  </a:lnTo>
                  <a:lnTo>
                    <a:pt x="49" y="374"/>
                  </a:lnTo>
                  <a:lnTo>
                    <a:pt x="43" y="385"/>
                  </a:lnTo>
                  <a:lnTo>
                    <a:pt x="5" y="385"/>
                  </a:lnTo>
                  <a:lnTo>
                    <a:pt x="0" y="374"/>
                  </a:lnTo>
                  <a:lnTo>
                    <a:pt x="0" y="235"/>
                  </a:lnTo>
                  <a:lnTo>
                    <a:pt x="5" y="224"/>
                  </a:lnTo>
                  <a:lnTo>
                    <a:pt x="43" y="224"/>
                  </a:lnTo>
                  <a:lnTo>
                    <a:pt x="43" y="83"/>
                  </a:lnTo>
                  <a:lnTo>
                    <a:pt x="49" y="73"/>
                  </a:lnTo>
                  <a:lnTo>
                    <a:pt x="126" y="73"/>
                  </a:lnTo>
                  <a:lnTo>
                    <a:pt x="126" y="9"/>
                  </a:lnTo>
                  <a:lnTo>
                    <a:pt x="131" y="0"/>
                  </a:lnTo>
                </a:path>
              </a:pathLst>
            </a:custGeom>
            <a:solidFill>
              <a:srgbClr val="336699"/>
            </a:solidFill>
            <a:ln cap="flat" cmpd="sng" w="9525">
              <a:solidFill>
                <a:srgbClr val="4C38E2"/>
              </a:solidFill>
              <a:prstDash val="solid"/>
              <a:round/>
              <a:headEnd len="sm" w="sm" type="none"/>
              <a:tailEnd len="sm" w="sm" type="none"/>
            </a:ln>
            <a:effectLst>
              <a:outerShdw rotWithShape="0" algn="ctr" dir="1096358" dist="40186">
                <a:srgbClr val="C0C0C0"/>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nvGrpSpPr>
          <p:cNvPr id="2320" name="Google Shape;2320;p274"/>
          <p:cNvGrpSpPr/>
          <p:nvPr/>
        </p:nvGrpSpPr>
        <p:grpSpPr>
          <a:xfrm>
            <a:off x="6045200" y="2820987"/>
            <a:ext cx="685800" cy="454025"/>
            <a:chOff x="3590" y="1488"/>
            <a:chExt cx="392" cy="259"/>
          </a:xfrm>
        </p:grpSpPr>
        <p:sp>
          <p:nvSpPr>
            <p:cNvPr id="2321" name="Google Shape;2321;p274"/>
            <p:cNvSpPr/>
            <p:nvPr/>
          </p:nvSpPr>
          <p:spPr>
            <a:xfrm>
              <a:off x="3590" y="1488"/>
              <a:ext cx="121" cy="259"/>
            </a:xfrm>
            <a:custGeom>
              <a:rect b="b" l="l" r="r" t="t"/>
              <a:pathLst>
                <a:path extrusionOk="0" h="1147" w="539">
                  <a:moveTo>
                    <a:pt x="168" y="75"/>
                  </a:moveTo>
                  <a:lnTo>
                    <a:pt x="371" y="75"/>
                  </a:lnTo>
                  <a:lnTo>
                    <a:pt x="371" y="134"/>
                  </a:lnTo>
                  <a:lnTo>
                    <a:pt x="377" y="145"/>
                  </a:lnTo>
                  <a:lnTo>
                    <a:pt x="413" y="145"/>
                  </a:lnTo>
                  <a:lnTo>
                    <a:pt x="413" y="204"/>
                  </a:lnTo>
                  <a:lnTo>
                    <a:pt x="419" y="213"/>
                  </a:lnTo>
                  <a:lnTo>
                    <a:pt x="447" y="213"/>
                  </a:lnTo>
                  <a:lnTo>
                    <a:pt x="447" y="398"/>
                  </a:lnTo>
                  <a:lnTo>
                    <a:pt x="419" y="398"/>
                  </a:lnTo>
                  <a:lnTo>
                    <a:pt x="413" y="406"/>
                  </a:lnTo>
                  <a:lnTo>
                    <a:pt x="413" y="466"/>
                  </a:lnTo>
                  <a:lnTo>
                    <a:pt x="377" y="466"/>
                  </a:lnTo>
                  <a:lnTo>
                    <a:pt x="371" y="476"/>
                  </a:lnTo>
                  <a:lnTo>
                    <a:pt x="371" y="532"/>
                  </a:lnTo>
                  <a:lnTo>
                    <a:pt x="168" y="532"/>
                  </a:lnTo>
                  <a:lnTo>
                    <a:pt x="168" y="75"/>
                  </a:lnTo>
                  <a:close/>
                  <a:moveTo>
                    <a:pt x="5" y="0"/>
                  </a:moveTo>
                  <a:lnTo>
                    <a:pt x="413" y="0"/>
                  </a:lnTo>
                  <a:lnTo>
                    <a:pt x="419" y="7"/>
                  </a:lnTo>
                  <a:lnTo>
                    <a:pt x="419" y="65"/>
                  </a:lnTo>
                  <a:lnTo>
                    <a:pt x="488" y="65"/>
                  </a:lnTo>
                  <a:lnTo>
                    <a:pt x="494" y="75"/>
                  </a:lnTo>
                  <a:lnTo>
                    <a:pt x="494" y="204"/>
                  </a:lnTo>
                  <a:lnTo>
                    <a:pt x="532" y="204"/>
                  </a:lnTo>
                  <a:lnTo>
                    <a:pt x="538" y="213"/>
                  </a:lnTo>
                  <a:lnTo>
                    <a:pt x="538" y="398"/>
                  </a:lnTo>
                  <a:lnTo>
                    <a:pt x="532" y="406"/>
                  </a:lnTo>
                  <a:lnTo>
                    <a:pt x="494" y="406"/>
                  </a:lnTo>
                  <a:lnTo>
                    <a:pt x="494" y="532"/>
                  </a:lnTo>
                  <a:lnTo>
                    <a:pt x="488" y="544"/>
                  </a:lnTo>
                  <a:lnTo>
                    <a:pt x="419" y="544"/>
                  </a:lnTo>
                  <a:lnTo>
                    <a:pt x="419" y="602"/>
                  </a:lnTo>
                  <a:lnTo>
                    <a:pt x="413" y="613"/>
                  </a:lnTo>
                  <a:lnTo>
                    <a:pt x="168" y="613"/>
                  </a:lnTo>
                  <a:lnTo>
                    <a:pt x="168" y="1070"/>
                  </a:lnTo>
                  <a:lnTo>
                    <a:pt x="244" y="1070"/>
                  </a:lnTo>
                  <a:lnTo>
                    <a:pt x="250" y="1078"/>
                  </a:lnTo>
                  <a:lnTo>
                    <a:pt x="250" y="1138"/>
                  </a:lnTo>
                  <a:lnTo>
                    <a:pt x="244" y="1146"/>
                  </a:lnTo>
                  <a:lnTo>
                    <a:pt x="5" y="1146"/>
                  </a:lnTo>
                  <a:lnTo>
                    <a:pt x="0" y="1138"/>
                  </a:lnTo>
                  <a:lnTo>
                    <a:pt x="0" y="1078"/>
                  </a:lnTo>
                  <a:lnTo>
                    <a:pt x="5" y="1070"/>
                  </a:lnTo>
                  <a:lnTo>
                    <a:pt x="84" y="1070"/>
                  </a:lnTo>
                  <a:lnTo>
                    <a:pt x="84" y="75"/>
                  </a:lnTo>
                  <a:lnTo>
                    <a:pt x="5" y="75"/>
                  </a:lnTo>
                  <a:lnTo>
                    <a:pt x="0" y="65"/>
                  </a:lnTo>
                  <a:lnTo>
                    <a:pt x="0" y="7"/>
                  </a:lnTo>
                  <a:lnTo>
                    <a:pt x="5" y="0"/>
                  </a:lnTo>
                  <a:close/>
                </a:path>
              </a:pathLst>
            </a:custGeom>
            <a:solidFill>
              <a:srgbClr val="336699"/>
            </a:solidFill>
            <a:ln cap="flat" cmpd="sng" w="9525">
              <a:solidFill>
                <a:srgbClr val="4C38E2"/>
              </a:solidFill>
              <a:prstDash val="solid"/>
              <a:round/>
              <a:headEnd len="sm" w="sm" type="none"/>
              <a:tailEnd len="sm" w="sm" type="none"/>
            </a:ln>
            <a:effectLst>
              <a:outerShdw rotWithShape="0" algn="ctr" dir="1096358" dist="40186">
                <a:srgbClr val="C0C0C0"/>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22" name="Google Shape;2322;p274"/>
            <p:cNvSpPr/>
            <p:nvPr/>
          </p:nvSpPr>
          <p:spPr>
            <a:xfrm>
              <a:off x="3722" y="1488"/>
              <a:ext cx="83" cy="259"/>
            </a:xfrm>
            <a:custGeom>
              <a:rect b="b" l="l" r="r" t="t"/>
              <a:pathLst>
                <a:path extrusionOk="0" h="1147" w="371">
                  <a:moveTo>
                    <a:pt x="125" y="0"/>
                  </a:moveTo>
                  <a:lnTo>
                    <a:pt x="241" y="0"/>
                  </a:lnTo>
                  <a:lnTo>
                    <a:pt x="246" y="7"/>
                  </a:lnTo>
                  <a:lnTo>
                    <a:pt x="246" y="65"/>
                  </a:lnTo>
                  <a:lnTo>
                    <a:pt x="281" y="65"/>
                  </a:lnTo>
                  <a:lnTo>
                    <a:pt x="289" y="75"/>
                  </a:lnTo>
                  <a:lnTo>
                    <a:pt x="289" y="134"/>
                  </a:lnTo>
                  <a:lnTo>
                    <a:pt x="324" y="134"/>
                  </a:lnTo>
                  <a:lnTo>
                    <a:pt x="330" y="145"/>
                  </a:lnTo>
                  <a:lnTo>
                    <a:pt x="330" y="339"/>
                  </a:lnTo>
                  <a:lnTo>
                    <a:pt x="324" y="349"/>
                  </a:lnTo>
                  <a:lnTo>
                    <a:pt x="289" y="349"/>
                  </a:lnTo>
                  <a:lnTo>
                    <a:pt x="289" y="398"/>
                  </a:lnTo>
                  <a:lnTo>
                    <a:pt x="281" y="406"/>
                  </a:lnTo>
                  <a:lnTo>
                    <a:pt x="246" y="406"/>
                  </a:lnTo>
                  <a:lnTo>
                    <a:pt x="246" y="466"/>
                  </a:lnTo>
                  <a:lnTo>
                    <a:pt x="281" y="466"/>
                  </a:lnTo>
                  <a:lnTo>
                    <a:pt x="289" y="476"/>
                  </a:lnTo>
                  <a:lnTo>
                    <a:pt x="289" y="532"/>
                  </a:lnTo>
                  <a:lnTo>
                    <a:pt x="324" y="532"/>
                  </a:lnTo>
                  <a:lnTo>
                    <a:pt x="330" y="544"/>
                  </a:lnTo>
                  <a:lnTo>
                    <a:pt x="330" y="602"/>
                  </a:lnTo>
                  <a:lnTo>
                    <a:pt x="364" y="602"/>
                  </a:lnTo>
                  <a:lnTo>
                    <a:pt x="370" y="613"/>
                  </a:lnTo>
                  <a:lnTo>
                    <a:pt x="370" y="874"/>
                  </a:lnTo>
                  <a:lnTo>
                    <a:pt x="364" y="885"/>
                  </a:lnTo>
                  <a:lnTo>
                    <a:pt x="330" y="885"/>
                  </a:lnTo>
                  <a:lnTo>
                    <a:pt x="330" y="1001"/>
                  </a:lnTo>
                  <a:lnTo>
                    <a:pt x="324" y="1012"/>
                  </a:lnTo>
                  <a:lnTo>
                    <a:pt x="289" y="1012"/>
                  </a:lnTo>
                  <a:lnTo>
                    <a:pt x="289" y="1070"/>
                  </a:lnTo>
                  <a:lnTo>
                    <a:pt x="281" y="1078"/>
                  </a:lnTo>
                  <a:lnTo>
                    <a:pt x="206" y="1078"/>
                  </a:lnTo>
                  <a:lnTo>
                    <a:pt x="206" y="1138"/>
                  </a:lnTo>
                  <a:lnTo>
                    <a:pt x="200" y="1146"/>
                  </a:lnTo>
                  <a:lnTo>
                    <a:pt x="47" y="1146"/>
                  </a:lnTo>
                  <a:lnTo>
                    <a:pt x="41" y="1138"/>
                  </a:lnTo>
                  <a:lnTo>
                    <a:pt x="41" y="1078"/>
                  </a:lnTo>
                  <a:lnTo>
                    <a:pt x="5" y="1078"/>
                  </a:lnTo>
                  <a:lnTo>
                    <a:pt x="0" y="1070"/>
                  </a:lnTo>
                  <a:lnTo>
                    <a:pt x="0" y="944"/>
                  </a:lnTo>
                  <a:lnTo>
                    <a:pt x="5" y="933"/>
                  </a:lnTo>
                  <a:lnTo>
                    <a:pt x="82" y="933"/>
                  </a:lnTo>
                  <a:lnTo>
                    <a:pt x="88" y="944"/>
                  </a:lnTo>
                  <a:lnTo>
                    <a:pt x="88" y="1001"/>
                  </a:lnTo>
                  <a:lnTo>
                    <a:pt x="116" y="1001"/>
                  </a:lnTo>
                  <a:lnTo>
                    <a:pt x="125" y="1012"/>
                  </a:lnTo>
                  <a:lnTo>
                    <a:pt x="125" y="1070"/>
                  </a:lnTo>
                  <a:lnTo>
                    <a:pt x="200" y="1070"/>
                  </a:lnTo>
                  <a:lnTo>
                    <a:pt x="200" y="1012"/>
                  </a:lnTo>
                  <a:lnTo>
                    <a:pt x="206" y="1001"/>
                  </a:lnTo>
                  <a:lnTo>
                    <a:pt x="241" y="1001"/>
                  </a:lnTo>
                  <a:lnTo>
                    <a:pt x="241" y="944"/>
                  </a:lnTo>
                  <a:lnTo>
                    <a:pt x="246" y="933"/>
                  </a:lnTo>
                  <a:lnTo>
                    <a:pt x="281" y="933"/>
                  </a:lnTo>
                  <a:lnTo>
                    <a:pt x="281" y="678"/>
                  </a:lnTo>
                  <a:lnTo>
                    <a:pt x="246" y="678"/>
                  </a:lnTo>
                  <a:lnTo>
                    <a:pt x="241" y="670"/>
                  </a:lnTo>
                  <a:lnTo>
                    <a:pt x="241" y="613"/>
                  </a:lnTo>
                  <a:lnTo>
                    <a:pt x="206" y="613"/>
                  </a:lnTo>
                  <a:lnTo>
                    <a:pt x="200" y="602"/>
                  </a:lnTo>
                  <a:lnTo>
                    <a:pt x="200" y="544"/>
                  </a:lnTo>
                  <a:lnTo>
                    <a:pt x="125" y="544"/>
                  </a:lnTo>
                  <a:lnTo>
                    <a:pt x="116" y="532"/>
                  </a:lnTo>
                  <a:lnTo>
                    <a:pt x="116" y="476"/>
                  </a:lnTo>
                  <a:lnTo>
                    <a:pt x="125" y="466"/>
                  </a:lnTo>
                  <a:lnTo>
                    <a:pt x="159" y="466"/>
                  </a:lnTo>
                  <a:lnTo>
                    <a:pt x="159" y="406"/>
                  </a:lnTo>
                  <a:lnTo>
                    <a:pt x="165" y="398"/>
                  </a:lnTo>
                  <a:lnTo>
                    <a:pt x="200" y="398"/>
                  </a:lnTo>
                  <a:lnTo>
                    <a:pt x="200" y="349"/>
                  </a:lnTo>
                  <a:lnTo>
                    <a:pt x="206" y="339"/>
                  </a:lnTo>
                  <a:lnTo>
                    <a:pt x="241" y="339"/>
                  </a:lnTo>
                  <a:lnTo>
                    <a:pt x="241" y="213"/>
                  </a:lnTo>
                  <a:lnTo>
                    <a:pt x="206" y="213"/>
                  </a:lnTo>
                  <a:lnTo>
                    <a:pt x="200" y="204"/>
                  </a:lnTo>
                  <a:lnTo>
                    <a:pt x="200" y="145"/>
                  </a:lnTo>
                  <a:lnTo>
                    <a:pt x="88" y="145"/>
                  </a:lnTo>
                  <a:lnTo>
                    <a:pt x="88" y="204"/>
                  </a:lnTo>
                  <a:lnTo>
                    <a:pt x="82" y="213"/>
                  </a:lnTo>
                  <a:lnTo>
                    <a:pt x="47" y="213"/>
                  </a:lnTo>
                  <a:lnTo>
                    <a:pt x="47" y="339"/>
                  </a:lnTo>
                  <a:lnTo>
                    <a:pt x="41" y="349"/>
                  </a:lnTo>
                  <a:lnTo>
                    <a:pt x="5" y="349"/>
                  </a:lnTo>
                  <a:lnTo>
                    <a:pt x="0" y="339"/>
                  </a:lnTo>
                  <a:lnTo>
                    <a:pt x="0" y="213"/>
                  </a:lnTo>
                  <a:lnTo>
                    <a:pt x="5" y="204"/>
                  </a:lnTo>
                  <a:lnTo>
                    <a:pt x="41" y="204"/>
                  </a:lnTo>
                  <a:lnTo>
                    <a:pt x="41" y="75"/>
                  </a:lnTo>
                  <a:lnTo>
                    <a:pt x="47" y="65"/>
                  </a:lnTo>
                  <a:lnTo>
                    <a:pt x="116" y="65"/>
                  </a:lnTo>
                  <a:lnTo>
                    <a:pt x="116" y="7"/>
                  </a:lnTo>
                  <a:lnTo>
                    <a:pt x="125" y="0"/>
                  </a:lnTo>
                </a:path>
              </a:pathLst>
            </a:custGeom>
            <a:solidFill>
              <a:srgbClr val="336699"/>
            </a:solidFill>
            <a:ln cap="flat" cmpd="sng" w="9525">
              <a:solidFill>
                <a:srgbClr val="4C38E2"/>
              </a:solidFill>
              <a:prstDash val="solid"/>
              <a:round/>
              <a:headEnd len="sm" w="sm" type="none"/>
              <a:tailEnd len="sm" w="sm" type="none"/>
            </a:ln>
            <a:effectLst>
              <a:outerShdw rotWithShape="0" algn="ctr" dir="1096358" dist="40186">
                <a:srgbClr val="C0C0C0"/>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23" name="Google Shape;2323;p274"/>
            <p:cNvSpPr/>
            <p:nvPr/>
          </p:nvSpPr>
          <p:spPr>
            <a:xfrm>
              <a:off x="3850" y="1716"/>
              <a:ext cx="15" cy="31"/>
            </a:xfrm>
            <a:custGeom>
              <a:rect b="b" l="l" r="r" t="t"/>
              <a:pathLst>
                <a:path extrusionOk="0" h="142" w="90">
                  <a:moveTo>
                    <a:pt x="5" y="0"/>
                  </a:moveTo>
                  <a:lnTo>
                    <a:pt x="82" y="0"/>
                  </a:lnTo>
                  <a:lnTo>
                    <a:pt x="89" y="10"/>
                  </a:lnTo>
                  <a:lnTo>
                    <a:pt x="89" y="134"/>
                  </a:lnTo>
                  <a:lnTo>
                    <a:pt x="82" y="141"/>
                  </a:lnTo>
                  <a:lnTo>
                    <a:pt x="5" y="141"/>
                  </a:lnTo>
                  <a:lnTo>
                    <a:pt x="0" y="134"/>
                  </a:lnTo>
                  <a:lnTo>
                    <a:pt x="0" y="10"/>
                  </a:lnTo>
                  <a:lnTo>
                    <a:pt x="5" y="0"/>
                  </a:lnTo>
                </a:path>
              </a:pathLst>
            </a:custGeom>
            <a:solidFill>
              <a:srgbClr val="336699"/>
            </a:solidFill>
            <a:ln cap="flat" cmpd="sng" w="9525">
              <a:solidFill>
                <a:srgbClr val="4C38E2"/>
              </a:solidFill>
              <a:prstDash val="solid"/>
              <a:round/>
              <a:headEnd len="sm" w="sm" type="none"/>
              <a:tailEnd len="sm" w="sm" type="none"/>
            </a:ln>
            <a:effectLst>
              <a:outerShdw rotWithShape="0" algn="ctr" dir="1096358" dist="40186">
                <a:srgbClr val="C0C0C0"/>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24" name="Google Shape;2324;p274"/>
            <p:cNvSpPr/>
            <p:nvPr/>
          </p:nvSpPr>
          <p:spPr>
            <a:xfrm>
              <a:off x="3908" y="1488"/>
              <a:ext cx="74" cy="259"/>
            </a:xfrm>
            <a:custGeom>
              <a:rect b="b" l="l" r="r" t="t"/>
              <a:pathLst>
                <a:path extrusionOk="0" h="1147" w="332">
                  <a:moveTo>
                    <a:pt x="165" y="0"/>
                  </a:moveTo>
                  <a:lnTo>
                    <a:pt x="203" y="0"/>
                  </a:lnTo>
                  <a:lnTo>
                    <a:pt x="207" y="7"/>
                  </a:lnTo>
                  <a:lnTo>
                    <a:pt x="207" y="1070"/>
                  </a:lnTo>
                  <a:lnTo>
                    <a:pt x="325" y="1070"/>
                  </a:lnTo>
                  <a:lnTo>
                    <a:pt x="331" y="1078"/>
                  </a:lnTo>
                  <a:lnTo>
                    <a:pt x="331" y="1138"/>
                  </a:lnTo>
                  <a:lnTo>
                    <a:pt x="325" y="1146"/>
                  </a:lnTo>
                  <a:lnTo>
                    <a:pt x="5" y="1146"/>
                  </a:lnTo>
                  <a:lnTo>
                    <a:pt x="0" y="1138"/>
                  </a:lnTo>
                  <a:lnTo>
                    <a:pt x="0" y="1078"/>
                  </a:lnTo>
                  <a:lnTo>
                    <a:pt x="5" y="1070"/>
                  </a:lnTo>
                  <a:lnTo>
                    <a:pt x="119" y="1070"/>
                  </a:lnTo>
                  <a:lnTo>
                    <a:pt x="119" y="213"/>
                  </a:lnTo>
                  <a:lnTo>
                    <a:pt x="48" y="213"/>
                  </a:lnTo>
                  <a:lnTo>
                    <a:pt x="41" y="204"/>
                  </a:lnTo>
                  <a:lnTo>
                    <a:pt x="41" y="145"/>
                  </a:lnTo>
                  <a:lnTo>
                    <a:pt x="48" y="134"/>
                  </a:lnTo>
                  <a:lnTo>
                    <a:pt x="119" y="134"/>
                  </a:lnTo>
                  <a:lnTo>
                    <a:pt x="119" y="75"/>
                  </a:lnTo>
                  <a:lnTo>
                    <a:pt x="125" y="65"/>
                  </a:lnTo>
                  <a:lnTo>
                    <a:pt x="160" y="65"/>
                  </a:lnTo>
                  <a:lnTo>
                    <a:pt x="160" y="7"/>
                  </a:lnTo>
                  <a:lnTo>
                    <a:pt x="165" y="0"/>
                  </a:lnTo>
                </a:path>
              </a:pathLst>
            </a:custGeom>
            <a:solidFill>
              <a:srgbClr val="336699"/>
            </a:solidFill>
            <a:ln cap="flat" cmpd="sng" w="9525">
              <a:solidFill>
                <a:srgbClr val="4C38E2"/>
              </a:solidFill>
              <a:prstDash val="solid"/>
              <a:round/>
              <a:headEnd len="sm" w="sm" type="none"/>
              <a:tailEnd len="sm" w="sm" type="none"/>
            </a:ln>
            <a:effectLst>
              <a:outerShdw rotWithShape="0" algn="ctr" dir="1096358" dist="40186">
                <a:srgbClr val="C0C0C0"/>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nvGrpSpPr>
          <p:cNvPr id="2325" name="Google Shape;2325;p274"/>
          <p:cNvGrpSpPr/>
          <p:nvPr/>
        </p:nvGrpSpPr>
        <p:grpSpPr>
          <a:xfrm>
            <a:off x="7154863" y="4249737"/>
            <a:ext cx="668337" cy="584200"/>
            <a:chOff x="4224" y="2304"/>
            <a:chExt cx="382" cy="334"/>
          </a:xfrm>
        </p:grpSpPr>
        <p:sp>
          <p:nvSpPr>
            <p:cNvPr id="2326" name="Google Shape;2326;p274"/>
            <p:cNvSpPr/>
            <p:nvPr/>
          </p:nvSpPr>
          <p:spPr>
            <a:xfrm>
              <a:off x="4224" y="2304"/>
              <a:ext cx="118" cy="334"/>
            </a:xfrm>
            <a:custGeom>
              <a:rect b="b" l="l" r="r" t="t"/>
              <a:pathLst>
                <a:path extrusionOk="0" h="1478" w="525">
                  <a:moveTo>
                    <a:pt x="162" y="98"/>
                  </a:moveTo>
                  <a:lnTo>
                    <a:pt x="362" y="98"/>
                  </a:lnTo>
                  <a:lnTo>
                    <a:pt x="362" y="176"/>
                  </a:lnTo>
                  <a:lnTo>
                    <a:pt x="367" y="187"/>
                  </a:lnTo>
                  <a:lnTo>
                    <a:pt x="401" y="187"/>
                  </a:lnTo>
                  <a:lnTo>
                    <a:pt x="401" y="265"/>
                  </a:lnTo>
                  <a:lnTo>
                    <a:pt x="408" y="275"/>
                  </a:lnTo>
                  <a:lnTo>
                    <a:pt x="436" y="275"/>
                  </a:lnTo>
                  <a:lnTo>
                    <a:pt x="436" y="514"/>
                  </a:lnTo>
                  <a:lnTo>
                    <a:pt x="408" y="514"/>
                  </a:lnTo>
                  <a:lnTo>
                    <a:pt x="401" y="526"/>
                  </a:lnTo>
                  <a:lnTo>
                    <a:pt x="401" y="601"/>
                  </a:lnTo>
                  <a:lnTo>
                    <a:pt x="367" y="601"/>
                  </a:lnTo>
                  <a:lnTo>
                    <a:pt x="362" y="615"/>
                  </a:lnTo>
                  <a:lnTo>
                    <a:pt x="362" y="688"/>
                  </a:lnTo>
                  <a:lnTo>
                    <a:pt x="162" y="688"/>
                  </a:lnTo>
                  <a:lnTo>
                    <a:pt x="162" y="98"/>
                  </a:lnTo>
                  <a:close/>
                  <a:moveTo>
                    <a:pt x="4" y="0"/>
                  </a:moveTo>
                  <a:lnTo>
                    <a:pt x="401" y="0"/>
                  </a:lnTo>
                  <a:lnTo>
                    <a:pt x="408" y="14"/>
                  </a:lnTo>
                  <a:lnTo>
                    <a:pt x="408" y="86"/>
                  </a:lnTo>
                  <a:lnTo>
                    <a:pt x="476" y="86"/>
                  </a:lnTo>
                  <a:lnTo>
                    <a:pt x="482" y="98"/>
                  </a:lnTo>
                  <a:lnTo>
                    <a:pt x="482" y="265"/>
                  </a:lnTo>
                  <a:lnTo>
                    <a:pt x="518" y="265"/>
                  </a:lnTo>
                  <a:lnTo>
                    <a:pt x="524" y="275"/>
                  </a:lnTo>
                  <a:lnTo>
                    <a:pt x="524" y="514"/>
                  </a:lnTo>
                  <a:lnTo>
                    <a:pt x="518" y="526"/>
                  </a:lnTo>
                  <a:lnTo>
                    <a:pt x="482" y="526"/>
                  </a:lnTo>
                  <a:lnTo>
                    <a:pt x="482" y="688"/>
                  </a:lnTo>
                  <a:lnTo>
                    <a:pt x="476" y="701"/>
                  </a:lnTo>
                  <a:lnTo>
                    <a:pt x="408" y="701"/>
                  </a:lnTo>
                  <a:lnTo>
                    <a:pt x="408" y="777"/>
                  </a:lnTo>
                  <a:lnTo>
                    <a:pt x="401" y="789"/>
                  </a:lnTo>
                  <a:lnTo>
                    <a:pt x="162" y="789"/>
                  </a:lnTo>
                  <a:lnTo>
                    <a:pt x="162" y="1379"/>
                  </a:lnTo>
                  <a:lnTo>
                    <a:pt x="237" y="1379"/>
                  </a:lnTo>
                  <a:lnTo>
                    <a:pt x="243" y="1392"/>
                  </a:lnTo>
                  <a:lnTo>
                    <a:pt x="243" y="1465"/>
                  </a:lnTo>
                  <a:lnTo>
                    <a:pt x="237" y="1477"/>
                  </a:lnTo>
                  <a:lnTo>
                    <a:pt x="4" y="1477"/>
                  </a:lnTo>
                  <a:lnTo>
                    <a:pt x="0" y="1465"/>
                  </a:lnTo>
                  <a:lnTo>
                    <a:pt x="0" y="1392"/>
                  </a:lnTo>
                  <a:lnTo>
                    <a:pt x="4" y="1379"/>
                  </a:lnTo>
                  <a:lnTo>
                    <a:pt x="80" y="1379"/>
                  </a:lnTo>
                  <a:lnTo>
                    <a:pt x="80" y="98"/>
                  </a:lnTo>
                  <a:lnTo>
                    <a:pt x="4" y="98"/>
                  </a:lnTo>
                  <a:lnTo>
                    <a:pt x="0" y="86"/>
                  </a:lnTo>
                  <a:lnTo>
                    <a:pt x="0" y="14"/>
                  </a:lnTo>
                  <a:lnTo>
                    <a:pt x="4" y="0"/>
                  </a:lnTo>
                  <a:close/>
                </a:path>
              </a:pathLst>
            </a:custGeom>
            <a:solidFill>
              <a:srgbClr val="336699"/>
            </a:solidFill>
            <a:ln cap="flat" cmpd="sng" w="9525">
              <a:solidFill>
                <a:srgbClr val="4C38E2"/>
              </a:solidFill>
              <a:prstDash val="solid"/>
              <a:round/>
              <a:headEnd len="sm" w="sm" type="none"/>
              <a:tailEnd len="sm" w="sm" type="none"/>
            </a:ln>
            <a:effectLst>
              <a:outerShdw rotWithShape="0" algn="ctr" dir="1096358" dist="40186">
                <a:srgbClr val="C0C0C0"/>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27" name="Google Shape;2327;p274"/>
            <p:cNvSpPr/>
            <p:nvPr/>
          </p:nvSpPr>
          <p:spPr>
            <a:xfrm>
              <a:off x="4353" y="2304"/>
              <a:ext cx="81" cy="334"/>
            </a:xfrm>
            <a:custGeom>
              <a:rect b="b" l="l" r="r" t="t"/>
              <a:pathLst>
                <a:path extrusionOk="0" h="1478" w="362">
                  <a:moveTo>
                    <a:pt x="120" y="0"/>
                  </a:moveTo>
                  <a:lnTo>
                    <a:pt x="236" y="0"/>
                  </a:lnTo>
                  <a:lnTo>
                    <a:pt x="240" y="14"/>
                  </a:lnTo>
                  <a:lnTo>
                    <a:pt x="240" y="86"/>
                  </a:lnTo>
                  <a:lnTo>
                    <a:pt x="274" y="86"/>
                  </a:lnTo>
                  <a:lnTo>
                    <a:pt x="280" y="98"/>
                  </a:lnTo>
                  <a:lnTo>
                    <a:pt x="280" y="176"/>
                  </a:lnTo>
                  <a:lnTo>
                    <a:pt x="316" y="176"/>
                  </a:lnTo>
                  <a:lnTo>
                    <a:pt x="322" y="187"/>
                  </a:lnTo>
                  <a:lnTo>
                    <a:pt x="322" y="438"/>
                  </a:lnTo>
                  <a:lnTo>
                    <a:pt x="316" y="452"/>
                  </a:lnTo>
                  <a:lnTo>
                    <a:pt x="280" y="452"/>
                  </a:lnTo>
                  <a:lnTo>
                    <a:pt x="280" y="514"/>
                  </a:lnTo>
                  <a:lnTo>
                    <a:pt x="274" y="526"/>
                  </a:lnTo>
                  <a:lnTo>
                    <a:pt x="240" y="526"/>
                  </a:lnTo>
                  <a:lnTo>
                    <a:pt x="240" y="601"/>
                  </a:lnTo>
                  <a:lnTo>
                    <a:pt x="274" y="601"/>
                  </a:lnTo>
                  <a:lnTo>
                    <a:pt x="280" y="615"/>
                  </a:lnTo>
                  <a:lnTo>
                    <a:pt x="280" y="688"/>
                  </a:lnTo>
                  <a:lnTo>
                    <a:pt x="316" y="688"/>
                  </a:lnTo>
                  <a:lnTo>
                    <a:pt x="322" y="701"/>
                  </a:lnTo>
                  <a:lnTo>
                    <a:pt x="322" y="777"/>
                  </a:lnTo>
                  <a:lnTo>
                    <a:pt x="355" y="777"/>
                  </a:lnTo>
                  <a:lnTo>
                    <a:pt x="361" y="789"/>
                  </a:lnTo>
                  <a:lnTo>
                    <a:pt x="361" y="1127"/>
                  </a:lnTo>
                  <a:lnTo>
                    <a:pt x="355" y="1141"/>
                  </a:lnTo>
                  <a:lnTo>
                    <a:pt x="322" y="1141"/>
                  </a:lnTo>
                  <a:lnTo>
                    <a:pt x="322" y="1290"/>
                  </a:lnTo>
                  <a:lnTo>
                    <a:pt x="316" y="1303"/>
                  </a:lnTo>
                  <a:lnTo>
                    <a:pt x="280" y="1303"/>
                  </a:lnTo>
                  <a:lnTo>
                    <a:pt x="280" y="1379"/>
                  </a:lnTo>
                  <a:lnTo>
                    <a:pt x="274" y="1392"/>
                  </a:lnTo>
                  <a:lnTo>
                    <a:pt x="200" y="1392"/>
                  </a:lnTo>
                  <a:lnTo>
                    <a:pt x="200" y="1465"/>
                  </a:lnTo>
                  <a:lnTo>
                    <a:pt x="195" y="1477"/>
                  </a:lnTo>
                  <a:lnTo>
                    <a:pt x="46" y="1477"/>
                  </a:lnTo>
                  <a:lnTo>
                    <a:pt x="39" y="1465"/>
                  </a:lnTo>
                  <a:lnTo>
                    <a:pt x="39" y="1392"/>
                  </a:lnTo>
                  <a:lnTo>
                    <a:pt x="6" y="1392"/>
                  </a:lnTo>
                  <a:lnTo>
                    <a:pt x="0" y="1379"/>
                  </a:lnTo>
                  <a:lnTo>
                    <a:pt x="0" y="1216"/>
                  </a:lnTo>
                  <a:lnTo>
                    <a:pt x="6" y="1204"/>
                  </a:lnTo>
                  <a:lnTo>
                    <a:pt x="81" y="1204"/>
                  </a:lnTo>
                  <a:lnTo>
                    <a:pt x="87" y="1216"/>
                  </a:lnTo>
                  <a:lnTo>
                    <a:pt x="87" y="1290"/>
                  </a:lnTo>
                  <a:lnTo>
                    <a:pt x="115" y="1290"/>
                  </a:lnTo>
                  <a:lnTo>
                    <a:pt x="120" y="1303"/>
                  </a:lnTo>
                  <a:lnTo>
                    <a:pt x="120" y="1379"/>
                  </a:lnTo>
                  <a:lnTo>
                    <a:pt x="195" y="1379"/>
                  </a:lnTo>
                  <a:lnTo>
                    <a:pt x="195" y="1303"/>
                  </a:lnTo>
                  <a:lnTo>
                    <a:pt x="200" y="1290"/>
                  </a:lnTo>
                  <a:lnTo>
                    <a:pt x="236" y="1290"/>
                  </a:lnTo>
                  <a:lnTo>
                    <a:pt x="236" y="1216"/>
                  </a:lnTo>
                  <a:lnTo>
                    <a:pt x="240" y="1204"/>
                  </a:lnTo>
                  <a:lnTo>
                    <a:pt x="274" y="1204"/>
                  </a:lnTo>
                  <a:lnTo>
                    <a:pt x="274" y="876"/>
                  </a:lnTo>
                  <a:lnTo>
                    <a:pt x="240" y="876"/>
                  </a:lnTo>
                  <a:lnTo>
                    <a:pt x="236" y="864"/>
                  </a:lnTo>
                  <a:lnTo>
                    <a:pt x="236" y="789"/>
                  </a:lnTo>
                  <a:lnTo>
                    <a:pt x="200" y="789"/>
                  </a:lnTo>
                  <a:lnTo>
                    <a:pt x="195" y="777"/>
                  </a:lnTo>
                  <a:lnTo>
                    <a:pt x="195" y="701"/>
                  </a:lnTo>
                  <a:lnTo>
                    <a:pt x="120" y="701"/>
                  </a:lnTo>
                  <a:lnTo>
                    <a:pt x="115" y="688"/>
                  </a:lnTo>
                  <a:lnTo>
                    <a:pt x="115" y="615"/>
                  </a:lnTo>
                  <a:lnTo>
                    <a:pt x="120" y="601"/>
                  </a:lnTo>
                  <a:lnTo>
                    <a:pt x="155" y="601"/>
                  </a:lnTo>
                  <a:lnTo>
                    <a:pt x="155" y="526"/>
                  </a:lnTo>
                  <a:lnTo>
                    <a:pt x="161" y="514"/>
                  </a:lnTo>
                  <a:lnTo>
                    <a:pt x="195" y="514"/>
                  </a:lnTo>
                  <a:lnTo>
                    <a:pt x="195" y="452"/>
                  </a:lnTo>
                  <a:lnTo>
                    <a:pt x="200" y="438"/>
                  </a:lnTo>
                  <a:lnTo>
                    <a:pt x="236" y="438"/>
                  </a:lnTo>
                  <a:lnTo>
                    <a:pt x="236" y="275"/>
                  </a:lnTo>
                  <a:lnTo>
                    <a:pt x="200" y="275"/>
                  </a:lnTo>
                  <a:lnTo>
                    <a:pt x="195" y="265"/>
                  </a:lnTo>
                  <a:lnTo>
                    <a:pt x="195" y="187"/>
                  </a:lnTo>
                  <a:lnTo>
                    <a:pt x="87" y="187"/>
                  </a:lnTo>
                  <a:lnTo>
                    <a:pt x="87" y="265"/>
                  </a:lnTo>
                  <a:lnTo>
                    <a:pt x="81" y="275"/>
                  </a:lnTo>
                  <a:lnTo>
                    <a:pt x="46" y="275"/>
                  </a:lnTo>
                  <a:lnTo>
                    <a:pt x="46" y="438"/>
                  </a:lnTo>
                  <a:lnTo>
                    <a:pt x="39" y="452"/>
                  </a:lnTo>
                  <a:lnTo>
                    <a:pt x="6" y="452"/>
                  </a:lnTo>
                  <a:lnTo>
                    <a:pt x="0" y="438"/>
                  </a:lnTo>
                  <a:lnTo>
                    <a:pt x="0" y="275"/>
                  </a:lnTo>
                  <a:lnTo>
                    <a:pt x="6" y="265"/>
                  </a:lnTo>
                  <a:lnTo>
                    <a:pt x="39" y="265"/>
                  </a:lnTo>
                  <a:lnTo>
                    <a:pt x="39" y="98"/>
                  </a:lnTo>
                  <a:lnTo>
                    <a:pt x="46" y="86"/>
                  </a:lnTo>
                  <a:lnTo>
                    <a:pt x="115" y="86"/>
                  </a:lnTo>
                  <a:lnTo>
                    <a:pt x="115" y="14"/>
                  </a:lnTo>
                  <a:lnTo>
                    <a:pt x="120" y="0"/>
                  </a:lnTo>
                </a:path>
              </a:pathLst>
            </a:custGeom>
            <a:solidFill>
              <a:srgbClr val="336699"/>
            </a:solidFill>
            <a:ln cap="flat" cmpd="sng" w="9525">
              <a:solidFill>
                <a:srgbClr val="4C38E2"/>
              </a:solidFill>
              <a:prstDash val="solid"/>
              <a:round/>
              <a:headEnd len="sm" w="sm" type="none"/>
              <a:tailEnd len="sm" w="sm" type="none"/>
            </a:ln>
            <a:effectLst>
              <a:outerShdw rotWithShape="0" algn="ctr" dir="1096358" dist="40186">
                <a:srgbClr val="C0C0C0"/>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28" name="Google Shape;2328;p274"/>
            <p:cNvSpPr/>
            <p:nvPr/>
          </p:nvSpPr>
          <p:spPr>
            <a:xfrm>
              <a:off x="4478" y="2597"/>
              <a:ext cx="18" cy="41"/>
            </a:xfrm>
            <a:custGeom>
              <a:rect b="b" l="l" r="r" t="t"/>
              <a:pathLst>
                <a:path extrusionOk="0" h="186" w="85">
                  <a:moveTo>
                    <a:pt x="6" y="0"/>
                  </a:moveTo>
                  <a:lnTo>
                    <a:pt x="77" y="0"/>
                  </a:lnTo>
                  <a:lnTo>
                    <a:pt x="84" y="12"/>
                  </a:lnTo>
                  <a:lnTo>
                    <a:pt x="84" y="173"/>
                  </a:lnTo>
                  <a:lnTo>
                    <a:pt x="77" y="185"/>
                  </a:lnTo>
                  <a:lnTo>
                    <a:pt x="6" y="185"/>
                  </a:lnTo>
                  <a:lnTo>
                    <a:pt x="0" y="173"/>
                  </a:lnTo>
                  <a:lnTo>
                    <a:pt x="0" y="12"/>
                  </a:lnTo>
                  <a:lnTo>
                    <a:pt x="6" y="0"/>
                  </a:lnTo>
                </a:path>
              </a:pathLst>
            </a:custGeom>
            <a:solidFill>
              <a:srgbClr val="336699"/>
            </a:solidFill>
            <a:ln cap="flat" cmpd="sng" w="9525">
              <a:solidFill>
                <a:srgbClr val="4C38E2"/>
              </a:solidFill>
              <a:prstDash val="solid"/>
              <a:round/>
              <a:headEnd len="sm" w="sm" type="none"/>
              <a:tailEnd len="sm" w="sm" type="none"/>
            </a:ln>
            <a:effectLst>
              <a:outerShdw rotWithShape="0" algn="ctr" dir="1096358" dist="40186">
                <a:srgbClr val="C0C0C0"/>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29" name="Google Shape;2329;p274"/>
            <p:cNvSpPr/>
            <p:nvPr/>
          </p:nvSpPr>
          <p:spPr>
            <a:xfrm>
              <a:off x="4525" y="2304"/>
              <a:ext cx="81" cy="334"/>
            </a:xfrm>
            <a:custGeom>
              <a:rect b="b" l="l" r="r" t="t"/>
              <a:pathLst>
                <a:path extrusionOk="0" h="1478" w="363">
                  <a:moveTo>
                    <a:pt x="121" y="0"/>
                  </a:moveTo>
                  <a:lnTo>
                    <a:pt x="236" y="0"/>
                  </a:lnTo>
                  <a:lnTo>
                    <a:pt x="240" y="14"/>
                  </a:lnTo>
                  <a:lnTo>
                    <a:pt x="240" y="86"/>
                  </a:lnTo>
                  <a:lnTo>
                    <a:pt x="275" y="86"/>
                  </a:lnTo>
                  <a:lnTo>
                    <a:pt x="282" y="98"/>
                  </a:lnTo>
                  <a:lnTo>
                    <a:pt x="282" y="176"/>
                  </a:lnTo>
                  <a:lnTo>
                    <a:pt x="315" y="176"/>
                  </a:lnTo>
                  <a:lnTo>
                    <a:pt x="321" y="187"/>
                  </a:lnTo>
                  <a:lnTo>
                    <a:pt x="321" y="438"/>
                  </a:lnTo>
                  <a:lnTo>
                    <a:pt x="315" y="452"/>
                  </a:lnTo>
                  <a:lnTo>
                    <a:pt x="282" y="452"/>
                  </a:lnTo>
                  <a:lnTo>
                    <a:pt x="282" y="514"/>
                  </a:lnTo>
                  <a:lnTo>
                    <a:pt x="275" y="526"/>
                  </a:lnTo>
                  <a:lnTo>
                    <a:pt x="240" y="526"/>
                  </a:lnTo>
                  <a:lnTo>
                    <a:pt x="240" y="601"/>
                  </a:lnTo>
                  <a:lnTo>
                    <a:pt x="275" y="601"/>
                  </a:lnTo>
                  <a:lnTo>
                    <a:pt x="282" y="615"/>
                  </a:lnTo>
                  <a:lnTo>
                    <a:pt x="282" y="688"/>
                  </a:lnTo>
                  <a:lnTo>
                    <a:pt x="315" y="688"/>
                  </a:lnTo>
                  <a:lnTo>
                    <a:pt x="321" y="701"/>
                  </a:lnTo>
                  <a:lnTo>
                    <a:pt x="321" y="777"/>
                  </a:lnTo>
                  <a:lnTo>
                    <a:pt x="356" y="777"/>
                  </a:lnTo>
                  <a:lnTo>
                    <a:pt x="362" y="789"/>
                  </a:lnTo>
                  <a:lnTo>
                    <a:pt x="362" y="1127"/>
                  </a:lnTo>
                  <a:lnTo>
                    <a:pt x="356" y="1141"/>
                  </a:lnTo>
                  <a:lnTo>
                    <a:pt x="321" y="1141"/>
                  </a:lnTo>
                  <a:lnTo>
                    <a:pt x="321" y="1290"/>
                  </a:lnTo>
                  <a:lnTo>
                    <a:pt x="315" y="1303"/>
                  </a:lnTo>
                  <a:lnTo>
                    <a:pt x="282" y="1303"/>
                  </a:lnTo>
                  <a:lnTo>
                    <a:pt x="282" y="1379"/>
                  </a:lnTo>
                  <a:lnTo>
                    <a:pt x="275" y="1392"/>
                  </a:lnTo>
                  <a:lnTo>
                    <a:pt x="201" y="1392"/>
                  </a:lnTo>
                  <a:lnTo>
                    <a:pt x="201" y="1465"/>
                  </a:lnTo>
                  <a:lnTo>
                    <a:pt x="196" y="1477"/>
                  </a:lnTo>
                  <a:lnTo>
                    <a:pt x="47" y="1477"/>
                  </a:lnTo>
                  <a:lnTo>
                    <a:pt x="41" y="1465"/>
                  </a:lnTo>
                  <a:lnTo>
                    <a:pt x="41" y="1392"/>
                  </a:lnTo>
                  <a:lnTo>
                    <a:pt x="5" y="1392"/>
                  </a:lnTo>
                  <a:lnTo>
                    <a:pt x="0" y="1379"/>
                  </a:lnTo>
                  <a:lnTo>
                    <a:pt x="0" y="1216"/>
                  </a:lnTo>
                  <a:lnTo>
                    <a:pt x="5" y="1204"/>
                  </a:lnTo>
                  <a:lnTo>
                    <a:pt x="81" y="1204"/>
                  </a:lnTo>
                  <a:lnTo>
                    <a:pt x="87" y="1216"/>
                  </a:lnTo>
                  <a:lnTo>
                    <a:pt x="87" y="1290"/>
                  </a:lnTo>
                  <a:lnTo>
                    <a:pt x="115" y="1290"/>
                  </a:lnTo>
                  <a:lnTo>
                    <a:pt x="121" y="1303"/>
                  </a:lnTo>
                  <a:lnTo>
                    <a:pt x="121" y="1379"/>
                  </a:lnTo>
                  <a:lnTo>
                    <a:pt x="196" y="1379"/>
                  </a:lnTo>
                  <a:lnTo>
                    <a:pt x="196" y="1303"/>
                  </a:lnTo>
                  <a:lnTo>
                    <a:pt x="201" y="1290"/>
                  </a:lnTo>
                  <a:lnTo>
                    <a:pt x="236" y="1290"/>
                  </a:lnTo>
                  <a:lnTo>
                    <a:pt x="236" y="1216"/>
                  </a:lnTo>
                  <a:lnTo>
                    <a:pt x="240" y="1204"/>
                  </a:lnTo>
                  <a:lnTo>
                    <a:pt x="275" y="1204"/>
                  </a:lnTo>
                  <a:lnTo>
                    <a:pt x="275" y="876"/>
                  </a:lnTo>
                  <a:lnTo>
                    <a:pt x="240" y="876"/>
                  </a:lnTo>
                  <a:lnTo>
                    <a:pt x="236" y="864"/>
                  </a:lnTo>
                  <a:lnTo>
                    <a:pt x="236" y="789"/>
                  </a:lnTo>
                  <a:lnTo>
                    <a:pt x="201" y="789"/>
                  </a:lnTo>
                  <a:lnTo>
                    <a:pt x="196" y="777"/>
                  </a:lnTo>
                  <a:lnTo>
                    <a:pt x="196" y="701"/>
                  </a:lnTo>
                  <a:lnTo>
                    <a:pt x="121" y="701"/>
                  </a:lnTo>
                  <a:lnTo>
                    <a:pt x="115" y="688"/>
                  </a:lnTo>
                  <a:lnTo>
                    <a:pt x="115" y="615"/>
                  </a:lnTo>
                  <a:lnTo>
                    <a:pt x="121" y="601"/>
                  </a:lnTo>
                  <a:lnTo>
                    <a:pt x="155" y="601"/>
                  </a:lnTo>
                  <a:lnTo>
                    <a:pt x="155" y="526"/>
                  </a:lnTo>
                  <a:lnTo>
                    <a:pt x="161" y="514"/>
                  </a:lnTo>
                  <a:lnTo>
                    <a:pt x="196" y="514"/>
                  </a:lnTo>
                  <a:lnTo>
                    <a:pt x="196" y="452"/>
                  </a:lnTo>
                  <a:lnTo>
                    <a:pt x="201" y="438"/>
                  </a:lnTo>
                  <a:lnTo>
                    <a:pt x="236" y="438"/>
                  </a:lnTo>
                  <a:lnTo>
                    <a:pt x="236" y="275"/>
                  </a:lnTo>
                  <a:lnTo>
                    <a:pt x="201" y="275"/>
                  </a:lnTo>
                  <a:lnTo>
                    <a:pt x="196" y="265"/>
                  </a:lnTo>
                  <a:lnTo>
                    <a:pt x="196" y="187"/>
                  </a:lnTo>
                  <a:lnTo>
                    <a:pt x="87" y="187"/>
                  </a:lnTo>
                  <a:lnTo>
                    <a:pt x="87" y="265"/>
                  </a:lnTo>
                  <a:lnTo>
                    <a:pt x="81" y="275"/>
                  </a:lnTo>
                  <a:lnTo>
                    <a:pt x="47" y="275"/>
                  </a:lnTo>
                  <a:lnTo>
                    <a:pt x="47" y="438"/>
                  </a:lnTo>
                  <a:lnTo>
                    <a:pt x="41" y="452"/>
                  </a:lnTo>
                  <a:lnTo>
                    <a:pt x="5" y="452"/>
                  </a:lnTo>
                  <a:lnTo>
                    <a:pt x="0" y="438"/>
                  </a:lnTo>
                  <a:lnTo>
                    <a:pt x="0" y="275"/>
                  </a:lnTo>
                  <a:lnTo>
                    <a:pt x="5" y="265"/>
                  </a:lnTo>
                  <a:lnTo>
                    <a:pt x="41" y="265"/>
                  </a:lnTo>
                  <a:lnTo>
                    <a:pt x="41" y="98"/>
                  </a:lnTo>
                  <a:lnTo>
                    <a:pt x="47" y="86"/>
                  </a:lnTo>
                  <a:lnTo>
                    <a:pt x="115" y="86"/>
                  </a:lnTo>
                  <a:lnTo>
                    <a:pt x="115" y="14"/>
                  </a:lnTo>
                  <a:lnTo>
                    <a:pt x="121" y="0"/>
                  </a:lnTo>
                </a:path>
              </a:pathLst>
            </a:custGeom>
            <a:solidFill>
              <a:srgbClr val="336699"/>
            </a:solidFill>
            <a:ln cap="flat" cmpd="sng" w="9525">
              <a:solidFill>
                <a:srgbClr val="4C38E2"/>
              </a:solidFill>
              <a:prstDash val="solid"/>
              <a:round/>
              <a:headEnd len="sm" w="sm" type="none"/>
              <a:tailEnd len="sm" w="sm" type="none"/>
            </a:ln>
            <a:effectLst>
              <a:outerShdw rotWithShape="0" algn="ctr" dir="1096358" dist="40186">
                <a:srgbClr val="C0C0C0"/>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2330" name="Google Shape;2330;p274"/>
          <p:cNvSpPr/>
          <p:nvPr/>
        </p:nvSpPr>
        <p:spPr>
          <a:xfrm>
            <a:off x="769938" y="4081462"/>
            <a:ext cx="752475" cy="920750"/>
          </a:xfrm>
          <a:custGeom>
            <a:rect b="b" l="l" r="r" t="t"/>
            <a:pathLst>
              <a:path extrusionOk="0" h="2325" w="1902">
                <a:moveTo>
                  <a:pt x="0" y="2324"/>
                </a:moveTo>
                <a:cubicBezTo>
                  <a:pt x="475" y="2096"/>
                  <a:pt x="951" y="1867"/>
                  <a:pt x="1267" y="1479"/>
                </a:cubicBezTo>
                <a:cubicBezTo>
                  <a:pt x="1585" y="1092"/>
                  <a:pt x="1742" y="546"/>
                  <a:pt x="1901" y="0"/>
                </a:cubicBezTo>
              </a:path>
            </a:pathLst>
          </a:custGeom>
          <a:noFill/>
          <a:ln cap="flat" cmpd="sng" w="38150">
            <a:solidFill>
              <a:srgbClr val="4C38E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31" name="Google Shape;2331;p274"/>
          <p:cNvSpPr/>
          <p:nvPr/>
        </p:nvSpPr>
        <p:spPr>
          <a:xfrm>
            <a:off x="1498600" y="2486025"/>
            <a:ext cx="695325" cy="668337"/>
          </a:xfrm>
          <a:custGeom>
            <a:rect b="b" l="l" r="r" t="t"/>
            <a:pathLst>
              <a:path extrusionOk="0" h="1690" w="1761">
                <a:moveTo>
                  <a:pt x="70" y="1689"/>
                </a:moveTo>
                <a:cubicBezTo>
                  <a:pt x="34" y="1302"/>
                  <a:pt x="0" y="915"/>
                  <a:pt x="281" y="633"/>
                </a:cubicBezTo>
                <a:cubicBezTo>
                  <a:pt x="562" y="352"/>
                  <a:pt x="1161" y="175"/>
                  <a:pt x="1760" y="0"/>
                </a:cubicBezTo>
              </a:path>
            </a:pathLst>
          </a:custGeom>
          <a:noFill/>
          <a:ln cap="flat" cmpd="sng" w="38150">
            <a:solidFill>
              <a:srgbClr val="4C38E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32" name="Google Shape;2332;p274"/>
          <p:cNvSpPr/>
          <p:nvPr/>
        </p:nvSpPr>
        <p:spPr>
          <a:xfrm>
            <a:off x="685800" y="1981200"/>
            <a:ext cx="3692525" cy="3105150"/>
          </a:xfrm>
          <a:prstGeom prst="roundRect">
            <a:avLst>
              <a:gd fmla="val 56" name="adj"/>
            </a:avLst>
          </a:prstGeom>
          <a:noFill/>
          <a:ln cap="flat" cmpd="sng" w="19075">
            <a:solidFill>
              <a:srgbClr val="4C38E2"/>
            </a:solidFill>
            <a:prstDash val="lgDashDot"/>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33" name="Google Shape;2333;p274"/>
          <p:cNvSpPr/>
          <p:nvPr/>
        </p:nvSpPr>
        <p:spPr>
          <a:xfrm>
            <a:off x="3122613" y="2570162"/>
            <a:ext cx="668337" cy="584200"/>
          </a:xfrm>
          <a:custGeom>
            <a:rect b="b" l="l" r="r" t="t"/>
            <a:pathLst>
              <a:path extrusionOk="0" h="1478" w="1690">
                <a:moveTo>
                  <a:pt x="0" y="0"/>
                </a:moveTo>
                <a:cubicBezTo>
                  <a:pt x="492" y="192"/>
                  <a:pt x="986" y="386"/>
                  <a:pt x="1267" y="632"/>
                </a:cubicBezTo>
                <a:cubicBezTo>
                  <a:pt x="1548" y="879"/>
                  <a:pt x="1619" y="1337"/>
                  <a:pt x="1689" y="1477"/>
                </a:cubicBezTo>
              </a:path>
            </a:pathLst>
          </a:custGeom>
          <a:noFill/>
          <a:ln cap="flat" cmpd="sng" w="38150">
            <a:solidFill>
              <a:srgbClr val="4C38E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34" name="Google Shape;2334;p274"/>
          <p:cNvSpPr/>
          <p:nvPr/>
        </p:nvSpPr>
        <p:spPr>
          <a:xfrm>
            <a:off x="1778000" y="3997325"/>
            <a:ext cx="1844675" cy="430212"/>
          </a:xfrm>
          <a:custGeom>
            <a:rect b="b" l="l" r="r" t="t"/>
            <a:pathLst>
              <a:path extrusionOk="0" h="1090" w="4653">
                <a:moveTo>
                  <a:pt x="4652" y="211"/>
                </a:moveTo>
                <a:cubicBezTo>
                  <a:pt x="4044" y="650"/>
                  <a:pt x="3434" y="1089"/>
                  <a:pt x="2659" y="1053"/>
                </a:cubicBezTo>
                <a:cubicBezTo>
                  <a:pt x="1882" y="1019"/>
                  <a:pt x="941" y="510"/>
                  <a:pt x="0" y="0"/>
                </a:cubicBezTo>
              </a:path>
            </a:pathLst>
          </a:custGeom>
          <a:noFill/>
          <a:ln cap="flat" cmpd="sng" w="38150">
            <a:solidFill>
              <a:srgbClr val="4C38E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35" name="Google Shape;2335;p274"/>
          <p:cNvSpPr/>
          <p:nvPr/>
        </p:nvSpPr>
        <p:spPr>
          <a:xfrm>
            <a:off x="3709988" y="4081462"/>
            <a:ext cx="584200" cy="836613"/>
          </a:xfrm>
          <a:custGeom>
            <a:rect b="b" l="l" r="r" t="t"/>
            <a:pathLst>
              <a:path extrusionOk="0" h="2113" w="1479">
                <a:moveTo>
                  <a:pt x="211" y="0"/>
                </a:moveTo>
                <a:cubicBezTo>
                  <a:pt x="105" y="457"/>
                  <a:pt x="0" y="914"/>
                  <a:pt x="211" y="1267"/>
                </a:cubicBezTo>
                <a:cubicBezTo>
                  <a:pt x="422" y="1619"/>
                  <a:pt x="1267" y="1971"/>
                  <a:pt x="1478" y="2112"/>
                </a:cubicBezTo>
              </a:path>
            </a:pathLst>
          </a:custGeom>
          <a:noFill/>
          <a:ln cap="flat" cmpd="sng" w="38150">
            <a:solidFill>
              <a:srgbClr val="4C38E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36" name="Google Shape;2336;p274"/>
          <p:cNvSpPr txBox="1"/>
          <p:nvPr/>
        </p:nvSpPr>
        <p:spPr>
          <a:xfrm>
            <a:off x="938213" y="4333875"/>
            <a:ext cx="920750" cy="500062"/>
          </a:xfrm>
          <a:prstGeom prst="rect">
            <a:avLst/>
          </a:prstGeom>
          <a:noFill/>
          <a:ln>
            <a:noFill/>
          </a:ln>
        </p:spPr>
        <p:txBody>
          <a:bodyPr anchorCtr="0" anchor="t" bIns="51575" lIns="19825" spcFirstLastPara="1" rIns="19825" wrap="square" tIns="51575">
            <a:noAutofit/>
          </a:bodyPr>
          <a:lstStyle/>
          <a:p>
            <a:pPr indent="0" lvl="0" marL="0" marR="0" rtl="0" algn="l">
              <a:lnSpc>
                <a:spcPct val="72000"/>
              </a:lnSpc>
              <a:spcBef>
                <a:spcPts val="0"/>
              </a:spcBef>
              <a:spcAft>
                <a:spcPts val="0"/>
              </a:spcAft>
              <a:buClr>
                <a:srgbClr val="000000"/>
              </a:buClr>
              <a:buSzPts val="2600"/>
              <a:buFont typeface="Arial"/>
              <a:buNone/>
            </a:pPr>
            <a:r>
              <a:rPr b="1" i="0" lang="en-US" sz="2600" u="none" cap="none" strike="noStrike">
                <a:solidFill>
                  <a:srgbClr val="4C38E2"/>
                </a:solidFill>
                <a:latin typeface="Times"/>
                <a:ea typeface="Times"/>
                <a:cs typeface="Times"/>
                <a:sym typeface="Times"/>
              </a:rPr>
              <a:t>a</a:t>
            </a:r>
            <a:endParaRPr b="0" i="0" sz="1400" u="none" cap="none" strike="noStrike">
              <a:solidFill>
                <a:srgbClr val="000000"/>
              </a:solidFill>
              <a:latin typeface="Arial"/>
              <a:ea typeface="Arial"/>
              <a:cs typeface="Arial"/>
              <a:sym typeface="Arial"/>
            </a:endParaRPr>
          </a:p>
        </p:txBody>
      </p:sp>
      <p:sp>
        <p:nvSpPr>
          <p:cNvPr id="2337" name="Google Shape;2337;p274"/>
          <p:cNvSpPr txBox="1"/>
          <p:nvPr/>
        </p:nvSpPr>
        <p:spPr>
          <a:xfrm>
            <a:off x="1274763" y="2401887"/>
            <a:ext cx="919162" cy="500063"/>
          </a:xfrm>
          <a:prstGeom prst="rect">
            <a:avLst/>
          </a:prstGeom>
          <a:noFill/>
          <a:ln>
            <a:noFill/>
          </a:ln>
        </p:spPr>
        <p:txBody>
          <a:bodyPr anchorCtr="0" anchor="t" bIns="51575" lIns="19825" spcFirstLastPara="1" rIns="19825" wrap="square" tIns="51575">
            <a:noAutofit/>
          </a:bodyPr>
          <a:lstStyle/>
          <a:p>
            <a:pPr indent="0" lvl="0" marL="0" marR="0" rtl="0" algn="l">
              <a:lnSpc>
                <a:spcPct val="72000"/>
              </a:lnSpc>
              <a:spcBef>
                <a:spcPts val="0"/>
              </a:spcBef>
              <a:spcAft>
                <a:spcPts val="0"/>
              </a:spcAft>
              <a:buClr>
                <a:srgbClr val="000000"/>
              </a:buClr>
              <a:buSzPts val="2600"/>
              <a:buFont typeface="Arial"/>
              <a:buNone/>
            </a:pPr>
            <a:r>
              <a:rPr b="1" i="0" lang="en-US" sz="2600" u="none" cap="none" strike="noStrike">
                <a:solidFill>
                  <a:srgbClr val="4C38E2"/>
                </a:solidFill>
                <a:latin typeface="Times"/>
                <a:ea typeface="Times"/>
                <a:cs typeface="Times"/>
                <a:sym typeface="Times"/>
              </a:rPr>
              <a:t>b</a:t>
            </a:r>
            <a:endParaRPr b="0" i="0" sz="1400" u="none" cap="none" strike="noStrike">
              <a:solidFill>
                <a:srgbClr val="000000"/>
              </a:solidFill>
              <a:latin typeface="Arial"/>
              <a:ea typeface="Arial"/>
              <a:cs typeface="Arial"/>
              <a:sym typeface="Arial"/>
            </a:endParaRPr>
          </a:p>
        </p:txBody>
      </p:sp>
      <p:sp>
        <p:nvSpPr>
          <p:cNvPr id="2338" name="Google Shape;2338;p274"/>
          <p:cNvSpPr txBox="1"/>
          <p:nvPr/>
        </p:nvSpPr>
        <p:spPr>
          <a:xfrm>
            <a:off x="3541713" y="4500562"/>
            <a:ext cx="920750" cy="501650"/>
          </a:xfrm>
          <a:prstGeom prst="rect">
            <a:avLst/>
          </a:prstGeom>
          <a:noFill/>
          <a:ln>
            <a:noFill/>
          </a:ln>
        </p:spPr>
        <p:txBody>
          <a:bodyPr anchorCtr="0" anchor="t" bIns="51575" lIns="19825" spcFirstLastPara="1" rIns="19825" wrap="square" tIns="51575">
            <a:noAutofit/>
          </a:bodyPr>
          <a:lstStyle/>
          <a:p>
            <a:pPr indent="0" lvl="0" marL="0" marR="0" rtl="0" algn="l">
              <a:lnSpc>
                <a:spcPct val="72000"/>
              </a:lnSpc>
              <a:spcBef>
                <a:spcPts val="0"/>
              </a:spcBef>
              <a:spcAft>
                <a:spcPts val="0"/>
              </a:spcAft>
              <a:buClr>
                <a:srgbClr val="000000"/>
              </a:buClr>
              <a:buSzPts val="2600"/>
              <a:buFont typeface="Arial"/>
              <a:buNone/>
            </a:pPr>
            <a:r>
              <a:rPr b="1" i="0" lang="en-US" sz="2600" u="none" cap="none" strike="noStrike">
                <a:solidFill>
                  <a:srgbClr val="4C38E2"/>
                </a:solidFill>
                <a:latin typeface="Times"/>
                <a:ea typeface="Times"/>
                <a:cs typeface="Times"/>
                <a:sym typeface="Times"/>
              </a:rPr>
              <a:t>e</a:t>
            </a:r>
            <a:endParaRPr b="0" i="0" sz="1400" u="none" cap="none" strike="noStrike">
              <a:solidFill>
                <a:srgbClr val="000000"/>
              </a:solidFill>
              <a:latin typeface="Arial"/>
              <a:ea typeface="Arial"/>
              <a:cs typeface="Arial"/>
              <a:sym typeface="Arial"/>
            </a:endParaRPr>
          </a:p>
        </p:txBody>
      </p:sp>
      <p:sp>
        <p:nvSpPr>
          <p:cNvPr id="2339" name="Google Shape;2339;p274"/>
          <p:cNvSpPr txBox="1"/>
          <p:nvPr/>
        </p:nvSpPr>
        <p:spPr>
          <a:xfrm>
            <a:off x="2617788" y="4249737"/>
            <a:ext cx="920750" cy="500063"/>
          </a:xfrm>
          <a:prstGeom prst="rect">
            <a:avLst/>
          </a:prstGeom>
          <a:noFill/>
          <a:ln>
            <a:noFill/>
          </a:ln>
        </p:spPr>
        <p:txBody>
          <a:bodyPr anchorCtr="0" anchor="t" bIns="51575" lIns="19825" spcFirstLastPara="1" rIns="19825" wrap="square" tIns="51575">
            <a:noAutofit/>
          </a:bodyPr>
          <a:lstStyle/>
          <a:p>
            <a:pPr indent="0" lvl="0" marL="0" marR="0" rtl="0" algn="l">
              <a:lnSpc>
                <a:spcPct val="72000"/>
              </a:lnSpc>
              <a:spcBef>
                <a:spcPts val="0"/>
              </a:spcBef>
              <a:spcAft>
                <a:spcPts val="0"/>
              </a:spcAft>
              <a:buClr>
                <a:srgbClr val="000000"/>
              </a:buClr>
              <a:buSzPts val="2600"/>
              <a:buFont typeface="Arial"/>
              <a:buNone/>
            </a:pPr>
            <a:r>
              <a:rPr b="1" i="0" lang="en-US" sz="2600" u="none" cap="none" strike="noStrike">
                <a:solidFill>
                  <a:srgbClr val="4C38E2"/>
                </a:solidFill>
                <a:latin typeface="Times"/>
                <a:ea typeface="Times"/>
                <a:cs typeface="Times"/>
                <a:sym typeface="Times"/>
              </a:rPr>
              <a:t>d</a:t>
            </a:r>
            <a:endParaRPr b="0" i="0" sz="1400" u="none" cap="none" strike="noStrike">
              <a:solidFill>
                <a:srgbClr val="000000"/>
              </a:solidFill>
              <a:latin typeface="Arial"/>
              <a:ea typeface="Arial"/>
              <a:cs typeface="Arial"/>
              <a:sym typeface="Arial"/>
            </a:endParaRPr>
          </a:p>
        </p:txBody>
      </p:sp>
      <p:sp>
        <p:nvSpPr>
          <p:cNvPr id="2340" name="Google Shape;2340;p274"/>
          <p:cNvSpPr txBox="1"/>
          <p:nvPr/>
        </p:nvSpPr>
        <p:spPr>
          <a:xfrm>
            <a:off x="3373438" y="2317750"/>
            <a:ext cx="920750" cy="500062"/>
          </a:xfrm>
          <a:prstGeom prst="rect">
            <a:avLst/>
          </a:prstGeom>
          <a:noFill/>
          <a:ln>
            <a:noFill/>
          </a:ln>
        </p:spPr>
        <p:txBody>
          <a:bodyPr anchorCtr="0" anchor="t" bIns="51575" lIns="19825" spcFirstLastPara="1" rIns="19825" wrap="square" tIns="51575">
            <a:noAutofit/>
          </a:bodyPr>
          <a:lstStyle/>
          <a:p>
            <a:pPr indent="0" lvl="0" marL="0" marR="0" rtl="0" algn="l">
              <a:lnSpc>
                <a:spcPct val="72000"/>
              </a:lnSpc>
              <a:spcBef>
                <a:spcPts val="0"/>
              </a:spcBef>
              <a:spcAft>
                <a:spcPts val="0"/>
              </a:spcAft>
              <a:buClr>
                <a:srgbClr val="000000"/>
              </a:buClr>
              <a:buSzPts val="2600"/>
              <a:buFont typeface="Arial"/>
              <a:buNone/>
            </a:pPr>
            <a:r>
              <a:rPr b="1" i="0" lang="en-US" sz="2600" u="none" cap="none" strike="noStrike">
                <a:solidFill>
                  <a:srgbClr val="4C38E2"/>
                </a:solidFill>
                <a:latin typeface="Times"/>
                <a:ea typeface="Times"/>
                <a:cs typeface="Times"/>
                <a:sym typeface="Times"/>
              </a:rPr>
              <a:t>c</a:t>
            </a:r>
            <a:endParaRPr b="0" i="0" sz="1400" u="none" cap="none" strike="noStrike">
              <a:solidFill>
                <a:srgbClr val="000000"/>
              </a:solidFill>
              <a:latin typeface="Arial"/>
              <a:ea typeface="Arial"/>
              <a:cs typeface="Arial"/>
              <a:sym typeface="Arial"/>
            </a:endParaRPr>
          </a:p>
        </p:txBody>
      </p:sp>
      <p:sp>
        <p:nvSpPr>
          <p:cNvPr id="2341" name="Google Shape;2341;p274"/>
          <p:cNvSpPr/>
          <p:nvPr/>
        </p:nvSpPr>
        <p:spPr>
          <a:xfrm>
            <a:off x="3014663" y="2686050"/>
            <a:ext cx="1517650" cy="1862137"/>
          </a:xfrm>
          <a:custGeom>
            <a:rect b="b" l="l" r="r" t="t"/>
            <a:pathLst>
              <a:path extrusionOk="0" h="4697" w="3828">
                <a:moveTo>
                  <a:pt x="2299" y="17"/>
                </a:moveTo>
                <a:cubicBezTo>
                  <a:pt x="2078" y="65"/>
                  <a:pt x="1858" y="114"/>
                  <a:pt x="1643" y="184"/>
                </a:cubicBezTo>
                <a:cubicBezTo>
                  <a:pt x="1524" y="224"/>
                  <a:pt x="1449" y="303"/>
                  <a:pt x="1325" y="330"/>
                </a:cubicBezTo>
                <a:cubicBezTo>
                  <a:pt x="1171" y="444"/>
                  <a:pt x="1021" y="559"/>
                  <a:pt x="868" y="669"/>
                </a:cubicBezTo>
                <a:cubicBezTo>
                  <a:pt x="757" y="749"/>
                  <a:pt x="683" y="872"/>
                  <a:pt x="550" y="912"/>
                </a:cubicBezTo>
                <a:cubicBezTo>
                  <a:pt x="519" y="943"/>
                  <a:pt x="488" y="982"/>
                  <a:pt x="453" y="1009"/>
                </a:cubicBezTo>
                <a:cubicBezTo>
                  <a:pt x="409" y="1044"/>
                  <a:pt x="308" y="1106"/>
                  <a:pt x="308" y="1106"/>
                </a:cubicBezTo>
                <a:cubicBezTo>
                  <a:pt x="0" y="1581"/>
                  <a:pt x="228" y="2458"/>
                  <a:pt x="405" y="3022"/>
                </a:cubicBezTo>
                <a:cubicBezTo>
                  <a:pt x="391" y="3287"/>
                  <a:pt x="369" y="3440"/>
                  <a:pt x="334" y="3678"/>
                </a:cubicBezTo>
                <a:cubicBezTo>
                  <a:pt x="343" y="3749"/>
                  <a:pt x="330" y="3828"/>
                  <a:pt x="356" y="3894"/>
                </a:cubicBezTo>
                <a:cubicBezTo>
                  <a:pt x="365" y="3921"/>
                  <a:pt x="475" y="3960"/>
                  <a:pt x="502" y="3969"/>
                </a:cubicBezTo>
                <a:cubicBezTo>
                  <a:pt x="638" y="4013"/>
                  <a:pt x="780" y="4049"/>
                  <a:pt x="916" y="4088"/>
                </a:cubicBezTo>
                <a:cubicBezTo>
                  <a:pt x="1180" y="4163"/>
                  <a:pt x="1449" y="4269"/>
                  <a:pt x="1713" y="4357"/>
                </a:cubicBezTo>
                <a:cubicBezTo>
                  <a:pt x="1806" y="4388"/>
                  <a:pt x="1911" y="4392"/>
                  <a:pt x="2003" y="4428"/>
                </a:cubicBezTo>
                <a:cubicBezTo>
                  <a:pt x="2109" y="4462"/>
                  <a:pt x="2189" y="4503"/>
                  <a:pt x="2299" y="4525"/>
                </a:cubicBezTo>
                <a:cubicBezTo>
                  <a:pt x="2497" y="4599"/>
                  <a:pt x="2708" y="4621"/>
                  <a:pt x="2902" y="4696"/>
                </a:cubicBezTo>
                <a:cubicBezTo>
                  <a:pt x="3167" y="4665"/>
                  <a:pt x="3153" y="4647"/>
                  <a:pt x="3365" y="4572"/>
                </a:cubicBezTo>
                <a:cubicBezTo>
                  <a:pt x="3436" y="4344"/>
                  <a:pt x="3268" y="3899"/>
                  <a:pt x="3559" y="3797"/>
                </a:cubicBezTo>
                <a:cubicBezTo>
                  <a:pt x="3625" y="3731"/>
                  <a:pt x="3726" y="3581"/>
                  <a:pt x="3726" y="3581"/>
                </a:cubicBezTo>
                <a:cubicBezTo>
                  <a:pt x="3827" y="3031"/>
                  <a:pt x="3765" y="3406"/>
                  <a:pt x="3726" y="2175"/>
                </a:cubicBezTo>
                <a:cubicBezTo>
                  <a:pt x="3717" y="1854"/>
                  <a:pt x="3620" y="1533"/>
                  <a:pt x="3533" y="1228"/>
                </a:cubicBezTo>
                <a:cubicBezTo>
                  <a:pt x="3480" y="1040"/>
                  <a:pt x="3449" y="837"/>
                  <a:pt x="3339" y="669"/>
                </a:cubicBezTo>
                <a:cubicBezTo>
                  <a:pt x="3308" y="572"/>
                  <a:pt x="3281" y="533"/>
                  <a:pt x="3193" y="475"/>
                </a:cubicBezTo>
                <a:cubicBezTo>
                  <a:pt x="3118" y="369"/>
                  <a:pt x="3052" y="299"/>
                  <a:pt x="2928" y="259"/>
                </a:cubicBezTo>
                <a:cubicBezTo>
                  <a:pt x="2796" y="171"/>
                  <a:pt x="2708" y="109"/>
                  <a:pt x="2563" y="65"/>
                </a:cubicBezTo>
                <a:cubicBezTo>
                  <a:pt x="2466" y="0"/>
                  <a:pt x="2511" y="4"/>
                  <a:pt x="2369" y="39"/>
                </a:cubicBezTo>
                <a:cubicBezTo>
                  <a:pt x="2343" y="43"/>
                  <a:pt x="2321" y="56"/>
                  <a:pt x="2299" y="65"/>
                </a:cubicBezTo>
                <a:cubicBezTo>
                  <a:pt x="2272" y="74"/>
                  <a:pt x="2224" y="114"/>
                  <a:pt x="2224" y="87"/>
                </a:cubicBezTo>
                <a:cubicBezTo>
                  <a:pt x="2224" y="53"/>
                  <a:pt x="2272" y="39"/>
                  <a:pt x="2299" y="17"/>
                </a:cubicBezTo>
              </a:path>
            </a:pathLst>
          </a:custGeom>
          <a:noFill/>
          <a:ln cap="flat" cmpd="sng" w="38150">
            <a:solidFill>
              <a:srgbClr val="FF3300"/>
            </a:solidFill>
            <a:prstDash val="lgDashDot"/>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42" name="Google Shape;2342;p274"/>
          <p:cNvSpPr/>
          <p:nvPr/>
        </p:nvSpPr>
        <p:spPr>
          <a:xfrm>
            <a:off x="5726113" y="1981200"/>
            <a:ext cx="668337" cy="584200"/>
          </a:xfrm>
          <a:custGeom>
            <a:rect b="b" l="l" r="r" t="t"/>
            <a:pathLst>
              <a:path extrusionOk="0" h="1478" w="1690">
                <a:moveTo>
                  <a:pt x="0" y="0"/>
                </a:moveTo>
                <a:cubicBezTo>
                  <a:pt x="492" y="193"/>
                  <a:pt x="986" y="386"/>
                  <a:pt x="1267" y="633"/>
                </a:cubicBezTo>
                <a:cubicBezTo>
                  <a:pt x="1548" y="879"/>
                  <a:pt x="1619" y="1337"/>
                  <a:pt x="1689" y="1477"/>
                </a:cubicBezTo>
              </a:path>
            </a:pathLst>
          </a:custGeom>
          <a:noFill/>
          <a:ln cap="flat" cmpd="sng" w="38150">
            <a:solidFill>
              <a:srgbClr val="4C38E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43" name="Google Shape;2343;p274"/>
          <p:cNvSpPr txBox="1"/>
          <p:nvPr/>
        </p:nvSpPr>
        <p:spPr>
          <a:xfrm>
            <a:off x="5726113" y="1897062"/>
            <a:ext cx="920750" cy="500063"/>
          </a:xfrm>
          <a:prstGeom prst="rect">
            <a:avLst/>
          </a:prstGeom>
          <a:noFill/>
          <a:ln>
            <a:noFill/>
          </a:ln>
        </p:spPr>
        <p:txBody>
          <a:bodyPr anchorCtr="0" anchor="t" bIns="51575" lIns="19825" spcFirstLastPara="1" rIns="19825" wrap="square" tIns="51575">
            <a:noAutofit/>
          </a:bodyPr>
          <a:lstStyle/>
          <a:p>
            <a:pPr indent="0" lvl="0" marL="0" marR="0" rtl="0" algn="l">
              <a:lnSpc>
                <a:spcPct val="72000"/>
              </a:lnSpc>
              <a:spcBef>
                <a:spcPts val="0"/>
              </a:spcBef>
              <a:spcAft>
                <a:spcPts val="0"/>
              </a:spcAft>
              <a:buClr>
                <a:srgbClr val="000000"/>
              </a:buClr>
              <a:buSzPts val="2600"/>
              <a:buFont typeface="Arial"/>
              <a:buNone/>
            </a:pPr>
            <a:r>
              <a:rPr b="1" i="0" lang="en-US" sz="2600" u="none" cap="none" strike="noStrike">
                <a:solidFill>
                  <a:srgbClr val="4C38E2"/>
                </a:solidFill>
                <a:latin typeface="Times"/>
                <a:ea typeface="Times"/>
                <a:cs typeface="Times"/>
                <a:sym typeface="Times"/>
              </a:rPr>
              <a:t>c</a:t>
            </a:r>
            <a:endParaRPr b="0" i="0" sz="1400" u="none" cap="none" strike="noStrike">
              <a:solidFill>
                <a:srgbClr val="000000"/>
              </a:solidFill>
              <a:latin typeface="Arial"/>
              <a:ea typeface="Arial"/>
              <a:cs typeface="Arial"/>
              <a:sym typeface="Arial"/>
            </a:endParaRPr>
          </a:p>
        </p:txBody>
      </p:sp>
      <p:sp>
        <p:nvSpPr>
          <p:cNvPr id="2344" name="Google Shape;2344;p274"/>
          <p:cNvSpPr/>
          <p:nvPr/>
        </p:nvSpPr>
        <p:spPr>
          <a:xfrm>
            <a:off x="4633913" y="4921250"/>
            <a:ext cx="584200" cy="165100"/>
          </a:xfrm>
          <a:custGeom>
            <a:rect b="b" l="l" r="r" t="t"/>
            <a:pathLst>
              <a:path extrusionOk="0" h="420" w="1478">
                <a:moveTo>
                  <a:pt x="1477" y="81"/>
                </a:moveTo>
                <a:cubicBezTo>
                  <a:pt x="1284" y="250"/>
                  <a:pt x="1090" y="419"/>
                  <a:pt x="844" y="405"/>
                </a:cubicBezTo>
                <a:cubicBezTo>
                  <a:pt x="597" y="393"/>
                  <a:pt x="298" y="195"/>
                  <a:pt x="0" y="0"/>
                </a:cubicBezTo>
              </a:path>
            </a:pathLst>
          </a:custGeom>
          <a:noFill/>
          <a:ln cap="flat" cmpd="sng" w="38150">
            <a:solidFill>
              <a:srgbClr val="4C38E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45" name="Google Shape;2345;p274"/>
          <p:cNvSpPr txBox="1"/>
          <p:nvPr/>
        </p:nvSpPr>
        <p:spPr>
          <a:xfrm>
            <a:off x="4633913" y="5005387"/>
            <a:ext cx="920750" cy="500063"/>
          </a:xfrm>
          <a:prstGeom prst="rect">
            <a:avLst/>
          </a:prstGeom>
          <a:noFill/>
          <a:ln>
            <a:noFill/>
          </a:ln>
        </p:spPr>
        <p:txBody>
          <a:bodyPr anchorCtr="0" anchor="t" bIns="51575" lIns="19825" spcFirstLastPara="1" rIns="19825" wrap="square" tIns="51575">
            <a:noAutofit/>
          </a:bodyPr>
          <a:lstStyle/>
          <a:p>
            <a:pPr indent="0" lvl="0" marL="0" marR="0" rtl="0" algn="l">
              <a:lnSpc>
                <a:spcPct val="72000"/>
              </a:lnSpc>
              <a:spcBef>
                <a:spcPts val="0"/>
              </a:spcBef>
              <a:spcAft>
                <a:spcPts val="0"/>
              </a:spcAft>
              <a:buClr>
                <a:srgbClr val="000000"/>
              </a:buClr>
              <a:buSzPts val="2600"/>
              <a:buFont typeface="Arial"/>
              <a:buNone/>
            </a:pPr>
            <a:r>
              <a:rPr b="1" i="0" lang="en-US" sz="2600" u="none" cap="none" strike="noStrike">
                <a:solidFill>
                  <a:srgbClr val="4C38E2"/>
                </a:solidFill>
                <a:latin typeface="Times"/>
                <a:ea typeface="Times"/>
                <a:cs typeface="Times"/>
                <a:sym typeface="Times"/>
              </a:rPr>
              <a:t>d</a:t>
            </a:r>
            <a:endParaRPr b="0" i="0" sz="1400" u="none" cap="none" strike="noStrike">
              <a:solidFill>
                <a:srgbClr val="000000"/>
              </a:solidFill>
              <a:latin typeface="Arial"/>
              <a:ea typeface="Arial"/>
              <a:cs typeface="Arial"/>
              <a:sym typeface="Arial"/>
            </a:endParaRPr>
          </a:p>
        </p:txBody>
      </p:sp>
      <p:sp>
        <p:nvSpPr>
          <p:cNvPr id="2346" name="Google Shape;2346;p274"/>
          <p:cNvSpPr/>
          <p:nvPr/>
        </p:nvSpPr>
        <p:spPr>
          <a:xfrm>
            <a:off x="7489825" y="5005387"/>
            <a:ext cx="585788" cy="836613"/>
          </a:xfrm>
          <a:custGeom>
            <a:rect b="b" l="l" r="r" t="t"/>
            <a:pathLst>
              <a:path extrusionOk="0" h="2113" w="1479">
                <a:moveTo>
                  <a:pt x="211" y="0"/>
                </a:moveTo>
                <a:cubicBezTo>
                  <a:pt x="105" y="458"/>
                  <a:pt x="0" y="915"/>
                  <a:pt x="211" y="1267"/>
                </a:cubicBezTo>
                <a:cubicBezTo>
                  <a:pt x="422" y="1619"/>
                  <a:pt x="1267" y="1972"/>
                  <a:pt x="1478" y="2112"/>
                </a:cubicBezTo>
              </a:path>
            </a:pathLst>
          </a:custGeom>
          <a:noFill/>
          <a:ln cap="flat" cmpd="sng" w="38150">
            <a:solidFill>
              <a:srgbClr val="4C38E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47" name="Google Shape;2347;p274"/>
          <p:cNvSpPr txBox="1"/>
          <p:nvPr/>
        </p:nvSpPr>
        <p:spPr>
          <a:xfrm>
            <a:off x="7323138" y="5424487"/>
            <a:ext cx="919162" cy="501650"/>
          </a:xfrm>
          <a:prstGeom prst="rect">
            <a:avLst/>
          </a:prstGeom>
          <a:noFill/>
          <a:ln>
            <a:noFill/>
          </a:ln>
        </p:spPr>
        <p:txBody>
          <a:bodyPr anchorCtr="0" anchor="t" bIns="51575" lIns="19825" spcFirstLastPara="1" rIns="19825" wrap="square" tIns="51575">
            <a:noAutofit/>
          </a:bodyPr>
          <a:lstStyle/>
          <a:p>
            <a:pPr indent="0" lvl="0" marL="0" marR="0" rtl="0" algn="l">
              <a:lnSpc>
                <a:spcPct val="72000"/>
              </a:lnSpc>
              <a:spcBef>
                <a:spcPts val="0"/>
              </a:spcBef>
              <a:spcAft>
                <a:spcPts val="0"/>
              </a:spcAft>
              <a:buClr>
                <a:srgbClr val="000000"/>
              </a:buClr>
              <a:buSzPts val="2600"/>
              <a:buFont typeface="Arial"/>
              <a:buNone/>
            </a:pPr>
            <a:r>
              <a:rPr b="1" i="0" lang="en-US" sz="2600" u="none" cap="none" strike="noStrike">
                <a:solidFill>
                  <a:srgbClr val="4C38E2"/>
                </a:solidFill>
                <a:latin typeface="Times"/>
                <a:ea typeface="Times"/>
                <a:cs typeface="Times"/>
                <a:sym typeface="Times"/>
              </a:rPr>
              <a:t>e</a:t>
            </a:r>
            <a:endParaRPr b="0" i="0" sz="1400" u="none" cap="none" strike="noStrike">
              <a:solidFill>
                <a:srgbClr val="000000"/>
              </a:solidFill>
              <a:latin typeface="Arial"/>
              <a:ea typeface="Arial"/>
              <a:cs typeface="Arial"/>
              <a:sym typeface="Arial"/>
            </a:endParaRPr>
          </a:p>
        </p:txBody>
      </p:sp>
      <p:sp>
        <p:nvSpPr>
          <p:cNvPr id="2348" name="Google Shape;2348;p274"/>
          <p:cNvSpPr/>
          <p:nvPr/>
        </p:nvSpPr>
        <p:spPr>
          <a:xfrm>
            <a:off x="5641975" y="3325812"/>
            <a:ext cx="417513" cy="836613"/>
          </a:xfrm>
          <a:custGeom>
            <a:rect b="b" l="l" r="r" t="t"/>
            <a:pathLst>
              <a:path extrusionOk="0" h="2113" w="1055">
                <a:moveTo>
                  <a:pt x="0" y="2112"/>
                </a:moveTo>
                <a:cubicBezTo>
                  <a:pt x="17" y="1654"/>
                  <a:pt x="34" y="1196"/>
                  <a:pt x="211" y="844"/>
                </a:cubicBezTo>
                <a:cubicBezTo>
                  <a:pt x="386" y="492"/>
                  <a:pt x="720" y="245"/>
                  <a:pt x="1054" y="0"/>
                </a:cubicBezTo>
              </a:path>
            </a:pathLst>
          </a:custGeom>
          <a:noFill/>
          <a:ln cap="flat" cmpd="sng" w="38150">
            <a:solidFill>
              <a:srgbClr val="4C38E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49" name="Google Shape;2349;p274"/>
          <p:cNvSpPr/>
          <p:nvPr/>
        </p:nvSpPr>
        <p:spPr>
          <a:xfrm>
            <a:off x="6818313" y="3241675"/>
            <a:ext cx="584200" cy="836612"/>
          </a:xfrm>
          <a:custGeom>
            <a:rect b="b" l="l" r="r" t="t"/>
            <a:pathLst>
              <a:path extrusionOk="0" h="2113" w="1478">
                <a:moveTo>
                  <a:pt x="0" y="0"/>
                </a:moveTo>
                <a:cubicBezTo>
                  <a:pt x="299" y="34"/>
                  <a:pt x="598" y="70"/>
                  <a:pt x="844" y="422"/>
                </a:cubicBezTo>
                <a:cubicBezTo>
                  <a:pt x="1090" y="774"/>
                  <a:pt x="1284" y="1443"/>
                  <a:pt x="1477" y="2112"/>
                </a:cubicBezTo>
              </a:path>
            </a:pathLst>
          </a:custGeom>
          <a:noFill/>
          <a:ln cap="flat" cmpd="sng" w="38150">
            <a:solidFill>
              <a:srgbClr val="4C38E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50" name="Google Shape;2350;p274"/>
          <p:cNvSpPr/>
          <p:nvPr/>
        </p:nvSpPr>
        <p:spPr>
          <a:xfrm>
            <a:off x="5810250" y="4921250"/>
            <a:ext cx="1508125" cy="346075"/>
          </a:xfrm>
          <a:custGeom>
            <a:rect b="b" l="l" r="r" t="t"/>
            <a:pathLst>
              <a:path extrusionOk="0" h="879" w="3807">
                <a:moveTo>
                  <a:pt x="3806" y="169"/>
                </a:moveTo>
                <a:cubicBezTo>
                  <a:pt x="3308" y="524"/>
                  <a:pt x="2809" y="878"/>
                  <a:pt x="2175" y="849"/>
                </a:cubicBezTo>
                <a:cubicBezTo>
                  <a:pt x="1540" y="821"/>
                  <a:pt x="770" y="410"/>
                  <a:pt x="0" y="0"/>
                </a:cubicBezTo>
              </a:path>
            </a:pathLst>
          </a:custGeom>
          <a:noFill/>
          <a:ln cap="flat" cmpd="sng" w="38150">
            <a:solidFill>
              <a:srgbClr val="4C38E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51" name="Google Shape;2351;p274"/>
          <p:cNvSpPr txBox="1"/>
          <p:nvPr/>
        </p:nvSpPr>
        <p:spPr>
          <a:xfrm>
            <a:off x="7239000" y="3241675"/>
            <a:ext cx="919163" cy="500062"/>
          </a:xfrm>
          <a:prstGeom prst="rect">
            <a:avLst/>
          </a:prstGeom>
          <a:noFill/>
          <a:ln>
            <a:noFill/>
          </a:ln>
        </p:spPr>
        <p:txBody>
          <a:bodyPr anchorCtr="0" anchor="t" bIns="51575" lIns="19825" spcFirstLastPara="1" rIns="19825" wrap="square" tIns="51575">
            <a:noAutofit/>
          </a:bodyPr>
          <a:lstStyle/>
          <a:p>
            <a:pPr indent="0" lvl="0" marL="0" marR="0" rtl="0" algn="l">
              <a:lnSpc>
                <a:spcPct val="72000"/>
              </a:lnSpc>
              <a:spcBef>
                <a:spcPts val="0"/>
              </a:spcBef>
              <a:spcAft>
                <a:spcPts val="0"/>
              </a:spcAft>
              <a:buClr>
                <a:srgbClr val="000000"/>
              </a:buClr>
              <a:buSzPts val="2600"/>
              <a:buFont typeface="Arial"/>
              <a:buNone/>
            </a:pPr>
            <a:r>
              <a:rPr b="1" i="0" lang="en-US" sz="2600" u="none" cap="none" strike="noStrike">
                <a:solidFill>
                  <a:srgbClr val="4C38E2"/>
                </a:solidFill>
                <a:latin typeface="Times"/>
                <a:ea typeface="Times"/>
                <a:cs typeface="Times"/>
                <a:sym typeface="Times"/>
              </a:rPr>
              <a:t>c1</a:t>
            </a:r>
            <a:endParaRPr b="0" i="0" sz="1400" u="none" cap="none" strike="noStrike">
              <a:solidFill>
                <a:srgbClr val="000000"/>
              </a:solidFill>
              <a:latin typeface="Arial"/>
              <a:ea typeface="Arial"/>
              <a:cs typeface="Arial"/>
              <a:sym typeface="Arial"/>
            </a:endParaRPr>
          </a:p>
        </p:txBody>
      </p:sp>
      <p:sp>
        <p:nvSpPr>
          <p:cNvPr id="2352" name="Google Shape;2352;p274"/>
          <p:cNvSpPr txBox="1"/>
          <p:nvPr/>
        </p:nvSpPr>
        <p:spPr>
          <a:xfrm>
            <a:off x="5222875" y="3494087"/>
            <a:ext cx="919163" cy="500063"/>
          </a:xfrm>
          <a:prstGeom prst="rect">
            <a:avLst/>
          </a:prstGeom>
          <a:noFill/>
          <a:ln>
            <a:noFill/>
          </a:ln>
        </p:spPr>
        <p:txBody>
          <a:bodyPr anchorCtr="0" anchor="t" bIns="51575" lIns="19825" spcFirstLastPara="1" rIns="19825" wrap="square" tIns="51575">
            <a:noAutofit/>
          </a:bodyPr>
          <a:lstStyle/>
          <a:p>
            <a:pPr indent="0" lvl="0" marL="0" marR="0" rtl="0" algn="l">
              <a:lnSpc>
                <a:spcPct val="72000"/>
              </a:lnSpc>
              <a:spcBef>
                <a:spcPts val="0"/>
              </a:spcBef>
              <a:spcAft>
                <a:spcPts val="0"/>
              </a:spcAft>
              <a:buClr>
                <a:srgbClr val="000000"/>
              </a:buClr>
              <a:buSzPts val="2600"/>
              <a:buFont typeface="Arial"/>
              <a:buNone/>
            </a:pPr>
            <a:r>
              <a:rPr b="1" i="0" lang="en-US" sz="2600" u="none" cap="none" strike="noStrike">
                <a:solidFill>
                  <a:srgbClr val="4C38E2"/>
                </a:solidFill>
                <a:latin typeface="Times"/>
                <a:ea typeface="Times"/>
                <a:cs typeface="Times"/>
                <a:sym typeface="Times"/>
              </a:rPr>
              <a:t>d1</a:t>
            </a:r>
            <a:endParaRPr b="0" i="0" sz="1400" u="none" cap="none" strike="noStrike">
              <a:solidFill>
                <a:srgbClr val="000000"/>
              </a:solidFill>
              <a:latin typeface="Arial"/>
              <a:ea typeface="Arial"/>
              <a:cs typeface="Arial"/>
              <a:sym typeface="Arial"/>
            </a:endParaRPr>
          </a:p>
        </p:txBody>
      </p:sp>
      <p:sp>
        <p:nvSpPr>
          <p:cNvPr id="2353" name="Google Shape;2353;p274"/>
          <p:cNvSpPr txBox="1"/>
          <p:nvPr/>
        </p:nvSpPr>
        <p:spPr>
          <a:xfrm>
            <a:off x="6315075" y="5173662"/>
            <a:ext cx="919163" cy="500063"/>
          </a:xfrm>
          <a:prstGeom prst="rect">
            <a:avLst/>
          </a:prstGeom>
          <a:noFill/>
          <a:ln>
            <a:noFill/>
          </a:ln>
        </p:spPr>
        <p:txBody>
          <a:bodyPr anchorCtr="0" anchor="t" bIns="51575" lIns="19825" spcFirstLastPara="1" rIns="19825" wrap="square" tIns="51575">
            <a:noAutofit/>
          </a:bodyPr>
          <a:lstStyle/>
          <a:p>
            <a:pPr indent="0" lvl="0" marL="0" marR="0" rtl="0" algn="l">
              <a:lnSpc>
                <a:spcPct val="72000"/>
              </a:lnSpc>
              <a:spcBef>
                <a:spcPts val="0"/>
              </a:spcBef>
              <a:spcAft>
                <a:spcPts val="0"/>
              </a:spcAft>
              <a:buClr>
                <a:srgbClr val="000000"/>
              </a:buClr>
              <a:buSzPts val="2600"/>
              <a:buFont typeface="Arial"/>
              <a:buNone/>
            </a:pPr>
            <a:r>
              <a:rPr b="1" i="0" lang="en-US" sz="2600" u="none" cap="none" strike="noStrike">
                <a:solidFill>
                  <a:srgbClr val="4C38E2"/>
                </a:solidFill>
                <a:latin typeface="Times"/>
                <a:ea typeface="Times"/>
                <a:cs typeface="Times"/>
                <a:sym typeface="Times"/>
              </a:rPr>
              <a:t>e1</a:t>
            </a:r>
            <a:endParaRPr b="0" i="0" sz="1400" u="none" cap="none" strike="noStrike">
              <a:solidFill>
                <a:srgbClr val="000000"/>
              </a:solidFill>
              <a:latin typeface="Arial"/>
              <a:ea typeface="Arial"/>
              <a:cs typeface="Arial"/>
              <a:sym typeface="Arial"/>
            </a:endParaRPr>
          </a:p>
        </p:txBody>
      </p:sp>
      <p:sp>
        <p:nvSpPr>
          <p:cNvPr id="2354" name="Google Shape;2354;p274"/>
          <p:cNvSpPr/>
          <p:nvPr/>
        </p:nvSpPr>
        <p:spPr>
          <a:xfrm>
            <a:off x="4824413" y="2230437"/>
            <a:ext cx="3927475" cy="3676650"/>
          </a:xfrm>
          <a:custGeom>
            <a:rect b="b" l="l" r="r" t="t"/>
            <a:pathLst>
              <a:path extrusionOk="0" h="9270" w="9901">
                <a:moveTo>
                  <a:pt x="4342" y="9172"/>
                </a:moveTo>
                <a:cubicBezTo>
                  <a:pt x="3707" y="9154"/>
                  <a:pt x="3768" y="9211"/>
                  <a:pt x="3420" y="9101"/>
                </a:cubicBezTo>
                <a:cubicBezTo>
                  <a:pt x="3363" y="9066"/>
                  <a:pt x="3301" y="9044"/>
                  <a:pt x="3249" y="9004"/>
                </a:cubicBezTo>
                <a:cubicBezTo>
                  <a:pt x="3081" y="8881"/>
                  <a:pt x="2923" y="8713"/>
                  <a:pt x="2742" y="8613"/>
                </a:cubicBezTo>
                <a:cubicBezTo>
                  <a:pt x="2543" y="8502"/>
                  <a:pt x="2301" y="8463"/>
                  <a:pt x="2085" y="8397"/>
                </a:cubicBezTo>
                <a:cubicBezTo>
                  <a:pt x="1970" y="8322"/>
                  <a:pt x="1829" y="8242"/>
                  <a:pt x="1697" y="8202"/>
                </a:cubicBezTo>
                <a:cubicBezTo>
                  <a:pt x="1578" y="8128"/>
                  <a:pt x="1441" y="8101"/>
                  <a:pt x="1309" y="8057"/>
                </a:cubicBezTo>
                <a:cubicBezTo>
                  <a:pt x="1115" y="7934"/>
                  <a:pt x="872" y="7832"/>
                  <a:pt x="727" y="7642"/>
                </a:cubicBezTo>
                <a:cubicBezTo>
                  <a:pt x="603" y="7479"/>
                  <a:pt x="528" y="7276"/>
                  <a:pt x="387" y="7135"/>
                </a:cubicBezTo>
                <a:cubicBezTo>
                  <a:pt x="352" y="7030"/>
                  <a:pt x="290" y="6941"/>
                  <a:pt x="243" y="6844"/>
                </a:cubicBezTo>
                <a:cubicBezTo>
                  <a:pt x="202" y="6765"/>
                  <a:pt x="189" y="6664"/>
                  <a:pt x="167" y="6576"/>
                </a:cubicBezTo>
                <a:cubicBezTo>
                  <a:pt x="122" y="6396"/>
                  <a:pt x="53" y="6219"/>
                  <a:pt x="0" y="6043"/>
                </a:cubicBezTo>
                <a:cubicBezTo>
                  <a:pt x="26" y="5659"/>
                  <a:pt x="21" y="4954"/>
                  <a:pt x="243" y="4610"/>
                </a:cubicBezTo>
                <a:cubicBezTo>
                  <a:pt x="268" y="4522"/>
                  <a:pt x="409" y="4393"/>
                  <a:pt x="409" y="4393"/>
                </a:cubicBezTo>
                <a:cubicBezTo>
                  <a:pt x="449" y="4284"/>
                  <a:pt x="519" y="4174"/>
                  <a:pt x="581" y="4077"/>
                </a:cubicBezTo>
                <a:cubicBezTo>
                  <a:pt x="616" y="3923"/>
                  <a:pt x="665" y="3768"/>
                  <a:pt x="727" y="3618"/>
                </a:cubicBezTo>
                <a:cubicBezTo>
                  <a:pt x="824" y="3080"/>
                  <a:pt x="1044" y="2534"/>
                  <a:pt x="1309" y="2063"/>
                </a:cubicBezTo>
                <a:cubicBezTo>
                  <a:pt x="1423" y="1860"/>
                  <a:pt x="1494" y="1710"/>
                  <a:pt x="1719" y="1626"/>
                </a:cubicBezTo>
                <a:cubicBezTo>
                  <a:pt x="1816" y="1661"/>
                  <a:pt x="1869" y="1635"/>
                  <a:pt x="1961" y="1604"/>
                </a:cubicBezTo>
                <a:cubicBezTo>
                  <a:pt x="2094" y="1472"/>
                  <a:pt x="2169" y="1291"/>
                  <a:pt x="2327" y="1190"/>
                </a:cubicBezTo>
                <a:cubicBezTo>
                  <a:pt x="2464" y="753"/>
                  <a:pt x="2654" y="400"/>
                  <a:pt x="3081" y="193"/>
                </a:cubicBezTo>
                <a:cubicBezTo>
                  <a:pt x="3235" y="119"/>
                  <a:pt x="3464" y="131"/>
                  <a:pt x="3614" y="122"/>
                </a:cubicBezTo>
                <a:cubicBezTo>
                  <a:pt x="3826" y="65"/>
                  <a:pt x="4028" y="26"/>
                  <a:pt x="4245" y="0"/>
                </a:cubicBezTo>
                <a:cubicBezTo>
                  <a:pt x="4765" y="61"/>
                  <a:pt x="5003" y="352"/>
                  <a:pt x="5435" y="585"/>
                </a:cubicBezTo>
                <a:cubicBezTo>
                  <a:pt x="5581" y="665"/>
                  <a:pt x="5709" y="735"/>
                  <a:pt x="5845" y="828"/>
                </a:cubicBezTo>
                <a:cubicBezTo>
                  <a:pt x="5897" y="863"/>
                  <a:pt x="6004" y="877"/>
                  <a:pt x="6065" y="899"/>
                </a:cubicBezTo>
                <a:cubicBezTo>
                  <a:pt x="6189" y="938"/>
                  <a:pt x="6303" y="1004"/>
                  <a:pt x="6426" y="1044"/>
                </a:cubicBezTo>
                <a:cubicBezTo>
                  <a:pt x="6559" y="1132"/>
                  <a:pt x="6704" y="1185"/>
                  <a:pt x="6841" y="1265"/>
                </a:cubicBezTo>
                <a:cubicBezTo>
                  <a:pt x="6986" y="1353"/>
                  <a:pt x="7114" y="1481"/>
                  <a:pt x="7277" y="1529"/>
                </a:cubicBezTo>
                <a:cubicBezTo>
                  <a:pt x="7352" y="1604"/>
                  <a:pt x="7397" y="1644"/>
                  <a:pt x="7498" y="1675"/>
                </a:cubicBezTo>
                <a:cubicBezTo>
                  <a:pt x="7657" y="1842"/>
                  <a:pt x="7471" y="1666"/>
                  <a:pt x="7666" y="1798"/>
                </a:cubicBezTo>
                <a:cubicBezTo>
                  <a:pt x="7767" y="1869"/>
                  <a:pt x="7714" y="1869"/>
                  <a:pt x="7811" y="1944"/>
                </a:cubicBezTo>
                <a:cubicBezTo>
                  <a:pt x="8023" y="2110"/>
                  <a:pt x="8274" y="2247"/>
                  <a:pt x="8490" y="2401"/>
                </a:cubicBezTo>
                <a:cubicBezTo>
                  <a:pt x="8644" y="2512"/>
                  <a:pt x="8821" y="2736"/>
                  <a:pt x="9002" y="2789"/>
                </a:cubicBezTo>
                <a:cubicBezTo>
                  <a:pt x="9054" y="2869"/>
                  <a:pt x="9120" y="2904"/>
                  <a:pt x="9195" y="2961"/>
                </a:cubicBezTo>
                <a:cubicBezTo>
                  <a:pt x="9239" y="2997"/>
                  <a:pt x="9292" y="3027"/>
                  <a:pt x="9340" y="3058"/>
                </a:cubicBezTo>
                <a:cubicBezTo>
                  <a:pt x="9362" y="3076"/>
                  <a:pt x="9412" y="3107"/>
                  <a:pt x="9412" y="3107"/>
                </a:cubicBezTo>
                <a:cubicBezTo>
                  <a:pt x="9517" y="3261"/>
                  <a:pt x="9741" y="3323"/>
                  <a:pt x="9900" y="3424"/>
                </a:cubicBezTo>
                <a:cubicBezTo>
                  <a:pt x="9883" y="3640"/>
                  <a:pt x="9825" y="4073"/>
                  <a:pt x="9653" y="4249"/>
                </a:cubicBezTo>
                <a:cubicBezTo>
                  <a:pt x="9609" y="4293"/>
                  <a:pt x="9552" y="4323"/>
                  <a:pt x="9508" y="4367"/>
                </a:cubicBezTo>
                <a:cubicBezTo>
                  <a:pt x="9481" y="4451"/>
                  <a:pt x="9459" y="4513"/>
                  <a:pt x="9412" y="4588"/>
                </a:cubicBezTo>
                <a:cubicBezTo>
                  <a:pt x="9353" y="4768"/>
                  <a:pt x="9125" y="5086"/>
                  <a:pt x="9002" y="5240"/>
                </a:cubicBezTo>
                <a:cubicBezTo>
                  <a:pt x="8900" y="5364"/>
                  <a:pt x="8997" y="5267"/>
                  <a:pt x="8927" y="5386"/>
                </a:cubicBezTo>
                <a:cubicBezTo>
                  <a:pt x="8843" y="5536"/>
                  <a:pt x="8737" y="5699"/>
                  <a:pt x="8614" y="5822"/>
                </a:cubicBezTo>
                <a:cubicBezTo>
                  <a:pt x="8578" y="5915"/>
                  <a:pt x="8490" y="6043"/>
                  <a:pt x="8420" y="6118"/>
                </a:cubicBezTo>
                <a:cubicBezTo>
                  <a:pt x="8375" y="6237"/>
                  <a:pt x="8318" y="6372"/>
                  <a:pt x="8248" y="6479"/>
                </a:cubicBezTo>
                <a:cubicBezTo>
                  <a:pt x="8217" y="6584"/>
                  <a:pt x="8159" y="6628"/>
                  <a:pt x="8102" y="6721"/>
                </a:cubicBezTo>
                <a:cubicBezTo>
                  <a:pt x="7983" y="6910"/>
                  <a:pt x="7877" y="7118"/>
                  <a:pt x="7714" y="7281"/>
                </a:cubicBezTo>
                <a:cubicBezTo>
                  <a:pt x="7688" y="7369"/>
                  <a:pt x="7507" y="7541"/>
                  <a:pt x="7423" y="7594"/>
                </a:cubicBezTo>
                <a:cubicBezTo>
                  <a:pt x="7229" y="7898"/>
                  <a:pt x="6960" y="8000"/>
                  <a:pt x="6620" y="8031"/>
                </a:cubicBezTo>
                <a:cubicBezTo>
                  <a:pt x="6396" y="8114"/>
                  <a:pt x="6189" y="8229"/>
                  <a:pt x="5990" y="8370"/>
                </a:cubicBezTo>
                <a:cubicBezTo>
                  <a:pt x="5872" y="8458"/>
                  <a:pt x="5784" y="8546"/>
                  <a:pt x="5651" y="8613"/>
                </a:cubicBezTo>
                <a:cubicBezTo>
                  <a:pt x="5378" y="8903"/>
                  <a:pt x="4743" y="8951"/>
                  <a:pt x="4364" y="9053"/>
                </a:cubicBezTo>
                <a:cubicBezTo>
                  <a:pt x="4275" y="9114"/>
                  <a:pt x="4249" y="9203"/>
                  <a:pt x="4170" y="9269"/>
                </a:cubicBezTo>
              </a:path>
            </a:pathLst>
          </a:custGeom>
          <a:noFill/>
          <a:ln cap="flat" cmpd="sng" w="38150">
            <a:solidFill>
              <a:srgbClr val="FF3300"/>
            </a:solidFill>
            <a:prstDash val="lgDashDot"/>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55" name="Google Shape;2355;p274"/>
          <p:cNvSpPr/>
          <p:nvPr/>
        </p:nvSpPr>
        <p:spPr>
          <a:xfrm>
            <a:off x="4633913" y="4921250"/>
            <a:ext cx="584200" cy="165100"/>
          </a:xfrm>
          <a:custGeom>
            <a:rect b="b" l="l" r="r" t="t"/>
            <a:pathLst>
              <a:path extrusionOk="0" h="420" w="1478">
                <a:moveTo>
                  <a:pt x="1477" y="81"/>
                </a:moveTo>
                <a:cubicBezTo>
                  <a:pt x="1284" y="250"/>
                  <a:pt x="1090" y="419"/>
                  <a:pt x="844" y="405"/>
                </a:cubicBezTo>
                <a:cubicBezTo>
                  <a:pt x="597" y="393"/>
                  <a:pt x="298" y="195"/>
                  <a:pt x="0" y="0"/>
                </a:cubicBezTo>
              </a:path>
            </a:pathLst>
          </a:custGeom>
          <a:noFill/>
          <a:ln cap="flat" cmpd="sng" w="38150">
            <a:solidFill>
              <a:srgbClr val="4C38E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56" name="Google Shape;2356;p274"/>
          <p:cNvSpPr/>
          <p:nvPr/>
        </p:nvSpPr>
        <p:spPr>
          <a:xfrm>
            <a:off x="5810250" y="4921250"/>
            <a:ext cx="1508125" cy="346075"/>
          </a:xfrm>
          <a:custGeom>
            <a:rect b="b" l="l" r="r" t="t"/>
            <a:pathLst>
              <a:path extrusionOk="0" h="879" w="3807">
                <a:moveTo>
                  <a:pt x="3806" y="169"/>
                </a:moveTo>
                <a:cubicBezTo>
                  <a:pt x="3308" y="524"/>
                  <a:pt x="2809" y="878"/>
                  <a:pt x="2175" y="849"/>
                </a:cubicBezTo>
                <a:cubicBezTo>
                  <a:pt x="1540" y="821"/>
                  <a:pt x="770" y="410"/>
                  <a:pt x="0" y="0"/>
                </a:cubicBezTo>
              </a:path>
            </a:pathLst>
          </a:custGeom>
          <a:noFill/>
          <a:ln cap="flat" cmpd="sng" w="38150">
            <a:solidFill>
              <a:srgbClr val="4C38E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57" name="Google Shape;2357;p274"/>
          <p:cNvSpPr txBox="1"/>
          <p:nvPr/>
        </p:nvSpPr>
        <p:spPr>
          <a:xfrm>
            <a:off x="1609725" y="5089525"/>
            <a:ext cx="1508125" cy="568325"/>
          </a:xfrm>
          <a:prstGeom prst="rect">
            <a:avLst/>
          </a:prstGeom>
          <a:noFill/>
          <a:ln>
            <a:noFill/>
          </a:ln>
        </p:spPr>
        <p:txBody>
          <a:bodyPr anchorCtr="0" anchor="t" bIns="51575" lIns="19825" spcFirstLastPara="1" rIns="19825" wrap="square" tIns="51575">
            <a:noAutofit/>
          </a:bodyPr>
          <a:lstStyle/>
          <a:p>
            <a:pPr indent="0" lvl="0" marL="0" marR="0" rtl="0" algn="l">
              <a:lnSpc>
                <a:spcPct val="72000"/>
              </a:lnSpc>
              <a:spcBef>
                <a:spcPts val="0"/>
              </a:spcBef>
              <a:spcAft>
                <a:spcPts val="0"/>
              </a:spcAft>
              <a:buClr>
                <a:srgbClr val="000000"/>
              </a:buClr>
              <a:buSzPts val="3100"/>
              <a:buFont typeface="Arial"/>
              <a:buNone/>
            </a:pPr>
            <a:r>
              <a:rPr b="1" i="0" lang="en-US" sz="3100" u="none" cap="none" strike="noStrike">
                <a:solidFill>
                  <a:schemeClr val="dk1"/>
                </a:solidFill>
                <a:latin typeface="Times"/>
                <a:ea typeface="Times"/>
                <a:cs typeface="Times"/>
                <a:sym typeface="Times"/>
              </a:rPr>
              <a:t>Level 1</a:t>
            </a:r>
            <a:endParaRPr b="0" i="0" sz="1400" u="none" cap="none" strike="noStrike">
              <a:solidFill>
                <a:srgbClr val="000000"/>
              </a:solidFill>
              <a:latin typeface="Arial"/>
              <a:ea typeface="Arial"/>
              <a:cs typeface="Arial"/>
              <a:sym typeface="Arial"/>
            </a:endParaRPr>
          </a:p>
        </p:txBody>
      </p:sp>
      <p:sp>
        <p:nvSpPr>
          <p:cNvPr id="2358" name="Google Shape;2358;p274"/>
          <p:cNvSpPr txBox="1"/>
          <p:nvPr/>
        </p:nvSpPr>
        <p:spPr>
          <a:xfrm>
            <a:off x="5726113" y="5929312"/>
            <a:ext cx="1508125" cy="568325"/>
          </a:xfrm>
          <a:prstGeom prst="rect">
            <a:avLst/>
          </a:prstGeom>
          <a:noFill/>
          <a:ln>
            <a:noFill/>
          </a:ln>
        </p:spPr>
        <p:txBody>
          <a:bodyPr anchorCtr="0" anchor="t" bIns="51575" lIns="19825" spcFirstLastPara="1" rIns="19825" wrap="square" tIns="51575">
            <a:noAutofit/>
          </a:bodyPr>
          <a:lstStyle/>
          <a:p>
            <a:pPr indent="0" lvl="0" marL="0" marR="0" rtl="0" algn="l">
              <a:lnSpc>
                <a:spcPct val="72000"/>
              </a:lnSpc>
              <a:spcBef>
                <a:spcPts val="0"/>
              </a:spcBef>
              <a:spcAft>
                <a:spcPts val="0"/>
              </a:spcAft>
              <a:buClr>
                <a:srgbClr val="000000"/>
              </a:buClr>
              <a:buSzPts val="3100"/>
              <a:buFont typeface="Arial"/>
              <a:buNone/>
            </a:pPr>
            <a:r>
              <a:rPr b="1" i="0" lang="en-US" sz="3100" u="none" cap="none" strike="noStrike">
                <a:solidFill>
                  <a:schemeClr val="dk1"/>
                </a:solidFill>
                <a:latin typeface="Times"/>
                <a:ea typeface="Times"/>
                <a:cs typeface="Times"/>
                <a:sym typeface="Times"/>
              </a:rPr>
              <a:t>Level 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2" name="Shape 2362"/>
        <p:cNvGrpSpPr/>
        <p:nvPr/>
      </p:nvGrpSpPr>
      <p:grpSpPr>
        <a:xfrm>
          <a:off x="0" y="0"/>
          <a:ext cx="0" cy="0"/>
          <a:chOff x="0" y="0"/>
          <a:chExt cx="0" cy="0"/>
        </a:xfrm>
      </p:grpSpPr>
      <p:sp>
        <p:nvSpPr>
          <p:cNvPr id="2363" name="Google Shape;2363;p275"/>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Data Dictionary</a:t>
            </a:r>
            <a:endParaRPr/>
          </a:p>
        </p:txBody>
      </p:sp>
      <p:sp>
        <p:nvSpPr>
          <p:cNvPr id="2364" name="Google Shape;2364;p275"/>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Every DFD model of a system must be accompanied by data dictionary. A data dictionary lists all data items appearing in the DFD model of the system.</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1"/>
          <p:cNvSpPr txBox="1"/>
          <p:nvPr>
            <p:ph type="title"/>
          </p:nvPr>
        </p:nvSpPr>
        <p:spPr>
          <a:xfrm>
            <a:off x="304800" y="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u="sng"/>
              <a:t>Job of Software Developer</a:t>
            </a:r>
            <a:endParaRPr/>
          </a:p>
        </p:txBody>
      </p:sp>
      <p:sp>
        <p:nvSpPr>
          <p:cNvPr id="374" name="Google Shape;374;p51"/>
          <p:cNvSpPr txBox="1"/>
          <p:nvPr>
            <p:ph idx="1" type="body"/>
          </p:nvPr>
        </p:nvSpPr>
        <p:spPr>
          <a:xfrm>
            <a:off x="533400" y="1143000"/>
            <a:ext cx="8153400" cy="4983163"/>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Dealing with user : </a:t>
            </a:r>
            <a:endParaRPr/>
          </a:p>
          <a:p>
            <a:pPr indent="-246062" lvl="1" marL="639763" rtl="0" algn="l">
              <a:lnSpc>
                <a:spcPct val="100000"/>
              </a:lnSpc>
              <a:spcBef>
                <a:spcPts val="480"/>
              </a:spcBef>
              <a:spcAft>
                <a:spcPts val="0"/>
              </a:spcAft>
              <a:buSzPts val="2040"/>
              <a:buChar char="⚫"/>
            </a:pPr>
            <a:r>
              <a:rPr lang="en-US"/>
              <a:t>Concern with ease of use &amp; response </a:t>
            </a:r>
            <a:r>
              <a:rPr baseline="-25000" lang="en-US"/>
              <a:t> </a:t>
            </a:r>
            <a:r>
              <a:rPr lang="en-US"/>
              <a:t> time.</a:t>
            </a:r>
            <a:endParaRPr/>
          </a:p>
          <a:p>
            <a:pPr indent="-273050" lvl="0" marL="273050" rtl="0" algn="l">
              <a:lnSpc>
                <a:spcPct val="100000"/>
              </a:lnSpc>
              <a:spcBef>
                <a:spcPts val="520"/>
              </a:spcBef>
              <a:spcAft>
                <a:spcPts val="0"/>
              </a:spcAft>
              <a:buSzPts val="2470"/>
              <a:buChar char="⚫"/>
            </a:pPr>
            <a:r>
              <a:rPr lang="en-US"/>
              <a:t>Dealing with technical people:</a:t>
            </a:r>
            <a:endParaRPr/>
          </a:p>
          <a:p>
            <a:pPr indent="-246062" lvl="1" marL="639763" rtl="0" algn="l">
              <a:lnSpc>
                <a:spcPct val="100000"/>
              </a:lnSpc>
              <a:spcBef>
                <a:spcPts val="480"/>
              </a:spcBef>
              <a:spcAft>
                <a:spcPts val="0"/>
              </a:spcAft>
              <a:buSzPts val="2040"/>
              <a:buChar char="⚫"/>
            </a:pPr>
            <a:r>
              <a:rPr lang="en-US"/>
              <a:t>Concerned With coding , databases , file structure etc.</a:t>
            </a:r>
            <a:endParaRPr/>
          </a:p>
          <a:p>
            <a:pPr indent="-273050" lvl="0" marL="273050" rtl="0" algn="l">
              <a:lnSpc>
                <a:spcPct val="100000"/>
              </a:lnSpc>
              <a:spcBef>
                <a:spcPts val="520"/>
              </a:spcBef>
              <a:spcAft>
                <a:spcPts val="0"/>
              </a:spcAft>
              <a:buSzPts val="2470"/>
              <a:buChar char="⚫"/>
            </a:pPr>
            <a:r>
              <a:rPr lang="en-US"/>
              <a:t>Dealing with Management:</a:t>
            </a:r>
            <a:endParaRPr/>
          </a:p>
          <a:p>
            <a:pPr indent="-246062" lvl="1" marL="639763" rtl="0" algn="l">
              <a:lnSpc>
                <a:spcPct val="100000"/>
              </a:lnSpc>
              <a:spcBef>
                <a:spcPts val="480"/>
              </a:spcBef>
              <a:spcAft>
                <a:spcPts val="0"/>
              </a:spcAft>
              <a:buSzPts val="2040"/>
              <a:buChar char="⚫"/>
            </a:pPr>
            <a:r>
              <a:rPr lang="en-US"/>
              <a:t>Concerned with return on their investment.</a:t>
            </a:r>
            <a:endParaRPr/>
          </a:p>
          <a:p>
            <a:pPr indent="-246062" lvl="1" marL="639763" rtl="0" algn="l">
              <a:lnSpc>
                <a:spcPct val="100000"/>
              </a:lnSpc>
              <a:spcBef>
                <a:spcPts val="480"/>
              </a:spcBef>
              <a:spcAft>
                <a:spcPts val="0"/>
              </a:spcAft>
              <a:buSzPts val="2040"/>
              <a:buChar char="⚫"/>
            </a:pPr>
            <a:r>
              <a:rPr lang="en-US"/>
              <a:t>Cost-Benefit analysis.</a:t>
            </a:r>
            <a:endParaRPr/>
          </a:p>
          <a:p>
            <a:pPr indent="-246062" lvl="1" marL="639763" rtl="0" algn="l">
              <a:lnSpc>
                <a:spcPct val="100000"/>
              </a:lnSpc>
              <a:spcBef>
                <a:spcPts val="480"/>
              </a:spcBef>
              <a:spcAft>
                <a:spcPts val="0"/>
              </a:spcAft>
              <a:buSzPts val="2040"/>
              <a:buChar char="⚫"/>
            </a:pPr>
            <a:r>
              <a:rPr lang="en-US"/>
              <a:t>Schedule</a:t>
            </a:r>
            <a:endParaRPr/>
          </a:p>
          <a:p>
            <a:pPr indent="-116204" lvl="0" marL="273050" rtl="0" algn="l">
              <a:lnSpc>
                <a:spcPct val="100000"/>
              </a:lnSpc>
              <a:spcBef>
                <a:spcPts val="520"/>
              </a:spcBef>
              <a:spcAft>
                <a:spcPts val="0"/>
              </a:spcAft>
              <a:buSzPts val="2470"/>
              <a:buNone/>
            </a:pPr>
            <a:r>
              <a:t/>
            </a:r>
            <a:endParaRPr/>
          </a:p>
          <a:p>
            <a:pPr indent="-273050" lvl="0" marL="273050" rtl="0" algn="l">
              <a:lnSpc>
                <a:spcPct val="100000"/>
              </a:lnSpc>
              <a:spcBef>
                <a:spcPts val="520"/>
              </a:spcBef>
              <a:spcAft>
                <a:spcPts val="0"/>
              </a:spcAft>
              <a:buSzPts val="2470"/>
              <a:buFont typeface="Noto Sans Symbols"/>
              <a:buNone/>
            </a:pPr>
            <a:r>
              <a:t/>
            </a:r>
            <a:endParaRPr/>
          </a:p>
          <a:p>
            <a:pPr indent="-116204" lvl="0" marL="273050" rtl="0" algn="l">
              <a:lnSpc>
                <a:spcPct val="100000"/>
              </a:lnSpc>
              <a:spcBef>
                <a:spcPts val="520"/>
              </a:spcBef>
              <a:spcAft>
                <a:spcPts val="0"/>
              </a:spcAft>
              <a:buSzPts val="2470"/>
              <a:buNone/>
            </a:pPr>
            <a:r>
              <a:t/>
            </a:r>
            <a:endParaRPr/>
          </a:p>
          <a:p>
            <a:pPr indent="-116204" lvl="0" marL="273050" rtl="0" algn="l">
              <a:lnSpc>
                <a:spcPct val="100000"/>
              </a:lnSpc>
              <a:spcBef>
                <a:spcPts val="520"/>
              </a:spcBef>
              <a:spcAft>
                <a:spcPts val="0"/>
              </a:spcAft>
              <a:buSzPts val="2470"/>
              <a:buNone/>
            </a:pPr>
            <a:r>
              <a:t/>
            </a:r>
            <a:endParaRPr/>
          </a:p>
          <a:p>
            <a:pPr indent="-116204" lvl="0" marL="273050" rtl="0" algn="l">
              <a:lnSpc>
                <a:spcPct val="100000"/>
              </a:lnSpc>
              <a:spcBef>
                <a:spcPts val="520"/>
              </a:spcBef>
              <a:spcAft>
                <a:spcPts val="0"/>
              </a:spcAft>
              <a:buSzPts val="2470"/>
              <a:buNone/>
            </a:pPr>
            <a:r>
              <a:t/>
            </a:r>
            <a:endParaRPr/>
          </a:p>
          <a:p>
            <a:pPr indent="-116204" lvl="0" marL="273050" rtl="0" algn="l">
              <a:lnSpc>
                <a:spcPct val="100000"/>
              </a:lnSpc>
              <a:spcBef>
                <a:spcPts val="520"/>
              </a:spcBef>
              <a:spcAft>
                <a:spcPts val="0"/>
              </a:spcAft>
              <a:buSzPts val="2470"/>
              <a:buNone/>
            </a:pPr>
            <a:r>
              <a:t/>
            </a:r>
            <a:endParaRPr/>
          </a:p>
          <a:p>
            <a:pPr indent="-116204" lvl="0" marL="273050" rtl="0" algn="l">
              <a:lnSpc>
                <a:spcPct val="100000"/>
              </a:lnSpc>
              <a:spcBef>
                <a:spcPts val="520"/>
              </a:spcBef>
              <a:spcAft>
                <a:spcPts val="0"/>
              </a:spcAft>
              <a:buSzPts val="2470"/>
              <a:buNone/>
            </a:pPr>
            <a:r>
              <a:t/>
            </a:r>
            <a:endParaRPr/>
          </a:p>
          <a:p>
            <a:pPr indent="-116204" lvl="0" marL="273050" rtl="0" algn="l">
              <a:lnSpc>
                <a:spcPct val="100000"/>
              </a:lnSpc>
              <a:spcBef>
                <a:spcPts val="520"/>
              </a:spcBef>
              <a:spcAft>
                <a:spcPts val="0"/>
              </a:spcAft>
              <a:buSzPts val="2470"/>
              <a:buNone/>
            </a:pPr>
            <a:r>
              <a:t/>
            </a:r>
            <a:endParaRPr/>
          </a:p>
          <a:p>
            <a:pPr indent="-116204" lvl="0" marL="273050" rtl="0" algn="l">
              <a:lnSpc>
                <a:spcPct val="100000"/>
              </a:lnSpc>
              <a:spcBef>
                <a:spcPts val="520"/>
              </a:spcBef>
              <a:spcAft>
                <a:spcPts val="0"/>
              </a:spcAft>
              <a:buSzPts val="2470"/>
              <a:buNone/>
            </a:pPr>
            <a:r>
              <a:t/>
            </a:r>
            <a:endParaRPr/>
          </a:p>
          <a:p>
            <a:pPr indent="-116204" lvl="0" marL="273050" rtl="0" algn="l">
              <a:lnSpc>
                <a:spcPct val="100000"/>
              </a:lnSpc>
              <a:spcBef>
                <a:spcPts val="520"/>
              </a:spcBef>
              <a:spcAft>
                <a:spcPts val="0"/>
              </a:spcAft>
              <a:buSzPts val="2470"/>
              <a:buNone/>
            </a:pPr>
            <a:r>
              <a:t/>
            </a:r>
            <a:endParaRPr/>
          </a:p>
          <a:p>
            <a:pPr indent="-116522" lvl="1" marL="639763" rtl="0" algn="l">
              <a:lnSpc>
                <a:spcPct val="100000"/>
              </a:lnSpc>
              <a:spcBef>
                <a:spcPts val="480"/>
              </a:spcBef>
              <a:spcAft>
                <a:spcPts val="0"/>
              </a:spcAft>
              <a:buSzPts val="2040"/>
              <a:buNone/>
            </a:pPr>
            <a:r>
              <a:t/>
            </a:r>
            <a:endParaRPr/>
          </a:p>
          <a:p>
            <a:pPr indent="-116204" lvl="0" marL="273050" rtl="0" algn="l">
              <a:lnSpc>
                <a:spcPct val="100000"/>
              </a:lnSpc>
              <a:spcBef>
                <a:spcPts val="520"/>
              </a:spcBef>
              <a:spcAft>
                <a:spcPts val="0"/>
              </a:spcAft>
              <a:buSzPts val="2470"/>
              <a:buNone/>
            </a:pPr>
            <a:r>
              <a:t/>
            </a:r>
            <a:endParaRPr/>
          </a:p>
          <a:p>
            <a:pPr indent="-116204" lvl="0" marL="273050" rtl="0" algn="l">
              <a:lnSpc>
                <a:spcPct val="100000"/>
              </a:lnSpc>
              <a:spcBef>
                <a:spcPts val="520"/>
              </a:spcBef>
              <a:spcAft>
                <a:spcPts val="0"/>
              </a:spcAft>
              <a:buSzPts val="2470"/>
              <a:buNone/>
            </a:pPr>
            <a:r>
              <a:t/>
            </a:r>
            <a:endParaRPr/>
          </a:p>
          <a:p>
            <a:pPr indent="-116204" lvl="0" marL="273050" rtl="0" algn="l">
              <a:lnSpc>
                <a:spcPct val="100000"/>
              </a:lnSpc>
              <a:spcBef>
                <a:spcPts val="520"/>
              </a:spcBef>
              <a:spcAft>
                <a:spcPts val="0"/>
              </a:spcAft>
              <a:buSzPts val="2470"/>
              <a:buNone/>
            </a:pPr>
            <a:r>
              <a:t/>
            </a:r>
            <a:endParaRPr/>
          </a:p>
        </p:txBody>
      </p:sp>
      <p:pic>
        <p:nvPicPr>
          <p:cNvPr descr="dadar sign..JPG" id="375" name="Google Shape;375;p51"/>
          <p:cNvPicPr preferRelativeResize="0"/>
          <p:nvPr/>
        </p:nvPicPr>
        <p:blipFill rotWithShape="1">
          <a:blip r:embed="rId3">
            <a:alphaModFix/>
          </a:blip>
          <a:srcRect b="0" l="0" r="0" t="0"/>
          <a:stretch/>
        </p:blipFill>
        <p:spPr>
          <a:xfrm>
            <a:off x="7947025" y="6096000"/>
            <a:ext cx="1196975" cy="762000"/>
          </a:xfrm>
          <a:prstGeom prst="rect">
            <a:avLst/>
          </a:prstGeom>
          <a:noFill/>
          <a:ln>
            <a:noFill/>
          </a:ln>
        </p:spPr>
      </p:pic>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8" name="Shape 2368"/>
        <p:cNvGrpSpPr/>
        <p:nvPr/>
      </p:nvGrpSpPr>
      <p:grpSpPr>
        <a:xfrm>
          <a:off x="0" y="0"/>
          <a:ext cx="0" cy="0"/>
          <a:chOff x="0" y="0"/>
          <a:chExt cx="0" cy="0"/>
        </a:xfrm>
      </p:grpSpPr>
      <p:sp>
        <p:nvSpPr>
          <p:cNvPr id="2369" name="Google Shape;2369;p276"/>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Why Data Dictionary</a:t>
            </a:r>
            <a:endParaRPr/>
          </a:p>
        </p:txBody>
      </p:sp>
      <p:sp>
        <p:nvSpPr>
          <p:cNvPr id="2370" name="Google Shape;2370;p276"/>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A data dictionary provides a standard terminology for all relevant data for use by all engineers working in the same project.</a:t>
            </a:r>
            <a:endParaRPr/>
          </a:p>
          <a:p>
            <a:pPr indent="-273050" lvl="0" marL="273050" rtl="0" algn="l">
              <a:lnSpc>
                <a:spcPct val="100000"/>
              </a:lnSpc>
              <a:spcBef>
                <a:spcPts val="520"/>
              </a:spcBef>
              <a:spcAft>
                <a:spcPts val="0"/>
              </a:spcAft>
              <a:buSzPts val="2470"/>
              <a:buChar char="⚫"/>
            </a:pPr>
            <a:r>
              <a:rPr lang="en-US"/>
              <a:t>It provides the analyses with means to determine the definition of different in terms of their component element.</a:t>
            </a:r>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4" name="Shape 2374"/>
        <p:cNvGrpSpPr/>
        <p:nvPr/>
      </p:nvGrpSpPr>
      <p:grpSpPr>
        <a:xfrm>
          <a:off x="0" y="0"/>
          <a:ext cx="0" cy="0"/>
          <a:chOff x="0" y="0"/>
          <a:chExt cx="0" cy="0"/>
        </a:xfrm>
      </p:grpSpPr>
      <p:sp>
        <p:nvSpPr>
          <p:cNvPr id="2375" name="Google Shape;2375;p277"/>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DD for RMS Software</a:t>
            </a:r>
            <a:endParaRPr/>
          </a:p>
        </p:txBody>
      </p:sp>
      <p:sp>
        <p:nvSpPr>
          <p:cNvPr id="2376" name="Google Shape;2376;p277"/>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None/>
            </a:pPr>
            <a:r>
              <a:rPr lang="en-US"/>
              <a:t>data_ items : {integer}3</a:t>
            </a:r>
            <a:endParaRPr/>
          </a:p>
          <a:p>
            <a:pPr indent="-273050" lvl="0" marL="273050" rtl="0" algn="l">
              <a:lnSpc>
                <a:spcPct val="100000"/>
              </a:lnSpc>
              <a:spcBef>
                <a:spcPts val="520"/>
              </a:spcBef>
              <a:spcAft>
                <a:spcPts val="0"/>
              </a:spcAft>
              <a:buSzPts val="2470"/>
              <a:buNone/>
            </a:pPr>
            <a:r>
              <a:rPr lang="en-US"/>
              <a:t>rms : float</a:t>
            </a:r>
            <a:endParaRPr/>
          </a:p>
          <a:p>
            <a:pPr indent="-273050" lvl="0" marL="273050" rtl="0" algn="l">
              <a:lnSpc>
                <a:spcPct val="100000"/>
              </a:lnSpc>
              <a:spcBef>
                <a:spcPts val="520"/>
              </a:spcBef>
              <a:spcAft>
                <a:spcPts val="0"/>
              </a:spcAft>
              <a:buSzPts val="2470"/>
              <a:buNone/>
            </a:pPr>
            <a:r>
              <a:rPr lang="en-US"/>
              <a:t>valid_data :  data_items</a:t>
            </a:r>
            <a:endParaRPr/>
          </a:p>
          <a:p>
            <a:pPr indent="-273050" lvl="0" marL="273050" rtl="0" algn="l">
              <a:lnSpc>
                <a:spcPct val="100000"/>
              </a:lnSpc>
              <a:spcBef>
                <a:spcPts val="520"/>
              </a:spcBef>
              <a:spcAft>
                <a:spcPts val="0"/>
              </a:spcAft>
              <a:buSzPts val="2470"/>
              <a:buNone/>
            </a:pPr>
            <a:r>
              <a:rPr lang="en-US"/>
              <a:t>a= integer</a:t>
            </a:r>
            <a:endParaRPr/>
          </a:p>
          <a:p>
            <a:pPr indent="-273050" lvl="0" marL="273050" rtl="0" algn="l">
              <a:lnSpc>
                <a:spcPct val="100000"/>
              </a:lnSpc>
              <a:spcBef>
                <a:spcPts val="520"/>
              </a:spcBef>
              <a:spcAft>
                <a:spcPts val="0"/>
              </a:spcAft>
              <a:buSzPts val="2470"/>
              <a:buNone/>
            </a:pPr>
            <a:r>
              <a:rPr lang="en-US"/>
              <a:t>b= integer</a:t>
            </a:r>
            <a:endParaRPr/>
          </a:p>
          <a:p>
            <a:pPr indent="-273050" lvl="0" marL="273050" rtl="0" algn="l">
              <a:lnSpc>
                <a:spcPct val="100000"/>
              </a:lnSpc>
              <a:spcBef>
                <a:spcPts val="520"/>
              </a:spcBef>
              <a:spcAft>
                <a:spcPts val="0"/>
              </a:spcAft>
              <a:buSzPts val="2470"/>
              <a:buNone/>
            </a:pPr>
            <a:r>
              <a:rPr lang="en-US"/>
              <a:t>c = integer</a:t>
            </a:r>
            <a:endParaRPr/>
          </a:p>
          <a:p>
            <a:pPr indent="-273050" lvl="0" marL="273050" rtl="0" algn="l">
              <a:lnSpc>
                <a:spcPct val="100000"/>
              </a:lnSpc>
              <a:spcBef>
                <a:spcPts val="520"/>
              </a:spcBef>
              <a:spcAft>
                <a:spcPts val="0"/>
              </a:spcAft>
              <a:buSzPts val="2470"/>
              <a:buNone/>
            </a:pPr>
            <a:r>
              <a:rPr lang="en-US"/>
              <a:t>asq=integer</a:t>
            </a:r>
            <a:endParaRPr/>
          </a:p>
          <a:p>
            <a:pPr indent="-273050" lvl="0" marL="273050" rtl="0" algn="l">
              <a:lnSpc>
                <a:spcPct val="100000"/>
              </a:lnSpc>
              <a:spcBef>
                <a:spcPts val="520"/>
              </a:spcBef>
              <a:spcAft>
                <a:spcPts val="0"/>
              </a:spcAft>
              <a:buSzPts val="2470"/>
              <a:buNone/>
            </a:pPr>
            <a:r>
              <a:rPr lang="en-US"/>
              <a:t>bsq= integer</a:t>
            </a:r>
            <a:endParaRPr/>
          </a:p>
          <a:p>
            <a:pPr indent="-273050" lvl="0" marL="273050" rtl="0" algn="l">
              <a:lnSpc>
                <a:spcPct val="100000"/>
              </a:lnSpc>
              <a:spcBef>
                <a:spcPts val="520"/>
              </a:spcBef>
              <a:spcAft>
                <a:spcPts val="0"/>
              </a:spcAft>
              <a:buSzPts val="2470"/>
              <a:buNone/>
            </a:pPr>
            <a:r>
              <a:rPr lang="en-US"/>
              <a:t>csq= integer</a:t>
            </a:r>
            <a:endParaRPr/>
          </a:p>
          <a:p>
            <a:pPr indent="-273050" lvl="0" marL="273050" rtl="0" algn="l">
              <a:lnSpc>
                <a:spcPct val="100000"/>
              </a:lnSpc>
              <a:spcBef>
                <a:spcPts val="520"/>
              </a:spcBef>
              <a:spcAft>
                <a:spcPts val="0"/>
              </a:spcAft>
              <a:buSzPts val="2470"/>
              <a:buNone/>
            </a:pPr>
            <a:r>
              <a:rPr lang="en-US"/>
              <a:t>msq= integer</a:t>
            </a:r>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1" name="Shape 2381"/>
        <p:cNvGrpSpPr/>
        <p:nvPr/>
      </p:nvGrpSpPr>
      <p:grpSpPr>
        <a:xfrm>
          <a:off x="0" y="0"/>
          <a:ext cx="0" cy="0"/>
          <a:chOff x="0" y="0"/>
          <a:chExt cx="0" cy="0"/>
        </a:xfrm>
      </p:grpSpPr>
      <p:sp>
        <p:nvSpPr>
          <p:cNvPr id="2382" name="Google Shape;2382;p278"/>
          <p:cNvSpPr txBox="1"/>
          <p:nvPr>
            <p:ph type="title"/>
          </p:nvPr>
        </p:nvSpPr>
        <p:spPr>
          <a:xfrm>
            <a:off x="728640" y="264988"/>
            <a:ext cx="7770240" cy="967782"/>
          </a:xfrm>
          <a:prstGeom prst="rect">
            <a:avLst/>
          </a:prstGeom>
          <a:noFill/>
          <a:ln>
            <a:noFill/>
          </a:ln>
        </p:spPr>
        <p:txBody>
          <a:bodyPr anchorCtr="0" anchor="b" bIns="46775" lIns="17975" spcFirstLastPara="1" rIns="17975" wrap="square" tIns="46775">
            <a:normAutofit/>
          </a:bodyPr>
          <a:lstStyle/>
          <a:p>
            <a:pPr indent="0" lvl="0" marL="0" rtl="0" algn="l">
              <a:lnSpc>
                <a:spcPct val="100000"/>
              </a:lnSpc>
              <a:spcBef>
                <a:spcPts val="0"/>
              </a:spcBef>
              <a:spcAft>
                <a:spcPts val="0"/>
              </a:spcAft>
              <a:buSzPts val="1400"/>
              <a:buNone/>
            </a:pPr>
            <a:r>
              <a:rPr lang="en-US" sz="4900">
                <a:solidFill>
                  <a:srgbClr val="C00000"/>
                </a:solidFill>
              </a:rPr>
              <a:t>Importance of Data Dictionary</a:t>
            </a:r>
            <a:endParaRPr/>
          </a:p>
        </p:txBody>
      </p:sp>
      <p:sp>
        <p:nvSpPr>
          <p:cNvPr id="2383" name="Google Shape;2383;p278"/>
          <p:cNvSpPr txBox="1"/>
          <p:nvPr>
            <p:ph idx="1" type="body"/>
          </p:nvPr>
        </p:nvSpPr>
        <p:spPr>
          <a:xfrm>
            <a:off x="282240" y="1447353"/>
            <a:ext cx="8576640" cy="4306052"/>
          </a:xfrm>
          <a:prstGeom prst="rect">
            <a:avLst/>
          </a:prstGeom>
          <a:noFill/>
          <a:ln>
            <a:noFill/>
          </a:ln>
        </p:spPr>
        <p:txBody>
          <a:bodyPr anchorCtr="0" anchor="t" bIns="46775" lIns="17975" spcFirstLastPara="1" rIns="17975" wrap="square" tIns="46775">
            <a:noAutofit/>
          </a:bodyPr>
          <a:lstStyle/>
          <a:p>
            <a:pPr indent="-311045" lvl="0" marL="311045" rtl="0" algn="l">
              <a:lnSpc>
                <a:spcPct val="100000"/>
              </a:lnSpc>
              <a:spcBef>
                <a:spcPts val="0"/>
              </a:spcBef>
              <a:spcAft>
                <a:spcPts val="0"/>
              </a:spcAft>
              <a:buSzPts val="3135"/>
              <a:buChar char="⚫"/>
            </a:pPr>
            <a:r>
              <a:rPr lang="en-US" sz="3300"/>
              <a:t>Provides all engineers in a project with standard terminology for all data: </a:t>
            </a:r>
            <a:endParaRPr/>
          </a:p>
          <a:p>
            <a:pPr indent="-246061" lvl="1" marL="673930" rtl="0" algn="l">
              <a:lnSpc>
                <a:spcPct val="100000"/>
              </a:lnSpc>
              <a:spcBef>
                <a:spcPts val="647"/>
              </a:spcBef>
              <a:spcAft>
                <a:spcPts val="0"/>
              </a:spcAft>
              <a:buSzPts val="2465"/>
              <a:buChar char="⚫"/>
            </a:pPr>
            <a:r>
              <a:rPr lang="en-US" sz="2900">
                <a:solidFill>
                  <a:srgbClr val="6600FF"/>
                </a:solidFill>
              </a:rPr>
              <a:t>A consistent vocabulary for data is very important</a:t>
            </a:r>
            <a:endParaRPr/>
          </a:p>
          <a:p>
            <a:pPr indent="-246061" lvl="1" marL="673930" rtl="0" algn="l">
              <a:lnSpc>
                <a:spcPct val="100000"/>
              </a:lnSpc>
              <a:spcBef>
                <a:spcPts val="647"/>
              </a:spcBef>
              <a:spcAft>
                <a:spcPts val="0"/>
              </a:spcAft>
              <a:buSzPts val="2465"/>
              <a:buChar char="⚫"/>
            </a:pPr>
            <a:r>
              <a:rPr lang="en-US" sz="2900">
                <a:solidFill>
                  <a:srgbClr val="6600FF"/>
                </a:solidFill>
              </a:rPr>
              <a:t>Different engineers tend to use different terms to refer to the same data, </a:t>
            </a:r>
            <a:endParaRPr/>
          </a:p>
          <a:p>
            <a:pPr indent="-207363" lvl="2" marL="1036815" rtl="0" algn="l">
              <a:lnSpc>
                <a:spcPct val="100000"/>
              </a:lnSpc>
              <a:spcBef>
                <a:spcPts val="567"/>
              </a:spcBef>
              <a:spcAft>
                <a:spcPts val="0"/>
              </a:spcAft>
              <a:buSzPts val="1750"/>
              <a:buChar char="⚫"/>
            </a:pPr>
            <a:r>
              <a:rPr lang="en-US" sz="2500"/>
              <a:t>Causes unnecessary confusion.</a:t>
            </a:r>
            <a:endParaRPr/>
          </a:p>
        </p:txBody>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8" name="Shape 2388"/>
        <p:cNvGrpSpPr/>
        <p:nvPr/>
      </p:nvGrpSpPr>
      <p:grpSpPr>
        <a:xfrm>
          <a:off x="0" y="0"/>
          <a:ext cx="0" cy="0"/>
          <a:chOff x="0" y="0"/>
          <a:chExt cx="0" cy="0"/>
        </a:xfrm>
      </p:grpSpPr>
      <p:sp>
        <p:nvSpPr>
          <p:cNvPr id="2389" name="Google Shape;2389;p279"/>
          <p:cNvSpPr txBox="1"/>
          <p:nvPr>
            <p:ph type="title"/>
          </p:nvPr>
        </p:nvSpPr>
        <p:spPr>
          <a:xfrm>
            <a:off x="440640" y="230424"/>
            <a:ext cx="7770240" cy="933218"/>
          </a:xfrm>
          <a:prstGeom prst="rect">
            <a:avLst/>
          </a:prstGeom>
          <a:noFill/>
          <a:ln>
            <a:noFill/>
          </a:ln>
        </p:spPr>
        <p:txBody>
          <a:bodyPr anchorCtr="0" anchor="b" bIns="46775" lIns="17975" spcFirstLastPara="1" rIns="17975" wrap="square" tIns="46775">
            <a:normAutofit/>
          </a:bodyPr>
          <a:lstStyle/>
          <a:p>
            <a:pPr indent="0" lvl="0" marL="0" rtl="0" algn="l">
              <a:lnSpc>
                <a:spcPct val="100000"/>
              </a:lnSpc>
              <a:spcBef>
                <a:spcPts val="0"/>
              </a:spcBef>
              <a:spcAft>
                <a:spcPts val="0"/>
              </a:spcAft>
              <a:buSzPts val="1400"/>
              <a:buNone/>
            </a:pPr>
            <a:r>
              <a:rPr lang="en-US" sz="4900">
                <a:solidFill>
                  <a:srgbClr val="C00000"/>
                </a:solidFill>
              </a:rPr>
              <a:t>Importance of Data Dictionary</a:t>
            </a:r>
            <a:endParaRPr/>
          </a:p>
        </p:txBody>
      </p:sp>
      <p:sp>
        <p:nvSpPr>
          <p:cNvPr id="2390" name="Google Shape;2390;p279"/>
          <p:cNvSpPr txBox="1"/>
          <p:nvPr>
            <p:ph idx="1" type="body"/>
          </p:nvPr>
        </p:nvSpPr>
        <p:spPr>
          <a:xfrm>
            <a:off x="351360" y="1523680"/>
            <a:ext cx="8576640" cy="4111632"/>
          </a:xfrm>
          <a:prstGeom prst="rect">
            <a:avLst/>
          </a:prstGeom>
          <a:noFill/>
          <a:ln>
            <a:noFill/>
          </a:ln>
        </p:spPr>
        <p:txBody>
          <a:bodyPr anchorCtr="0" anchor="t" bIns="46775" lIns="17975" spcFirstLastPara="1" rIns="17975" wrap="square" tIns="46775">
            <a:noAutofit/>
          </a:bodyPr>
          <a:lstStyle/>
          <a:p>
            <a:pPr indent="-311045" lvl="0" marL="311045" rtl="0" algn="l">
              <a:lnSpc>
                <a:spcPct val="100000"/>
              </a:lnSpc>
              <a:spcBef>
                <a:spcPts val="0"/>
              </a:spcBef>
              <a:spcAft>
                <a:spcPts val="0"/>
              </a:spcAft>
              <a:buSzPts val="2470"/>
              <a:buChar char="⚫"/>
            </a:pPr>
            <a:r>
              <a:rPr lang="en-US"/>
              <a:t>Data dictionary provides the definition of different data:</a:t>
            </a:r>
            <a:endParaRPr/>
          </a:p>
          <a:p>
            <a:pPr indent="-246061" lvl="1" marL="673930" rtl="0" algn="l">
              <a:lnSpc>
                <a:spcPct val="100000"/>
              </a:lnSpc>
              <a:spcBef>
                <a:spcPts val="488"/>
              </a:spcBef>
              <a:spcAft>
                <a:spcPts val="0"/>
              </a:spcAft>
              <a:buSzPts val="2040"/>
              <a:buChar char="⚫"/>
            </a:pPr>
            <a:r>
              <a:rPr lang="en-US">
                <a:solidFill>
                  <a:srgbClr val="6600FF"/>
                </a:solidFill>
              </a:rPr>
              <a:t>In terms of their component elements.</a:t>
            </a:r>
            <a:endParaRPr/>
          </a:p>
          <a:p>
            <a:pPr indent="-311045" lvl="0" marL="311045" rtl="0" algn="l">
              <a:lnSpc>
                <a:spcPct val="100000"/>
              </a:lnSpc>
              <a:spcBef>
                <a:spcPts val="567"/>
              </a:spcBef>
              <a:spcAft>
                <a:spcPts val="0"/>
              </a:spcAft>
              <a:buSzPts val="2470"/>
              <a:buChar char="⚫"/>
            </a:pPr>
            <a:r>
              <a:rPr lang="en-US"/>
              <a:t>For large systems,</a:t>
            </a:r>
            <a:endParaRPr/>
          </a:p>
          <a:p>
            <a:pPr indent="-246061" lvl="1" marL="673930" rtl="0" algn="l">
              <a:lnSpc>
                <a:spcPct val="100000"/>
              </a:lnSpc>
              <a:spcBef>
                <a:spcPts val="567"/>
              </a:spcBef>
              <a:spcAft>
                <a:spcPts val="0"/>
              </a:spcAft>
              <a:buSzPts val="2040"/>
              <a:buChar char="⚫"/>
            </a:pPr>
            <a:r>
              <a:rPr lang="en-US">
                <a:solidFill>
                  <a:srgbClr val="6600FF"/>
                </a:solidFill>
              </a:rPr>
              <a:t>The data dictionary grows rapidly in size and complexity.</a:t>
            </a:r>
            <a:endParaRPr/>
          </a:p>
          <a:p>
            <a:pPr indent="-246061" lvl="1" marL="673930" rtl="0" algn="l">
              <a:lnSpc>
                <a:spcPct val="100000"/>
              </a:lnSpc>
              <a:spcBef>
                <a:spcPts val="488"/>
              </a:spcBef>
              <a:spcAft>
                <a:spcPts val="0"/>
              </a:spcAft>
              <a:buSzPts val="2040"/>
              <a:buChar char="⚫"/>
            </a:pPr>
            <a:r>
              <a:rPr lang="en-US">
                <a:solidFill>
                  <a:srgbClr val="6600FF"/>
                </a:solidFill>
              </a:rPr>
              <a:t>Typical projects can have thousands of data dictionary entries.</a:t>
            </a:r>
            <a:endParaRPr/>
          </a:p>
          <a:p>
            <a:pPr indent="-246061" lvl="1" marL="673930" rtl="0" algn="l">
              <a:lnSpc>
                <a:spcPct val="100000"/>
              </a:lnSpc>
              <a:spcBef>
                <a:spcPts val="488"/>
              </a:spcBef>
              <a:spcAft>
                <a:spcPts val="0"/>
              </a:spcAft>
              <a:buSzPts val="2040"/>
              <a:buChar char="⚫"/>
            </a:pPr>
            <a:r>
              <a:rPr lang="en-US">
                <a:solidFill>
                  <a:srgbClr val="6600FF"/>
                </a:solidFill>
              </a:rPr>
              <a:t>It is extremely difficult to maintain such a dictionary manually. </a:t>
            </a:r>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5" name="Shape 2395"/>
        <p:cNvGrpSpPr/>
        <p:nvPr/>
      </p:nvGrpSpPr>
      <p:grpSpPr>
        <a:xfrm>
          <a:off x="0" y="0"/>
          <a:ext cx="0" cy="0"/>
          <a:chOff x="0" y="0"/>
          <a:chExt cx="0" cy="0"/>
        </a:xfrm>
      </p:grpSpPr>
      <p:sp>
        <p:nvSpPr>
          <p:cNvPr id="2396" name="Google Shape;2396;p280"/>
          <p:cNvSpPr txBox="1"/>
          <p:nvPr>
            <p:ph type="title"/>
          </p:nvPr>
        </p:nvSpPr>
        <p:spPr>
          <a:xfrm>
            <a:off x="532800" y="288030"/>
            <a:ext cx="7770240" cy="875612"/>
          </a:xfrm>
          <a:prstGeom prst="rect">
            <a:avLst/>
          </a:prstGeom>
          <a:noFill/>
          <a:ln>
            <a:noFill/>
          </a:ln>
        </p:spPr>
        <p:txBody>
          <a:bodyPr anchorCtr="0" anchor="b" bIns="46775" lIns="17975" spcFirstLastPara="1" rIns="17975" wrap="square" tIns="46775">
            <a:normAutofit fontScale="90000"/>
          </a:bodyPr>
          <a:lstStyle/>
          <a:p>
            <a:pPr indent="0" lvl="0" marL="0" rtl="0" algn="l">
              <a:lnSpc>
                <a:spcPct val="100000"/>
              </a:lnSpc>
              <a:spcBef>
                <a:spcPts val="0"/>
              </a:spcBef>
              <a:spcAft>
                <a:spcPts val="0"/>
              </a:spcAft>
              <a:buSzPct val="28806"/>
              <a:buNone/>
            </a:pPr>
            <a:r>
              <a:rPr lang="en-US" sz="5400">
                <a:solidFill>
                  <a:srgbClr val="C00000"/>
                </a:solidFill>
              </a:rPr>
              <a:t>Data Definition</a:t>
            </a:r>
            <a:endParaRPr/>
          </a:p>
        </p:txBody>
      </p:sp>
      <p:sp>
        <p:nvSpPr>
          <p:cNvPr id="2397" name="Google Shape;2397;p280"/>
          <p:cNvSpPr txBox="1"/>
          <p:nvPr>
            <p:ph idx="1" type="body"/>
          </p:nvPr>
        </p:nvSpPr>
        <p:spPr>
          <a:xfrm>
            <a:off x="443520" y="1309098"/>
            <a:ext cx="8403840" cy="5181664"/>
          </a:xfrm>
          <a:prstGeom prst="rect">
            <a:avLst/>
          </a:prstGeom>
          <a:noFill/>
          <a:ln>
            <a:noFill/>
          </a:ln>
        </p:spPr>
        <p:txBody>
          <a:bodyPr anchorCtr="0" anchor="t" bIns="46775" lIns="17975" spcFirstLastPara="1" rIns="17975" wrap="square" tIns="46775">
            <a:noAutofit/>
          </a:bodyPr>
          <a:lstStyle/>
          <a:p>
            <a:pPr indent="-311045" lvl="0" marL="311045" rtl="0" algn="l">
              <a:lnSpc>
                <a:spcPct val="100000"/>
              </a:lnSpc>
              <a:spcBef>
                <a:spcPts val="0"/>
              </a:spcBef>
              <a:spcAft>
                <a:spcPts val="0"/>
              </a:spcAft>
              <a:buSzPts val="2470"/>
              <a:buChar char="⚫"/>
            </a:pPr>
            <a:r>
              <a:rPr lang="en-US"/>
              <a:t>Composite data are defined in terms of primitive data items using following operators:</a:t>
            </a:r>
            <a:endParaRPr/>
          </a:p>
          <a:p>
            <a:pPr indent="-311045" lvl="0" marL="311045" rtl="0" algn="l">
              <a:lnSpc>
                <a:spcPct val="100000"/>
              </a:lnSpc>
              <a:spcBef>
                <a:spcPts val="567"/>
              </a:spcBef>
              <a:spcAft>
                <a:spcPts val="0"/>
              </a:spcAft>
              <a:buSzPts val="2470"/>
              <a:buChar char="⚫"/>
            </a:pPr>
            <a:r>
              <a:rPr lang="en-US"/>
              <a:t> +: denotes composition of data items, e.g  </a:t>
            </a:r>
            <a:endParaRPr/>
          </a:p>
          <a:p>
            <a:pPr indent="-246061" lvl="1" marL="673930" rtl="0" algn="l">
              <a:lnSpc>
                <a:spcPct val="100000"/>
              </a:lnSpc>
              <a:spcBef>
                <a:spcPts val="488"/>
              </a:spcBef>
              <a:spcAft>
                <a:spcPts val="0"/>
              </a:spcAft>
              <a:buSzPts val="2040"/>
              <a:buChar char="⚫"/>
            </a:pPr>
            <a:r>
              <a:rPr lang="en-US">
                <a:solidFill>
                  <a:srgbClr val="6600FF"/>
                </a:solidFill>
              </a:rPr>
              <a:t>a+b represents data a and b.</a:t>
            </a:r>
            <a:endParaRPr/>
          </a:p>
          <a:p>
            <a:pPr indent="-311045" lvl="0" marL="311045" rtl="0" algn="l">
              <a:lnSpc>
                <a:spcPct val="100000"/>
              </a:lnSpc>
              <a:spcBef>
                <a:spcPts val="567"/>
              </a:spcBef>
              <a:spcAft>
                <a:spcPts val="0"/>
              </a:spcAft>
              <a:buSzPts val="2470"/>
              <a:buChar char="⚫"/>
            </a:pPr>
            <a:r>
              <a:rPr lang="en-US"/>
              <a:t>[,,,]: represents selection, </a:t>
            </a:r>
            <a:endParaRPr/>
          </a:p>
          <a:p>
            <a:pPr indent="-246061" lvl="1" marL="673930" rtl="0" algn="l">
              <a:lnSpc>
                <a:spcPct val="100000"/>
              </a:lnSpc>
              <a:spcBef>
                <a:spcPts val="488"/>
              </a:spcBef>
              <a:spcAft>
                <a:spcPts val="0"/>
              </a:spcAft>
              <a:buSzPts val="2040"/>
              <a:buChar char="⚫"/>
            </a:pPr>
            <a:r>
              <a:rPr lang="en-US">
                <a:solidFill>
                  <a:srgbClr val="6600FF"/>
                </a:solidFill>
              </a:rPr>
              <a:t>i.e. any one of the data items listed inside the square bracket can occur. </a:t>
            </a:r>
            <a:endParaRPr/>
          </a:p>
          <a:p>
            <a:pPr indent="-246061" lvl="1" marL="673930" rtl="0" algn="l">
              <a:lnSpc>
                <a:spcPct val="100000"/>
              </a:lnSpc>
              <a:spcBef>
                <a:spcPts val="488"/>
              </a:spcBef>
              <a:spcAft>
                <a:spcPts val="0"/>
              </a:spcAft>
              <a:buSzPts val="2040"/>
              <a:buChar char="⚫"/>
            </a:pPr>
            <a:r>
              <a:rPr lang="en-US">
                <a:solidFill>
                  <a:srgbClr val="6600FF"/>
                </a:solidFill>
              </a:rPr>
              <a:t>For example, [a,b] represents either  a occurs or  b occurs.</a:t>
            </a:r>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2" name="Shape 2402"/>
        <p:cNvGrpSpPr/>
        <p:nvPr/>
      </p:nvGrpSpPr>
      <p:grpSpPr>
        <a:xfrm>
          <a:off x="0" y="0"/>
          <a:ext cx="0" cy="0"/>
          <a:chOff x="0" y="0"/>
          <a:chExt cx="0" cy="0"/>
        </a:xfrm>
      </p:grpSpPr>
      <p:sp>
        <p:nvSpPr>
          <p:cNvPr id="2403" name="Google Shape;2403;p281"/>
          <p:cNvSpPr txBox="1"/>
          <p:nvPr>
            <p:ph type="title"/>
          </p:nvPr>
        </p:nvSpPr>
        <p:spPr>
          <a:xfrm>
            <a:off x="406080" y="182900"/>
            <a:ext cx="7770240" cy="1139159"/>
          </a:xfrm>
          <a:prstGeom prst="rect">
            <a:avLst/>
          </a:prstGeom>
          <a:noFill/>
          <a:ln>
            <a:noFill/>
          </a:ln>
        </p:spPr>
        <p:txBody>
          <a:bodyPr anchorCtr="0" anchor="b" bIns="46775" lIns="17975" spcFirstLastPara="1" rIns="17975" wrap="square" tIns="46775">
            <a:noAutofit/>
          </a:bodyPr>
          <a:lstStyle/>
          <a:p>
            <a:pPr indent="0" lvl="0" marL="0" rtl="0" algn="l">
              <a:lnSpc>
                <a:spcPct val="100000"/>
              </a:lnSpc>
              <a:spcBef>
                <a:spcPts val="0"/>
              </a:spcBef>
              <a:spcAft>
                <a:spcPts val="0"/>
              </a:spcAft>
              <a:buSzPts val="1400"/>
              <a:buNone/>
            </a:pPr>
            <a:r>
              <a:rPr lang="en-US" sz="4900">
                <a:solidFill>
                  <a:srgbClr val="C00000"/>
                </a:solidFill>
              </a:rPr>
              <a:t>Data Definition</a:t>
            </a:r>
            <a:endParaRPr/>
          </a:p>
        </p:txBody>
      </p:sp>
      <p:sp>
        <p:nvSpPr>
          <p:cNvPr id="2404" name="Google Shape;2404;p281"/>
          <p:cNvSpPr txBox="1"/>
          <p:nvPr>
            <p:ph idx="1" type="body"/>
          </p:nvPr>
        </p:nvSpPr>
        <p:spPr>
          <a:xfrm>
            <a:off x="408960" y="1523680"/>
            <a:ext cx="8369280" cy="4571040"/>
          </a:xfrm>
          <a:prstGeom prst="rect">
            <a:avLst/>
          </a:prstGeom>
          <a:noFill/>
          <a:ln>
            <a:noFill/>
          </a:ln>
        </p:spPr>
        <p:txBody>
          <a:bodyPr anchorCtr="0" anchor="t" bIns="46775" lIns="17975" spcFirstLastPara="1" rIns="17975" wrap="square" tIns="46775">
            <a:noAutofit/>
          </a:bodyPr>
          <a:lstStyle/>
          <a:p>
            <a:pPr indent="-311045" lvl="0" marL="311045" rtl="0" algn="l">
              <a:lnSpc>
                <a:spcPct val="100000"/>
              </a:lnSpc>
              <a:spcBef>
                <a:spcPts val="0"/>
              </a:spcBef>
              <a:spcAft>
                <a:spcPts val="0"/>
              </a:spcAft>
              <a:buSzPts val="3135"/>
              <a:buChar char="⚫"/>
            </a:pPr>
            <a:r>
              <a:rPr lang="en-US" sz="3300"/>
              <a:t>( ): contents inside the bracket represent optional data </a:t>
            </a:r>
            <a:endParaRPr/>
          </a:p>
          <a:p>
            <a:pPr indent="-246061" lvl="1" marL="673930" rtl="0" algn="l">
              <a:lnSpc>
                <a:spcPct val="100000"/>
              </a:lnSpc>
              <a:spcBef>
                <a:spcPts val="647"/>
              </a:spcBef>
              <a:spcAft>
                <a:spcPts val="0"/>
              </a:spcAft>
              <a:buSzPts val="2465"/>
              <a:buChar char="⚫"/>
            </a:pPr>
            <a:r>
              <a:rPr lang="en-US" sz="2900">
                <a:solidFill>
                  <a:srgbClr val="6600FF"/>
                </a:solidFill>
              </a:rPr>
              <a:t>which may or may not appear. </a:t>
            </a:r>
            <a:endParaRPr/>
          </a:p>
          <a:p>
            <a:pPr indent="-246061" lvl="1" marL="673930" rtl="0" algn="l">
              <a:lnSpc>
                <a:spcPct val="100000"/>
              </a:lnSpc>
              <a:spcBef>
                <a:spcPts val="647"/>
              </a:spcBef>
              <a:spcAft>
                <a:spcPts val="0"/>
              </a:spcAft>
              <a:buSzPts val="2465"/>
              <a:buChar char="⚫"/>
            </a:pPr>
            <a:r>
              <a:rPr lang="en-US" sz="2900">
                <a:solidFill>
                  <a:srgbClr val="6600FF"/>
                </a:solidFill>
              </a:rPr>
              <a:t>a+(b) represents either  a or  a+b occurs.</a:t>
            </a:r>
            <a:endParaRPr/>
          </a:p>
          <a:p>
            <a:pPr indent="-311045" lvl="0" marL="311045" rtl="0" algn="l">
              <a:lnSpc>
                <a:spcPct val="100000"/>
              </a:lnSpc>
              <a:spcBef>
                <a:spcPts val="896"/>
              </a:spcBef>
              <a:spcAft>
                <a:spcPts val="0"/>
              </a:spcAft>
              <a:buSzPts val="3135"/>
              <a:buChar char="⚫"/>
            </a:pPr>
            <a:r>
              <a:rPr lang="en-US" sz="3300"/>
              <a:t> {}: represents iterative data definition, </a:t>
            </a:r>
            <a:endParaRPr/>
          </a:p>
          <a:p>
            <a:pPr indent="-246061" lvl="1" marL="673930" rtl="0" algn="l">
              <a:lnSpc>
                <a:spcPct val="100000"/>
              </a:lnSpc>
              <a:spcBef>
                <a:spcPts val="647"/>
              </a:spcBef>
              <a:spcAft>
                <a:spcPts val="0"/>
              </a:spcAft>
              <a:buSzPts val="2465"/>
              <a:buChar char="⚫"/>
            </a:pPr>
            <a:r>
              <a:rPr lang="en-US" sz="2900">
                <a:solidFill>
                  <a:srgbClr val="6600FF"/>
                </a:solidFill>
              </a:rPr>
              <a:t>e.g. {name}5 represents five name data.</a:t>
            </a:r>
            <a:endParaRPr/>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9" name="Shape 2409"/>
        <p:cNvGrpSpPr/>
        <p:nvPr/>
      </p:nvGrpSpPr>
      <p:grpSpPr>
        <a:xfrm>
          <a:off x="0" y="0"/>
          <a:ext cx="0" cy="0"/>
          <a:chOff x="0" y="0"/>
          <a:chExt cx="0" cy="0"/>
        </a:xfrm>
      </p:grpSpPr>
      <p:sp>
        <p:nvSpPr>
          <p:cNvPr id="2410" name="Google Shape;2410;p282"/>
          <p:cNvSpPr txBox="1"/>
          <p:nvPr>
            <p:ph type="title"/>
          </p:nvPr>
        </p:nvSpPr>
        <p:spPr>
          <a:xfrm>
            <a:off x="406080" y="182900"/>
            <a:ext cx="7770240" cy="1139159"/>
          </a:xfrm>
          <a:prstGeom prst="rect">
            <a:avLst/>
          </a:prstGeom>
          <a:noFill/>
          <a:ln>
            <a:noFill/>
          </a:ln>
        </p:spPr>
        <p:txBody>
          <a:bodyPr anchorCtr="0" anchor="b" bIns="46775" lIns="17975" spcFirstLastPara="1" rIns="17975" wrap="square" tIns="46775">
            <a:noAutofit/>
          </a:bodyPr>
          <a:lstStyle/>
          <a:p>
            <a:pPr indent="0" lvl="0" marL="0" rtl="0" algn="l">
              <a:lnSpc>
                <a:spcPct val="100000"/>
              </a:lnSpc>
              <a:spcBef>
                <a:spcPts val="0"/>
              </a:spcBef>
              <a:spcAft>
                <a:spcPts val="0"/>
              </a:spcAft>
              <a:buSzPts val="1400"/>
              <a:buNone/>
            </a:pPr>
            <a:r>
              <a:rPr lang="en-US" sz="5400">
                <a:solidFill>
                  <a:srgbClr val="C00000"/>
                </a:solidFill>
              </a:rPr>
              <a:t>Data Definition</a:t>
            </a:r>
            <a:endParaRPr/>
          </a:p>
        </p:txBody>
      </p:sp>
      <p:sp>
        <p:nvSpPr>
          <p:cNvPr id="2411" name="Google Shape;2411;p282"/>
          <p:cNvSpPr txBox="1"/>
          <p:nvPr>
            <p:ph idx="1" type="body"/>
          </p:nvPr>
        </p:nvSpPr>
        <p:spPr>
          <a:xfrm>
            <a:off x="420480" y="1396947"/>
            <a:ext cx="8277120" cy="4238365"/>
          </a:xfrm>
          <a:prstGeom prst="rect">
            <a:avLst/>
          </a:prstGeom>
          <a:noFill/>
          <a:ln>
            <a:noFill/>
          </a:ln>
        </p:spPr>
        <p:txBody>
          <a:bodyPr anchorCtr="0" anchor="t" bIns="46775" lIns="17975" spcFirstLastPara="1" rIns="17975" wrap="square" tIns="46775">
            <a:noAutofit/>
          </a:bodyPr>
          <a:lstStyle/>
          <a:p>
            <a:pPr indent="-311045" lvl="0" marL="311045" rtl="0" algn="l">
              <a:lnSpc>
                <a:spcPct val="100000"/>
              </a:lnSpc>
              <a:spcBef>
                <a:spcPts val="0"/>
              </a:spcBef>
              <a:spcAft>
                <a:spcPts val="0"/>
              </a:spcAft>
              <a:buSzPts val="3135"/>
              <a:buChar char="⚫"/>
            </a:pPr>
            <a:r>
              <a:rPr lang="en-US" sz="3300"/>
              <a:t>{name}* represents</a:t>
            </a:r>
            <a:endParaRPr/>
          </a:p>
          <a:p>
            <a:pPr indent="-246061" lvl="1" marL="673930" rtl="0" algn="l">
              <a:lnSpc>
                <a:spcPct val="100000"/>
              </a:lnSpc>
              <a:spcBef>
                <a:spcPts val="647"/>
              </a:spcBef>
              <a:spcAft>
                <a:spcPts val="0"/>
              </a:spcAft>
              <a:buSzPts val="2465"/>
              <a:buChar char="⚫"/>
            </a:pPr>
            <a:r>
              <a:rPr lang="en-US" sz="2900"/>
              <a:t> </a:t>
            </a:r>
            <a:r>
              <a:rPr lang="en-US" sz="2900">
                <a:solidFill>
                  <a:srgbClr val="6600FF"/>
                </a:solidFill>
              </a:rPr>
              <a:t>zero or more instances of name data.</a:t>
            </a:r>
            <a:endParaRPr/>
          </a:p>
          <a:p>
            <a:pPr indent="-311045" lvl="0" marL="311045" rtl="0" algn="l">
              <a:lnSpc>
                <a:spcPct val="100000"/>
              </a:lnSpc>
              <a:spcBef>
                <a:spcPts val="896"/>
              </a:spcBef>
              <a:spcAft>
                <a:spcPts val="0"/>
              </a:spcAft>
              <a:buSzPts val="3135"/>
              <a:buChar char="⚫"/>
            </a:pPr>
            <a:r>
              <a:rPr lang="en-US" sz="3300"/>
              <a:t>= represents equivalence, </a:t>
            </a:r>
            <a:endParaRPr/>
          </a:p>
          <a:p>
            <a:pPr indent="-246061" lvl="1" marL="673930" rtl="0" algn="l">
              <a:lnSpc>
                <a:spcPct val="100000"/>
              </a:lnSpc>
              <a:spcBef>
                <a:spcPts val="647"/>
              </a:spcBef>
              <a:spcAft>
                <a:spcPts val="0"/>
              </a:spcAft>
              <a:buSzPts val="2465"/>
              <a:buChar char="⚫"/>
            </a:pPr>
            <a:r>
              <a:rPr lang="en-US" sz="2900">
                <a:solidFill>
                  <a:srgbClr val="6600FF"/>
                </a:solidFill>
              </a:rPr>
              <a:t>e.g.  a=b+c means that a represents  b and  c.</a:t>
            </a:r>
            <a:endParaRPr/>
          </a:p>
          <a:p>
            <a:pPr indent="-311045" lvl="0" marL="311045" rtl="0" algn="l">
              <a:lnSpc>
                <a:spcPct val="100000"/>
              </a:lnSpc>
              <a:spcBef>
                <a:spcPts val="896"/>
              </a:spcBef>
              <a:spcAft>
                <a:spcPts val="0"/>
              </a:spcAft>
              <a:buSzPts val="3135"/>
              <a:buChar char="⚫"/>
            </a:pPr>
            <a:r>
              <a:rPr lang="en-US" sz="3300"/>
              <a:t>  *   *: Anything appearing within *    * is considered as comment.</a:t>
            </a:r>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5" name="Shape 2415"/>
        <p:cNvGrpSpPr/>
        <p:nvPr/>
      </p:nvGrpSpPr>
      <p:grpSpPr>
        <a:xfrm>
          <a:off x="0" y="0"/>
          <a:ext cx="0" cy="0"/>
          <a:chOff x="0" y="0"/>
          <a:chExt cx="0" cy="0"/>
        </a:xfrm>
      </p:grpSpPr>
      <p:sp>
        <p:nvSpPr>
          <p:cNvPr id="2416" name="Google Shape;2416;p283"/>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For DFD Refer Example</a:t>
            </a:r>
            <a:endParaRPr/>
          </a:p>
        </p:txBody>
      </p:sp>
      <p:sp>
        <p:nvSpPr>
          <p:cNvPr id="2417" name="Google Shape;2417;p283"/>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Design the different level of DFD For SuperMarket Prize Scheme. Also design the Data Dictionary For the DFD model.</a:t>
            </a:r>
            <a:endParaRPr/>
          </a:p>
          <a:p>
            <a:pPr indent="-273050" lvl="0" marL="273050" rtl="0" algn="l">
              <a:lnSpc>
                <a:spcPct val="100000"/>
              </a:lnSpc>
              <a:spcBef>
                <a:spcPts val="520"/>
              </a:spcBef>
              <a:spcAft>
                <a:spcPts val="0"/>
              </a:spcAft>
              <a:buSzPts val="2470"/>
              <a:buChar char="⚫"/>
            </a:pPr>
            <a:r>
              <a:rPr lang="en-US"/>
              <a:t>Design L0 and L1 DFD for Tic-Tac-Toe Game. Also design the Data Dictionary.</a:t>
            </a:r>
            <a:endParaRPr/>
          </a:p>
          <a:p>
            <a:pPr indent="-273050" lvl="0" marL="273050" rtl="0" algn="l">
              <a:lnSpc>
                <a:spcPct val="100000"/>
              </a:lnSpc>
              <a:spcBef>
                <a:spcPts val="520"/>
              </a:spcBef>
              <a:spcAft>
                <a:spcPts val="0"/>
              </a:spcAft>
              <a:buSzPts val="2470"/>
              <a:buChar char="⚫"/>
            </a:pPr>
            <a:r>
              <a:rPr lang="en-US"/>
              <a:t>Design L0 L1 and L2 DFD for Personal Library System. Also design the Data Dictionary.</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1" name="Shape 2421"/>
        <p:cNvGrpSpPr/>
        <p:nvPr/>
      </p:nvGrpSpPr>
      <p:grpSpPr>
        <a:xfrm>
          <a:off x="0" y="0"/>
          <a:ext cx="0" cy="0"/>
          <a:chOff x="0" y="0"/>
          <a:chExt cx="0" cy="0"/>
        </a:xfrm>
      </p:grpSpPr>
      <p:sp>
        <p:nvSpPr>
          <p:cNvPr id="2422" name="Google Shape;2422;p284"/>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Advantage of DFD</a:t>
            </a:r>
            <a:endParaRPr/>
          </a:p>
        </p:txBody>
      </p:sp>
      <p:sp>
        <p:nvSpPr>
          <p:cNvPr id="2423" name="Google Shape;2423;p284"/>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Simple graphical notation to represent the whole system with primitive symbols.</a:t>
            </a:r>
            <a:endParaRPr/>
          </a:p>
          <a:p>
            <a:pPr indent="-273050" lvl="0" marL="273050" rtl="0" algn="l">
              <a:lnSpc>
                <a:spcPct val="100000"/>
              </a:lnSpc>
              <a:spcBef>
                <a:spcPts val="520"/>
              </a:spcBef>
              <a:spcAft>
                <a:spcPts val="0"/>
              </a:spcAft>
              <a:buSzPts val="2470"/>
              <a:buChar char="⚫"/>
            </a:pPr>
            <a:r>
              <a:rPr lang="en-US"/>
              <a:t>It is very simple formalism , simple to understand  &amp; rescue</a:t>
            </a:r>
            <a:endParaRPr/>
          </a:p>
          <a:p>
            <a:pPr indent="-273050" lvl="0" marL="273050" rtl="0" algn="l">
              <a:lnSpc>
                <a:spcPct val="100000"/>
              </a:lnSpc>
              <a:spcBef>
                <a:spcPts val="520"/>
              </a:spcBef>
              <a:spcAft>
                <a:spcPts val="0"/>
              </a:spcAft>
              <a:buSzPts val="2470"/>
              <a:buChar char="⚫"/>
            </a:pPr>
            <a:r>
              <a:rPr lang="en-US"/>
              <a:t>It supports modular programming approach starting with a set of high level functions that a system performs, a DFD model hierarchically represent various sub functions.</a:t>
            </a:r>
            <a:endParaRPr/>
          </a:p>
          <a:p>
            <a:pPr indent="-273050" lvl="0" marL="273050" rtl="0" algn="l">
              <a:lnSpc>
                <a:spcPct val="100000"/>
              </a:lnSpc>
              <a:spcBef>
                <a:spcPts val="520"/>
              </a:spcBef>
              <a:spcAft>
                <a:spcPts val="0"/>
              </a:spcAft>
              <a:buSzPts val="2470"/>
              <a:buChar char="⚫"/>
            </a:pPr>
            <a:r>
              <a:rPr lang="en-US"/>
              <a:t>Different level of abstraction are possible.</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7" name="Shape 2427"/>
        <p:cNvGrpSpPr/>
        <p:nvPr/>
      </p:nvGrpSpPr>
      <p:grpSpPr>
        <a:xfrm>
          <a:off x="0" y="0"/>
          <a:ext cx="0" cy="0"/>
          <a:chOff x="0" y="0"/>
          <a:chExt cx="0" cy="0"/>
        </a:xfrm>
      </p:grpSpPr>
      <p:sp>
        <p:nvSpPr>
          <p:cNvPr id="2428" name="Google Shape;2428;p285"/>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Shortcomings of a DFD model</a:t>
            </a:r>
            <a:endParaRPr/>
          </a:p>
        </p:txBody>
      </p:sp>
      <p:sp>
        <p:nvSpPr>
          <p:cNvPr id="2429" name="Google Shape;2429;p285"/>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solidFill>
                  <a:srgbClr val="6600FF"/>
                </a:solidFill>
              </a:rPr>
              <a:t>Scalability</a:t>
            </a:r>
            <a:r>
              <a:rPr lang="en-US"/>
              <a:t>: DFDs for large applications are difficult to handle.</a:t>
            </a:r>
            <a:endParaRPr/>
          </a:p>
          <a:p>
            <a:pPr indent="-273050" lvl="0" marL="273050" rtl="0" algn="l">
              <a:lnSpc>
                <a:spcPct val="100000"/>
              </a:lnSpc>
              <a:spcBef>
                <a:spcPts val="520"/>
              </a:spcBef>
              <a:spcAft>
                <a:spcPts val="0"/>
              </a:spcAft>
              <a:buSzPts val="2470"/>
              <a:buChar char="⚫"/>
            </a:pPr>
            <a:r>
              <a:rPr lang="en-US">
                <a:solidFill>
                  <a:srgbClr val="6600FF"/>
                </a:solidFill>
              </a:rPr>
              <a:t>Lack of ordering</a:t>
            </a:r>
            <a:r>
              <a:rPr lang="en-US"/>
              <a:t>: A DFD model does not specify the order in which the different bubbles are executed.</a:t>
            </a:r>
            <a:endParaRPr/>
          </a:p>
          <a:p>
            <a:pPr indent="-273050" lvl="0" marL="273050" rtl="0" algn="l">
              <a:lnSpc>
                <a:spcPct val="100000"/>
              </a:lnSpc>
              <a:spcBef>
                <a:spcPts val="520"/>
              </a:spcBef>
              <a:spcAft>
                <a:spcPts val="0"/>
              </a:spcAft>
              <a:buSzPts val="2470"/>
              <a:buChar char="⚫"/>
            </a:pPr>
            <a:r>
              <a:rPr lang="en-US">
                <a:solidFill>
                  <a:srgbClr val="6600FF"/>
                </a:solidFill>
              </a:rPr>
              <a:t>No specific rule for decomposition</a:t>
            </a:r>
            <a:r>
              <a:rPr lang="en-US"/>
              <a:t>: The level of decomposition is highly subjective and depends on the choice of the analyst.</a:t>
            </a:r>
            <a:endParaRPr/>
          </a:p>
          <a:p>
            <a:pPr indent="-273050" lvl="0" marL="273050" rtl="0" algn="l">
              <a:lnSpc>
                <a:spcPct val="100000"/>
              </a:lnSpc>
              <a:spcBef>
                <a:spcPts val="480"/>
              </a:spcBef>
              <a:spcAft>
                <a:spcPts val="0"/>
              </a:spcAft>
              <a:buSzPts val="2280"/>
              <a:buFont typeface="Noto Sans Symbols"/>
              <a:buNone/>
            </a:pPr>
            <a:r>
              <a:rPr lang="en-US" sz="2400">
                <a:solidFill>
                  <a:srgbClr val="FF0000"/>
                </a:solidFill>
              </a:rPr>
              <a:t>	For the same problem, several DFD representations are possible.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2"/>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Software Process</a:t>
            </a:r>
            <a:endParaRPr/>
          </a:p>
        </p:txBody>
      </p:sp>
      <p:sp>
        <p:nvSpPr>
          <p:cNvPr id="381" name="Google Shape;381;p52"/>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For success in large Software development,it is important to follow an engineering approach,consisting of a well-defined process.</a:t>
            </a:r>
            <a:endParaRPr/>
          </a:p>
          <a:p>
            <a:pPr indent="-273050" lvl="0" marL="273050" rtl="0" algn="l">
              <a:lnSpc>
                <a:spcPct val="100000"/>
              </a:lnSpc>
              <a:spcBef>
                <a:spcPts val="520"/>
              </a:spcBef>
              <a:spcAft>
                <a:spcPts val="0"/>
              </a:spcAft>
              <a:buSzPts val="2470"/>
              <a:buChar char="⚫"/>
            </a:pPr>
            <a:r>
              <a:rPr lang="en-US"/>
              <a:t>Process consists of activities/steps to be carried out in a particular order.</a:t>
            </a:r>
            <a:endParaRPr/>
          </a:p>
          <a:p>
            <a:pPr indent="-273050" lvl="0" marL="273050" rtl="0" algn="l">
              <a:lnSpc>
                <a:spcPct val="100000"/>
              </a:lnSpc>
              <a:spcBef>
                <a:spcPts val="520"/>
              </a:spcBef>
              <a:spcAft>
                <a:spcPts val="0"/>
              </a:spcAft>
              <a:buSzPts val="2470"/>
              <a:buChar char="⚫"/>
            </a:pPr>
            <a:r>
              <a:rPr lang="en-US"/>
              <a:t>Software process deals with both technical &amp; management issues.</a:t>
            </a:r>
            <a:endParaRPr/>
          </a:p>
          <a:p>
            <a:pPr indent="-273050" lvl="0" marL="273050" rtl="0" algn="l">
              <a:lnSpc>
                <a:spcPct val="100000"/>
              </a:lnSpc>
              <a:spcBef>
                <a:spcPts val="520"/>
              </a:spcBef>
              <a:spcAft>
                <a:spcPts val="0"/>
              </a:spcAft>
              <a:buSzPts val="2470"/>
              <a:buChar char="⚫"/>
            </a:pPr>
            <a:r>
              <a:rPr lang="en-US"/>
              <a:t>Consists of different types of proces</a:t>
            </a:r>
            <a:endParaRPr/>
          </a:p>
        </p:txBody>
      </p:sp>
      <p:pic>
        <p:nvPicPr>
          <p:cNvPr descr="dadar sign..JPG" id="382" name="Google Shape;382;p52"/>
          <p:cNvPicPr preferRelativeResize="0"/>
          <p:nvPr/>
        </p:nvPicPr>
        <p:blipFill rotWithShape="1">
          <a:blip r:embed="rId3">
            <a:alphaModFix/>
          </a:blip>
          <a:srcRect b="0" l="0" r="0" t="0"/>
          <a:stretch/>
        </p:blipFill>
        <p:spPr>
          <a:xfrm>
            <a:off x="7947025" y="6096000"/>
            <a:ext cx="1196975" cy="762000"/>
          </a:xfrm>
          <a:prstGeom prst="rect">
            <a:avLst/>
          </a:prstGeom>
          <a:noFill/>
          <a:ln>
            <a:noFill/>
          </a:ln>
        </p:spPr>
      </p:pic>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3" name="Shape 2433"/>
        <p:cNvGrpSpPr/>
        <p:nvPr/>
      </p:nvGrpSpPr>
      <p:grpSpPr>
        <a:xfrm>
          <a:off x="0" y="0"/>
          <a:ext cx="0" cy="0"/>
          <a:chOff x="0" y="0"/>
          <a:chExt cx="0" cy="0"/>
        </a:xfrm>
      </p:grpSpPr>
      <p:sp>
        <p:nvSpPr>
          <p:cNvPr id="2434" name="Google Shape;2434;p286"/>
          <p:cNvSpPr txBox="1"/>
          <p:nvPr>
            <p:ph type="title"/>
          </p:nvPr>
        </p:nvSpPr>
        <p:spPr>
          <a:xfrm>
            <a:off x="152400" y="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sz="3200"/>
              <a:t>Supermarket Prize Distribution</a:t>
            </a:r>
            <a:endParaRPr sz="3200"/>
          </a:p>
        </p:txBody>
      </p:sp>
      <p:sp>
        <p:nvSpPr>
          <p:cNvPr id="2435" name="Google Shape;2435;p286"/>
          <p:cNvSpPr/>
          <p:nvPr/>
        </p:nvSpPr>
        <p:spPr>
          <a:xfrm>
            <a:off x="838200" y="2438400"/>
            <a:ext cx="914400" cy="914400"/>
          </a:xfrm>
          <a:prstGeom prst="rect">
            <a:avLst/>
          </a:prstGeom>
          <a:solidFill>
            <a:schemeClr val="l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Sales-Clerk</a:t>
            </a:r>
            <a:endParaRPr b="0" i="0" sz="1800" u="none" cap="none" strike="noStrike">
              <a:solidFill>
                <a:schemeClr val="dk1"/>
              </a:solidFill>
              <a:latin typeface="Arial"/>
              <a:ea typeface="Arial"/>
              <a:cs typeface="Arial"/>
              <a:sym typeface="Arial"/>
            </a:endParaRPr>
          </a:p>
        </p:txBody>
      </p:sp>
      <p:sp>
        <p:nvSpPr>
          <p:cNvPr id="2436" name="Google Shape;2436;p286"/>
          <p:cNvSpPr/>
          <p:nvPr/>
        </p:nvSpPr>
        <p:spPr>
          <a:xfrm>
            <a:off x="4495800" y="5410200"/>
            <a:ext cx="1447800" cy="914400"/>
          </a:xfrm>
          <a:prstGeom prst="rect">
            <a:avLst/>
          </a:prstGeom>
          <a:solidFill>
            <a:schemeClr val="l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Customer</a:t>
            </a:r>
            <a:endParaRPr b="0" i="0" sz="1800" u="none" cap="none" strike="noStrike">
              <a:solidFill>
                <a:schemeClr val="dk1"/>
              </a:solidFill>
              <a:latin typeface="Arial"/>
              <a:ea typeface="Arial"/>
              <a:cs typeface="Arial"/>
              <a:sym typeface="Arial"/>
            </a:endParaRPr>
          </a:p>
        </p:txBody>
      </p:sp>
      <p:sp>
        <p:nvSpPr>
          <p:cNvPr id="2437" name="Google Shape;2437;p286"/>
          <p:cNvSpPr/>
          <p:nvPr/>
        </p:nvSpPr>
        <p:spPr>
          <a:xfrm>
            <a:off x="762000" y="4572000"/>
            <a:ext cx="1066800" cy="914400"/>
          </a:xfrm>
          <a:prstGeom prst="rect">
            <a:avLst/>
          </a:prstGeom>
          <a:solidFill>
            <a:schemeClr val="l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Manager</a:t>
            </a:r>
            <a:endParaRPr b="0" i="0" sz="1800" u="none" cap="none" strike="noStrike">
              <a:solidFill>
                <a:schemeClr val="dk1"/>
              </a:solidFill>
              <a:latin typeface="Arial"/>
              <a:ea typeface="Arial"/>
              <a:cs typeface="Arial"/>
              <a:sym typeface="Arial"/>
            </a:endParaRPr>
          </a:p>
        </p:txBody>
      </p:sp>
      <p:sp>
        <p:nvSpPr>
          <p:cNvPr id="2438" name="Google Shape;2438;p286"/>
          <p:cNvSpPr/>
          <p:nvPr/>
        </p:nvSpPr>
        <p:spPr>
          <a:xfrm>
            <a:off x="3200400" y="1752600"/>
            <a:ext cx="2057400" cy="2057400"/>
          </a:xfrm>
          <a:prstGeom prst="flowChartConnector">
            <a:avLst/>
          </a:prstGeom>
          <a:solidFill>
            <a:schemeClr val="l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SuperMarket Software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0</a:t>
            </a:r>
            <a:endParaRPr b="0" i="0" sz="2800" u="none" cap="none" strike="noStrike">
              <a:solidFill>
                <a:schemeClr val="dk1"/>
              </a:solidFill>
              <a:latin typeface="Arial"/>
              <a:ea typeface="Arial"/>
              <a:cs typeface="Arial"/>
              <a:sym typeface="Arial"/>
            </a:endParaRPr>
          </a:p>
        </p:txBody>
      </p:sp>
      <p:sp>
        <p:nvSpPr>
          <p:cNvPr id="2439" name="Google Shape;2439;p286"/>
          <p:cNvSpPr/>
          <p:nvPr/>
        </p:nvSpPr>
        <p:spPr>
          <a:xfrm>
            <a:off x="6934200" y="1371600"/>
            <a:ext cx="1295400" cy="762000"/>
          </a:xfrm>
          <a:prstGeom prst="snip1Rect">
            <a:avLst>
              <a:gd fmla="val 16667" name="adj"/>
            </a:avLst>
          </a:prstGeom>
          <a:solidFill>
            <a:schemeClr val="l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2440" name="Google Shape;2440;p286"/>
          <p:cNvCxnSpPr>
            <a:stCxn id="2435" idx="3"/>
            <a:endCxn id="2438" idx="2"/>
          </p:cNvCxnSpPr>
          <p:nvPr/>
        </p:nvCxnSpPr>
        <p:spPr>
          <a:xfrm flipH="1" rot="10800000">
            <a:off x="1752600" y="2781300"/>
            <a:ext cx="1447800" cy="114300"/>
          </a:xfrm>
          <a:prstGeom prst="straightConnector1">
            <a:avLst/>
          </a:prstGeom>
          <a:noFill/>
          <a:ln cap="flat" cmpd="sng" w="9525">
            <a:solidFill>
              <a:srgbClr val="075192"/>
            </a:solidFill>
            <a:prstDash val="solid"/>
            <a:round/>
            <a:headEnd len="sm" w="sm" type="none"/>
            <a:tailEnd len="med" w="med" type="stealth"/>
          </a:ln>
        </p:spPr>
      </p:cxnSp>
      <p:cxnSp>
        <p:nvCxnSpPr>
          <p:cNvPr id="2441" name="Google Shape;2441;p286"/>
          <p:cNvCxnSpPr>
            <a:endCxn id="2438" idx="3"/>
          </p:cNvCxnSpPr>
          <p:nvPr/>
        </p:nvCxnSpPr>
        <p:spPr>
          <a:xfrm flipH="1" rot="10800000">
            <a:off x="1828899" y="3508701"/>
            <a:ext cx="1672800" cy="1482300"/>
          </a:xfrm>
          <a:prstGeom prst="straightConnector1">
            <a:avLst/>
          </a:prstGeom>
          <a:noFill/>
          <a:ln cap="flat" cmpd="sng" w="9525">
            <a:solidFill>
              <a:srgbClr val="075192"/>
            </a:solidFill>
            <a:prstDash val="solid"/>
            <a:round/>
            <a:headEnd len="sm" w="sm" type="none"/>
            <a:tailEnd len="med" w="med" type="stealth"/>
          </a:ln>
        </p:spPr>
      </p:cxnSp>
      <p:cxnSp>
        <p:nvCxnSpPr>
          <p:cNvPr id="2442" name="Google Shape;2442;p286"/>
          <p:cNvCxnSpPr>
            <a:endCxn id="2438" idx="4"/>
          </p:cNvCxnSpPr>
          <p:nvPr/>
        </p:nvCxnSpPr>
        <p:spPr>
          <a:xfrm rot="10800000">
            <a:off x="4229100" y="3810000"/>
            <a:ext cx="342900" cy="1600200"/>
          </a:xfrm>
          <a:prstGeom prst="straightConnector1">
            <a:avLst/>
          </a:prstGeom>
          <a:noFill/>
          <a:ln cap="flat" cmpd="sng" w="9525">
            <a:solidFill>
              <a:srgbClr val="075192"/>
            </a:solidFill>
            <a:prstDash val="solid"/>
            <a:round/>
            <a:headEnd len="sm" w="sm" type="none"/>
            <a:tailEnd len="med" w="med" type="stealth"/>
          </a:ln>
        </p:spPr>
      </p:cxnSp>
      <p:cxnSp>
        <p:nvCxnSpPr>
          <p:cNvPr id="2443" name="Google Shape;2443;p286"/>
          <p:cNvCxnSpPr>
            <a:endCxn id="2439" idx="2"/>
          </p:cNvCxnSpPr>
          <p:nvPr/>
        </p:nvCxnSpPr>
        <p:spPr>
          <a:xfrm flipH="1" rot="10800000">
            <a:off x="5181600" y="1752600"/>
            <a:ext cx="1752600" cy="685800"/>
          </a:xfrm>
          <a:prstGeom prst="straightConnector1">
            <a:avLst/>
          </a:prstGeom>
          <a:noFill/>
          <a:ln cap="flat" cmpd="sng" w="9525">
            <a:solidFill>
              <a:srgbClr val="075192"/>
            </a:solidFill>
            <a:prstDash val="solid"/>
            <a:round/>
            <a:headEnd len="sm" w="sm" type="none"/>
            <a:tailEnd len="med" w="med" type="stealth"/>
          </a:ln>
        </p:spPr>
      </p:cxnSp>
      <p:cxnSp>
        <p:nvCxnSpPr>
          <p:cNvPr id="2444" name="Google Shape;2444;p286"/>
          <p:cNvCxnSpPr>
            <a:stCxn id="2438" idx="5"/>
            <a:endCxn id="2436" idx="0"/>
          </p:cNvCxnSpPr>
          <p:nvPr/>
        </p:nvCxnSpPr>
        <p:spPr>
          <a:xfrm>
            <a:off x="4956501" y="3508701"/>
            <a:ext cx="263100" cy="1901400"/>
          </a:xfrm>
          <a:prstGeom prst="straightConnector1">
            <a:avLst/>
          </a:prstGeom>
          <a:noFill/>
          <a:ln cap="flat" cmpd="sng" w="9525">
            <a:solidFill>
              <a:srgbClr val="075192"/>
            </a:solidFill>
            <a:prstDash val="solid"/>
            <a:round/>
            <a:headEnd len="sm" w="sm" type="none"/>
            <a:tailEnd len="med" w="med" type="stealth"/>
          </a:ln>
        </p:spPr>
      </p:cxnSp>
      <p:sp>
        <p:nvSpPr>
          <p:cNvPr id="2445" name="Google Shape;2445;p286"/>
          <p:cNvSpPr txBox="1"/>
          <p:nvPr/>
        </p:nvSpPr>
        <p:spPr>
          <a:xfrm>
            <a:off x="1981200" y="2438400"/>
            <a:ext cx="83820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Sales Details</a:t>
            </a:r>
            <a:endParaRPr b="1" i="0" sz="1200" u="none" cap="none" strike="noStrike">
              <a:solidFill>
                <a:schemeClr val="dk1"/>
              </a:solidFill>
              <a:latin typeface="Arial"/>
              <a:ea typeface="Arial"/>
              <a:cs typeface="Arial"/>
              <a:sym typeface="Arial"/>
            </a:endParaRPr>
          </a:p>
        </p:txBody>
      </p:sp>
      <p:sp>
        <p:nvSpPr>
          <p:cNvPr id="2446" name="Google Shape;2446;p286"/>
          <p:cNvSpPr txBox="1"/>
          <p:nvPr/>
        </p:nvSpPr>
        <p:spPr>
          <a:xfrm rot="-2549235">
            <a:off x="1676400" y="3810000"/>
            <a:ext cx="144780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Gen-winner Command</a:t>
            </a:r>
            <a:endParaRPr b="1" i="0" sz="1200" u="none" cap="none" strike="noStrike">
              <a:solidFill>
                <a:schemeClr val="dk1"/>
              </a:solidFill>
              <a:latin typeface="Arial"/>
              <a:ea typeface="Arial"/>
              <a:cs typeface="Arial"/>
              <a:sym typeface="Arial"/>
            </a:endParaRPr>
          </a:p>
        </p:txBody>
      </p:sp>
      <p:sp>
        <p:nvSpPr>
          <p:cNvPr id="2447" name="Google Shape;2447;p286"/>
          <p:cNvSpPr txBox="1"/>
          <p:nvPr/>
        </p:nvSpPr>
        <p:spPr>
          <a:xfrm rot="-6117998">
            <a:off x="3447885" y="4560787"/>
            <a:ext cx="144780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Customer-Details</a:t>
            </a:r>
            <a:endParaRPr b="1" i="0" sz="1200" u="none" cap="none" strike="noStrike">
              <a:solidFill>
                <a:schemeClr val="dk1"/>
              </a:solidFill>
              <a:latin typeface="Arial"/>
              <a:ea typeface="Arial"/>
              <a:cs typeface="Arial"/>
              <a:sym typeface="Arial"/>
            </a:endParaRPr>
          </a:p>
        </p:txBody>
      </p:sp>
      <p:sp>
        <p:nvSpPr>
          <p:cNvPr id="2448" name="Google Shape;2448;p286"/>
          <p:cNvSpPr txBox="1"/>
          <p:nvPr/>
        </p:nvSpPr>
        <p:spPr>
          <a:xfrm rot="5400000">
            <a:off x="4867127" y="4353073"/>
            <a:ext cx="601144"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CN</a:t>
            </a:r>
            <a:endParaRPr b="1" i="0" sz="1200" u="none" cap="none" strike="noStrike">
              <a:solidFill>
                <a:schemeClr val="dk1"/>
              </a:solidFill>
              <a:latin typeface="Arial"/>
              <a:ea typeface="Arial"/>
              <a:cs typeface="Arial"/>
              <a:sym typeface="Arial"/>
            </a:endParaRPr>
          </a:p>
        </p:txBody>
      </p:sp>
      <p:sp>
        <p:nvSpPr>
          <p:cNvPr id="2449" name="Google Shape;2449;p286"/>
          <p:cNvSpPr txBox="1"/>
          <p:nvPr/>
        </p:nvSpPr>
        <p:spPr>
          <a:xfrm rot="-1188820">
            <a:off x="5575713" y="2166718"/>
            <a:ext cx="114300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winner_-list</a:t>
            </a:r>
            <a:endParaRPr b="1" i="0" sz="1200" u="none" cap="none" strike="noStrike">
              <a:solidFill>
                <a:schemeClr val="dk1"/>
              </a:solidFill>
              <a:latin typeface="Arial"/>
              <a:ea typeface="Arial"/>
              <a:cs typeface="Arial"/>
              <a:sym typeface="Arial"/>
            </a:endParaRPr>
          </a:p>
        </p:txBody>
      </p:sp>
      <p:sp>
        <p:nvSpPr>
          <p:cNvPr id="2450" name="Google Shape;2450;p286"/>
          <p:cNvSpPr txBox="1"/>
          <p:nvPr/>
        </p:nvSpPr>
        <p:spPr>
          <a:xfrm>
            <a:off x="3276600" y="6400800"/>
            <a:ext cx="1447800" cy="276999"/>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B5394"/>
                </a:solidFill>
                <a:latin typeface="Arial"/>
                <a:ea typeface="Arial"/>
                <a:cs typeface="Arial"/>
                <a:sym typeface="Arial"/>
              </a:rPr>
              <a:t>Context Diagram</a:t>
            </a:r>
            <a:endParaRPr b="1" i="0" sz="1200" u="none" cap="none" strike="noStrike">
              <a:solidFill>
                <a:srgbClr val="0B5394"/>
              </a:solidFill>
              <a:latin typeface="Arial"/>
              <a:ea typeface="Arial"/>
              <a:cs typeface="Arial"/>
              <a:sym typeface="Arial"/>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4" name="Shape 2454"/>
        <p:cNvGrpSpPr/>
        <p:nvPr/>
      </p:nvGrpSpPr>
      <p:grpSpPr>
        <a:xfrm>
          <a:off x="0" y="0"/>
          <a:ext cx="0" cy="0"/>
          <a:chOff x="0" y="0"/>
          <a:chExt cx="0" cy="0"/>
        </a:xfrm>
      </p:grpSpPr>
      <p:sp>
        <p:nvSpPr>
          <p:cNvPr id="2455" name="Google Shape;2455;p287"/>
          <p:cNvSpPr/>
          <p:nvPr/>
        </p:nvSpPr>
        <p:spPr>
          <a:xfrm>
            <a:off x="1600200" y="1143000"/>
            <a:ext cx="1828800" cy="1600200"/>
          </a:xfrm>
          <a:prstGeom prst="ellipse">
            <a:avLst/>
          </a:prstGeom>
          <a:solidFill>
            <a:schemeClr val="l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Register-Customer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0.1</a:t>
            </a:r>
            <a:endParaRPr b="0" i="0" sz="1800" u="none" cap="none" strike="noStrike">
              <a:solidFill>
                <a:schemeClr val="dk1"/>
              </a:solidFill>
              <a:latin typeface="Arial"/>
              <a:ea typeface="Arial"/>
              <a:cs typeface="Arial"/>
              <a:sym typeface="Arial"/>
            </a:endParaRPr>
          </a:p>
        </p:txBody>
      </p:sp>
      <p:sp>
        <p:nvSpPr>
          <p:cNvPr id="2456" name="Google Shape;2456;p287"/>
          <p:cNvSpPr/>
          <p:nvPr/>
        </p:nvSpPr>
        <p:spPr>
          <a:xfrm>
            <a:off x="4267200" y="4572000"/>
            <a:ext cx="1752600" cy="1676400"/>
          </a:xfrm>
          <a:prstGeom prst="ellipse">
            <a:avLst/>
          </a:prstGeom>
          <a:solidFill>
            <a:schemeClr val="l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Genrate-winner-list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0.2</a:t>
            </a:r>
            <a:endParaRPr b="0" i="0" sz="1800" u="none" cap="none" strike="noStrike">
              <a:solidFill>
                <a:schemeClr val="dk1"/>
              </a:solidFill>
              <a:latin typeface="Arial"/>
              <a:ea typeface="Arial"/>
              <a:cs typeface="Arial"/>
              <a:sym typeface="Arial"/>
            </a:endParaRPr>
          </a:p>
        </p:txBody>
      </p:sp>
      <p:sp>
        <p:nvSpPr>
          <p:cNvPr id="2457" name="Google Shape;2457;p287"/>
          <p:cNvSpPr/>
          <p:nvPr/>
        </p:nvSpPr>
        <p:spPr>
          <a:xfrm>
            <a:off x="5943600" y="1066800"/>
            <a:ext cx="1676400" cy="1447800"/>
          </a:xfrm>
          <a:prstGeom prst="ellipse">
            <a:avLst/>
          </a:prstGeom>
          <a:solidFill>
            <a:schemeClr val="l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Register-Sales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0.3</a:t>
            </a:r>
            <a:endParaRPr b="0" i="0" sz="1800" u="none" cap="none" strike="noStrike">
              <a:solidFill>
                <a:schemeClr val="dk1"/>
              </a:solidFill>
              <a:latin typeface="Arial"/>
              <a:ea typeface="Arial"/>
              <a:cs typeface="Arial"/>
              <a:sym typeface="Arial"/>
            </a:endParaRPr>
          </a:p>
        </p:txBody>
      </p:sp>
      <p:cxnSp>
        <p:nvCxnSpPr>
          <p:cNvPr id="2458" name="Google Shape;2458;p287"/>
          <p:cNvCxnSpPr>
            <a:endCxn id="2455" idx="1"/>
          </p:cNvCxnSpPr>
          <p:nvPr/>
        </p:nvCxnSpPr>
        <p:spPr>
          <a:xfrm>
            <a:off x="609522" y="304844"/>
            <a:ext cx="1258500" cy="1072500"/>
          </a:xfrm>
          <a:prstGeom prst="straightConnector1">
            <a:avLst/>
          </a:prstGeom>
          <a:noFill/>
          <a:ln cap="flat" cmpd="sng" w="9525">
            <a:solidFill>
              <a:srgbClr val="075192"/>
            </a:solidFill>
            <a:prstDash val="solid"/>
            <a:round/>
            <a:headEnd len="sm" w="sm" type="none"/>
            <a:tailEnd len="med" w="med" type="stealth"/>
          </a:ln>
        </p:spPr>
      </p:cxnSp>
      <p:cxnSp>
        <p:nvCxnSpPr>
          <p:cNvPr id="2459" name="Google Shape;2459;p287"/>
          <p:cNvCxnSpPr/>
          <p:nvPr/>
        </p:nvCxnSpPr>
        <p:spPr>
          <a:xfrm>
            <a:off x="990600" y="3657600"/>
            <a:ext cx="1524000" cy="1588"/>
          </a:xfrm>
          <a:prstGeom prst="straightConnector1">
            <a:avLst/>
          </a:prstGeom>
          <a:noFill/>
          <a:ln cap="flat" cmpd="sng" w="9525">
            <a:solidFill>
              <a:srgbClr val="075192"/>
            </a:solidFill>
            <a:prstDash val="solid"/>
            <a:round/>
            <a:headEnd len="sm" w="sm" type="none"/>
            <a:tailEnd len="sm" w="sm" type="none"/>
          </a:ln>
        </p:spPr>
      </p:cxnSp>
      <p:cxnSp>
        <p:nvCxnSpPr>
          <p:cNvPr id="2460" name="Google Shape;2460;p287"/>
          <p:cNvCxnSpPr/>
          <p:nvPr/>
        </p:nvCxnSpPr>
        <p:spPr>
          <a:xfrm>
            <a:off x="990600" y="4038600"/>
            <a:ext cx="1524000" cy="1588"/>
          </a:xfrm>
          <a:prstGeom prst="straightConnector1">
            <a:avLst/>
          </a:prstGeom>
          <a:noFill/>
          <a:ln cap="flat" cmpd="sng" w="9525">
            <a:solidFill>
              <a:srgbClr val="075192"/>
            </a:solidFill>
            <a:prstDash val="solid"/>
            <a:round/>
            <a:headEnd len="sm" w="sm" type="none"/>
            <a:tailEnd len="sm" w="sm" type="none"/>
          </a:ln>
        </p:spPr>
      </p:cxnSp>
      <p:cxnSp>
        <p:nvCxnSpPr>
          <p:cNvPr id="2461" name="Google Shape;2461;p287"/>
          <p:cNvCxnSpPr/>
          <p:nvPr/>
        </p:nvCxnSpPr>
        <p:spPr>
          <a:xfrm>
            <a:off x="4267200" y="2971800"/>
            <a:ext cx="1524000" cy="1588"/>
          </a:xfrm>
          <a:prstGeom prst="straightConnector1">
            <a:avLst/>
          </a:prstGeom>
          <a:noFill/>
          <a:ln cap="flat" cmpd="sng" w="9525">
            <a:solidFill>
              <a:srgbClr val="075192"/>
            </a:solidFill>
            <a:prstDash val="solid"/>
            <a:round/>
            <a:headEnd len="sm" w="sm" type="none"/>
            <a:tailEnd len="sm" w="sm" type="none"/>
          </a:ln>
        </p:spPr>
      </p:cxnSp>
      <p:cxnSp>
        <p:nvCxnSpPr>
          <p:cNvPr id="2462" name="Google Shape;2462;p287"/>
          <p:cNvCxnSpPr/>
          <p:nvPr/>
        </p:nvCxnSpPr>
        <p:spPr>
          <a:xfrm>
            <a:off x="4267200" y="3352800"/>
            <a:ext cx="1524000" cy="1588"/>
          </a:xfrm>
          <a:prstGeom prst="straightConnector1">
            <a:avLst/>
          </a:prstGeom>
          <a:noFill/>
          <a:ln cap="flat" cmpd="sng" w="9525">
            <a:solidFill>
              <a:srgbClr val="075192"/>
            </a:solidFill>
            <a:prstDash val="solid"/>
            <a:round/>
            <a:headEnd len="sm" w="sm" type="none"/>
            <a:tailEnd len="sm" w="sm" type="none"/>
          </a:ln>
        </p:spPr>
      </p:cxnSp>
      <p:sp>
        <p:nvSpPr>
          <p:cNvPr id="2463" name="Google Shape;2463;p287"/>
          <p:cNvSpPr txBox="1"/>
          <p:nvPr/>
        </p:nvSpPr>
        <p:spPr>
          <a:xfrm rot="2421556">
            <a:off x="989517" y="563449"/>
            <a:ext cx="17526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Customer-details</a:t>
            </a:r>
            <a:endParaRPr b="0" i="0" sz="1800" u="none" cap="none" strike="noStrike">
              <a:solidFill>
                <a:schemeClr val="dk1"/>
              </a:solidFill>
              <a:latin typeface="Arial"/>
              <a:ea typeface="Arial"/>
              <a:cs typeface="Arial"/>
              <a:sym typeface="Arial"/>
            </a:endParaRPr>
          </a:p>
        </p:txBody>
      </p:sp>
      <p:cxnSp>
        <p:nvCxnSpPr>
          <p:cNvPr id="2464" name="Google Shape;2464;p287"/>
          <p:cNvCxnSpPr/>
          <p:nvPr/>
        </p:nvCxnSpPr>
        <p:spPr>
          <a:xfrm rot="-5400000">
            <a:off x="2933700" y="495300"/>
            <a:ext cx="1219200" cy="685800"/>
          </a:xfrm>
          <a:prstGeom prst="straightConnector1">
            <a:avLst/>
          </a:prstGeom>
          <a:noFill/>
          <a:ln cap="flat" cmpd="sng" w="9525">
            <a:solidFill>
              <a:srgbClr val="075192"/>
            </a:solidFill>
            <a:prstDash val="solid"/>
            <a:round/>
            <a:headEnd len="sm" w="sm" type="none"/>
            <a:tailEnd len="med" w="med" type="stealth"/>
          </a:ln>
        </p:spPr>
      </p:cxnSp>
      <p:cxnSp>
        <p:nvCxnSpPr>
          <p:cNvPr id="2465" name="Google Shape;2465;p287"/>
          <p:cNvCxnSpPr/>
          <p:nvPr/>
        </p:nvCxnSpPr>
        <p:spPr>
          <a:xfrm rot="5400000">
            <a:off x="990600" y="2895600"/>
            <a:ext cx="1295400" cy="228600"/>
          </a:xfrm>
          <a:prstGeom prst="straightConnector1">
            <a:avLst/>
          </a:prstGeom>
          <a:noFill/>
          <a:ln cap="flat" cmpd="sng" w="9525">
            <a:solidFill>
              <a:srgbClr val="075192"/>
            </a:solidFill>
            <a:prstDash val="solid"/>
            <a:round/>
            <a:headEnd len="sm" w="sm" type="none"/>
            <a:tailEnd len="med" w="med" type="stealth"/>
          </a:ln>
        </p:spPr>
      </p:cxnSp>
      <p:cxnSp>
        <p:nvCxnSpPr>
          <p:cNvPr id="2466" name="Google Shape;2466;p287"/>
          <p:cNvCxnSpPr/>
          <p:nvPr/>
        </p:nvCxnSpPr>
        <p:spPr>
          <a:xfrm>
            <a:off x="1752600" y="4038600"/>
            <a:ext cx="2590800" cy="1066800"/>
          </a:xfrm>
          <a:prstGeom prst="straightConnector1">
            <a:avLst/>
          </a:prstGeom>
          <a:noFill/>
          <a:ln cap="flat" cmpd="sng" w="9525">
            <a:solidFill>
              <a:srgbClr val="075192"/>
            </a:solidFill>
            <a:prstDash val="solid"/>
            <a:round/>
            <a:headEnd len="sm" w="sm" type="none"/>
            <a:tailEnd len="med" w="med" type="stealth"/>
          </a:ln>
        </p:spPr>
      </p:cxnSp>
      <p:cxnSp>
        <p:nvCxnSpPr>
          <p:cNvPr id="2467" name="Google Shape;2467;p287"/>
          <p:cNvCxnSpPr/>
          <p:nvPr/>
        </p:nvCxnSpPr>
        <p:spPr>
          <a:xfrm rot="5400000">
            <a:off x="4495800" y="3886200"/>
            <a:ext cx="1219200" cy="152400"/>
          </a:xfrm>
          <a:prstGeom prst="straightConnector1">
            <a:avLst/>
          </a:prstGeom>
          <a:noFill/>
          <a:ln cap="flat" cmpd="sng" w="9525">
            <a:solidFill>
              <a:srgbClr val="075192"/>
            </a:solidFill>
            <a:prstDash val="solid"/>
            <a:round/>
            <a:headEnd len="sm" w="sm" type="none"/>
            <a:tailEnd len="med" w="med" type="stealth"/>
          </a:ln>
        </p:spPr>
      </p:cxnSp>
      <p:cxnSp>
        <p:nvCxnSpPr>
          <p:cNvPr id="2468" name="Google Shape;2468;p287"/>
          <p:cNvCxnSpPr/>
          <p:nvPr/>
        </p:nvCxnSpPr>
        <p:spPr>
          <a:xfrm rot="5400000">
            <a:off x="4800600" y="1828800"/>
            <a:ext cx="1371600" cy="914400"/>
          </a:xfrm>
          <a:prstGeom prst="straightConnector1">
            <a:avLst/>
          </a:prstGeom>
          <a:noFill/>
          <a:ln cap="flat" cmpd="sng" w="9525">
            <a:solidFill>
              <a:srgbClr val="075192"/>
            </a:solidFill>
            <a:prstDash val="solid"/>
            <a:round/>
            <a:headEnd len="sm" w="sm" type="none"/>
            <a:tailEnd len="med" w="med" type="stealth"/>
          </a:ln>
        </p:spPr>
      </p:cxnSp>
      <p:cxnSp>
        <p:nvCxnSpPr>
          <p:cNvPr id="2469" name="Google Shape;2469;p287"/>
          <p:cNvCxnSpPr>
            <a:endCxn id="2457" idx="7"/>
          </p:cNvCxnSpPr>
          <p:nvPr/>
        </p:nvCxnSpPr>
        <p:spPr>
          <a:xfrm flipH="1">
            <a:off x="7374497" y="609525"/>
            <a:ext cx="1312200" cy="669300"/>
          </a:xfrm>
          <a:prstGeom prst="straightConnector1">
            <a:avLst/>
          </a:prstGeom>
          <a:noFill/>
          <a:ln cap="flat" cmpd="sng" w="9525">
            <a:solidFill>
              <a:srgbClr val="075192"/>
            </a:solidFill>
            <a:prstDash val="solid"/>
            <a:round/>
            <a:headEnd len="sm" w="sm" type="none"/>
            <a:tailEnd len="med" w="med" type="stealth"/>
          </a:ln>
        </p:spPr>
      </p:cxnSp>
      <p:cxnSp>
        <p:nvCxnSpPr>
          <p:cNvPr id="2470" name="Google Shape;2470;p287"/>
          <p:cNvCxnSpPr/>
          <p:nvPr/>
        </p:nvCxnSpPr>
        <p:spPr>
          <a:xfrm flipH="1">
            <a:off x="2286000" y="5562600"/>
            <a:ext cx="1981200" cy="533400"/>
          </a:xfrm>
          <a:prstGeom prst="straightConnector1">
            <a:avLst/>
          </a:prstGeom>
          <a:noFill/>
          <a:ln cap="flat" cmpd="sng" w="9525">
            <a:solidFill>
              <a:srgbClr val="075192"/>
            </a:solidFill>
            <a:prstDash val="solid"/>
            <a:round/>
            <a:headEnd len="sm" w="sm" type="none"/>
            <a:tailEnd len="med" w="med" type="stealth"/>
          </a:ln>
        </p:spPr>
      </p:cxnSp>
      <p:cxnSp>
        <p:nvCxnSpPr>
          <p:cNvPr id="2471" name="Google Shape;2471;p287"/>
          <p:cNvCxnSpPr>
            <a:endCxn id="2456" idx="6"/>
          </p:cNvCxnSpPr>
          <p:nvPr/>
        </p:nvCxnSpPr>
        <p:spPr>
          <a:xfrm flipH="1">
            <a:off x="6019800" y="4724400"/>
            <a:ext cx="2819400" cy="685800"/>
          </a:xfrm>
          <a:prstGeom prst="straightConnector1">
            <a:avLst/>
          </a:prstGeom>
          <a:noFill/>
          <a:ln cap="flat" cmpd="sng" w="9525">
            <a:solidFill>
              <a:srgbClr val="075192"/>
            </a:solidFill>
            <a:prstDash val="solid"/>
            <a:round/>
            <a:headEnd len="sm" w="sm" type="none"/>
            <a:tailEnd len="med" w="med" type="stealth"/>
          </a:ln>
        </p:spPr>
      </p:cxnSp>
      <p:sp>
        <p:nvSpPr>
          <p:cNvPr id="2472" name="Google Shape;2472;p287"/>
          <p:cNvSpPr txBox="1"/>
          <p:nvPr/>
        </p:nvSpPr>
        <p:spPr>
          <a:xfrm rot="-2892531">
            <a:off x="3099270" y="588739"/>
            <a:ext cx="51809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CN</a:t>
            </a:r>
            <a:endParaRPr b="0" i="0" sz="1800" u="none" cap="none" strike="noStrike">
              <a:solidFill>
                <a:schemeClr val="dk1"/>
              </a:solidFill>
              <a:latin typeface="Arial"/>
              <a:ea typeface="Arial"/>
              <a:cs typeface="Arial"/>
              <a:sym typeface="Arial"/>
            </a:endParaRPr>
          </a:p>
        </p:txBody>
      </p:sp>
      <p:sp>
        <p:nvSpPr>
          <p:cNvPr id="2473" name="Google Shape;2473;p287"/>
          <p:cNvSpPr txBox="1"/>
          <p:nvPr/>
        </p:nvSpPr>
        <p:spPr>
          <a:xfrm>
            <a:off x="4200502" y="2895600"/>
            <a:ext cx="121058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Sales-info</a:t>
            </a:r>
            <a:endParaRPr b="0" i="0" sz="1800" u="none" cap="none" strike="noStrike">
              <a:solidFill>
                <a:schemeClr val="dk1"/>
              </a:solidFill>
              <a:latin typeface="Arial"/>
              <a:ea typeface="Arial"/>
              <a:cs typeface="Arial"/>
              <a:sym typeface="Arial"/>
            </a:endParaRPr>
          </a:p>
        </p:txBody>
      </p:sp>
      <p:sp>
        <p:nvSpPr>
          <p:cNvPr id="2474" name="Google Shape;2474;p287"/>
          <p:cNvSpPr txBox="1"/>
          <p:nvPr/>
        </p:nvSpPr>
        <p:spPr>
          <a:xfrm rot="-1006036">
            <a:off x="2563317" y="5321739"/>
            <a:ext cx="127470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Winner-list</a:t>
            </a:r>
            <a:endParaRPr b="0" i="0" sz="1800" u="none" cap="none" strike="noStrike">
              <a:solidFill>
                <a:schemeClr val="dk1"/>
              </a:solidFill>
              <a:latin typeface="Arial"/>
              <a:ea typeface="Arial"/>
              <a:cs typeface="Arial"/>
              <a:sym typeface="Arial"/>
            </a:endParaRPr>
          </a:p>
        </p:txBody>
      </p:sp>
      <p:sp>
        <p:nvSpPr>
          <p:cNvPr id="2475" name="Google Shape;2475;p287"/>
          <p:cNvSpPr txBox="1"/>
          <p:nvPr/>
        </p:nvSpPr>
        <p:spPr>
          <a:xfrm rot="-809381">
            <a:off x="5954238" y="4646244"/>
            <a:ext cx="299312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Generate-winner-command</a:t>
            </a:r>
            <a:endParaRPr b="0" i="0" sz="1800" u="none" cap="none" strike="noStrike">
              <a:solidFill>
                <a:schemeClr val="dk1"/>
              </a:solidFill>
              <a:latin typeface="Arial"/>
              <a:ea typeface="Arial"/>
              <a:cs typeface="Arial"/>
              <a:sym typeface="Arial"/>
            </a:endParaRPr>
          </a:p>
        </p:txBody>
      </p:sp>
      <p:sp>
        <p:nvSpPr>
          <p:cNvPr id="2476" name="Google Shape;2476;p287"/>
          <p:cNvSpPr txBox="1"/>
          <p:nvPr/>
        </p:nvSpPr>
        <p:spPr>
          <a:xfrm>
            <a:off x="871861" y="3631655"/>
            <a:ext cx="176202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Customer_data</a:t>
            </a:r>
            <a:endParaRPr b="0" i="0" sz="1800" u="none" cap="none" strike="noStrike">
              <a:solidFill>
                <a:schemeClr val="dk1"/>
              </a:solidFill>
              <a:latin typeface="Arial"/>
              <a:ea typeface="Arial"/>
              <a:cs typeface="Arial"/>
              <a:sym typeface="Arial"/>
            </a:endParaRPr>
          </a:p>
        </p:txBody>
      </p:sp>
      <p:sp>
        <p:nvSpPr>
          <p:cNvPr id="2477" name="Google Shape;2477;p287"/>
          <p:cNvSpPr txBox="1"/>
          <p:nvPr/>
        </p:nvSpPr>
        <p:spPr>
          <a:xfrm rot="-1453066">
            <a:off x="7412874" y="589423"/>
            <a:ext cx="150554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Sales-details</a:t>
            </a:r>
            <a:endParaRPr b="0" i="0" sz="1800" u="none" cap="none" strike="noStrike">
              <a:solidFill>
                <a:schemeClr val="dk1"/>
              </a:solidFill>
              <a:latin typeface="Arial"/>
              <a:ea typeface="Arial"/>
              <a:cs typeface="Arial"/>
              <a:sym typeface="Arial"/>
            </a:endParaRPr>
          </a:p>
        </p:txBody>
      </p:sp>
      <p:sp>
        <p:nvSpPr>
          <p:cNvPr id="2478" name="Google Shape;2478;p287"/>
          <p:cNvSpPr txBox="1"/>
          <p:nvPr/>
        </p:nvSpPr>
        <p:spPr>
          <a:xfrm>
            <a:off x="4736651" y="6412468"/>
            <a:ext cx="188049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Level 1 Diagram</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2" name="Shape 2482"/>
        <p:cNvGrpSpPr/>
        <p:nvPr/>
      </p:nvGrpSpPr>
      <p:grpSpPr>
        <a:xfrm>
          <a:off x="0" y="0"/>
          <a:ext cx="0" cy="0"/>
          <a:chOff x="0" y="0"/>
          <a:chExt cx="0" cy="0"/>
        </a:xfrm>
      </p:grpSpPr>
      <p:sp>
        <p:nvSpPr>
          <p:cNvPr id="2483" name="Google Shape;2483;p288"/>
          <p:cNvSpPr/>
          <p:nvPr/>
        </p:nvSpPr>
        <p:spPr>
          <a:xfrm>
            <a:off x="1600200" y="1143000"/>
            <a:ext cx="1828800" cy="1600200"/>
          </a:xfrm>
          <a:prstGeom prst="ellipse">
            <a:avLst/>
          </a:prstGeom>
          <a:solidFill>
            <a:schemeClr val="l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Gen_surprise-gift-winner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0.2.1</a:t>
            </a:r>
            <a:endParaRPr b="0" i="0" sz="1400" u="none" cap="none" strike="noStrike">
              <a:solidFill>
                <a:srgbClr val="000000"/>
              </a:solidFill>
              <a:latin typeface="Arial"/>
              <a:ea typeface="Arial"/>
              <a:cs typeface="Arial"/>
              <a:sym typeface="Arial"/>
            </a:endParaRPr>
          </a:p>
        </p:txBody>
      </p:sp>
      <p:cxnSp>
        <p:nvCxnSpPr>
          <p:cNvPr id="2484" name="Google Shape;2484;p288"/>
          <p:cNvCxnSpPr/>
          <p:nvPr/>
        </p:nvCxnSpPr>
        <p:spPr>
          <a:xfrm flipH="1" rot="10800000">
            <a:off x="2286000" y="304800"/>
            <a:ext cx="1066800" cy="838200"/>
          </a:xfrm>
          <a:prstGeom prst="straightConnector1">
            <a:avLst/>
          </a:prstGeom>
          <a:noFill/>
          <a:ln cap="flat" cmpd="sng" w="9525">
            <a:solidFill>
              <a:srgbClr val="075192"/>
            </a:solidFill>
            <a:prstDash val="solid"/>
            <a:round/>
            <a:headEnd len="sm" w="sm" type="none"/>
            <a:tailEnd len="med" w="med" type="stealth"/>
          </a:ln>
        </p:spPr>
      </p:cxnSp>
      <p:sp>
        <p:nvSpPr>
          <p:cNvPr id="2485" name="Google Shape;2485;p288"/>
          <p:cNvSpPr txBox="1"/>
          <p:nvPr/>
        </p:nvSpPr>
        <p:spPr>
          <a:xfrm rot="-2190212">
            <a:off x="989517" y="563449"/>
            <a:ext cx="17526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surprise-gift-winner-list</a:t>
            </a:r>
            <a:endParaRPr b="0" i="0" sz="1800" u="none" cap="none" strike="noStrike">
              <a:solidFill>
                <a:schemeClr val="dk1"/>
              </a:solidFill>
              <a:latin typeface="Arial"/>
              <a:ea typeface="Arial"/>
              <a:cs typeface="Arial"/>
              <a:sym typeface="Arial"/>
            </a:endParaRPr>
          </a:p>
        </p:txBody>
      </p:sp>
      <p:sp>
        <p:nvSpPr>
          <p:cNvPr id="2486" name="Google Shape;2486;p288"/>
          <p:cNvSpPr/>
          <p:nvPr/>
        </p:nvSpPr>
        <p:spPr>
          <a:xfrm>
            <a:off x="2057400" y="4038600"/>
            <a:ext cx="1828800" cy="1600200"/>
          </a:xfrm>
          <a:prstGeom prst="ellipse">
            <a:avLst/>
          </a:prstGeom>
          <a:solidFill>
            <a:schemeClr val="l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Register-Customer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0.2.2</a:t>
            </a:r>
            <a:endParaRPr b="0" i="0" sz="1800" u="none" cap="none" strike="noStrike">
              <a:solidFill>
                <a:schemeClr val="dk1"/>
              </a:solidFill>
              <a:latin typeface="Arial"/>
              <a:ea typeface="Arial"/>
              <a:cs typeface="Arial"/>
              <a:sym typeface="Arial"/>
            </a:endParaRPr>
          </a:p>
        </p:txBody>
      </p:sp>
      <p:sp>
        <p:nvSpPr>
          <p:cNvPr id="2487" name="Google Shape;2487;p288"/>
          <p:cNvSpPr/>
          <p:nvPr/>
        </p:nvSpPr>
        <p:spPr>
          <a:xfrm>
            <a:off x="5638800" y="3581400"/>
            <a:ext cx="1828800" cy="1600200"/>
          </a:xfrm>
          <a:prstGeom prst="ellipse">
            <a:avLst/>
          </a:prstGeom>
          <a:solidFill>
            <a:schemeClr val="l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Reset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0.2.4</a:t>
            </a:r>
            <a:endParaRPr b="0" i="0" sz="1800" u="none" cap="none" strike="noStrike">
              <a:solidFill>
                <a:schemeClr val="dk1"/>
              </a:solidFill>
              <a:latin typeface="Arial"/>
              <a:ea typeface="Arial"/>
              <a:cs typeface="Arial"/>
              <a:sym typeface="Arial"/>
            </a:endParaRPr>
          </a:p>
        </p:txBody>
      </p:sp>
      <p:sp>
        <p:nvSpPr>
          <p:cNvPr id="2488" name="Google Shape;2488;p288"/>
          <p:cNvSpPr/>
          <p:nvPr/>
        </p:nvSpPr>
        <p:spPr>
          <a:xfrm>
            <a:off x="5791200" y="838200"/>
            <a:ext cx="1828800" cy="1600200"/>
          </a:xfrm>
          <a:prstGeom prst="ellipse">
            <a:avLst/>
          </a:prstGeom>
          <a:solidFill>
            <a:schemeClr val="l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Register-Customer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0.2.3</a:t>
            </a:r>
            <a:endParaRPr b="0" i="0" sz="1800" u="none" cap="none" strike="noStrike">
              <a:solidFill>
                <a:schemeClr val="dk1"/>
              </a:solidFill>
              <a:latin typeface="Arial"/>
              <a:ea typeface="Arial"/>
              <a:cs typeface="Arial"/>
              <a:sym typeface="Arial"/>
            </a:endParaRPr>
          </a:p>
        </p:txBody>
      </p:sp>
      <p:cxnSp>
        <p:nvCxnSpPr>
          <p:cNvPr id="2489" name="Google Shape;2489;p288"/>
          <p:cNvCxnSpPr>
            <a:endCxn id="2488" idx="7"/>
          </p:cNvCxnSpPr>
          <p:nvPr/>
        </p:nvCxnSpPr>
        <p:spPr>
          <a:xfrm flipH="1">
            <a:off x="7352178" y="228644"/>
            <a:ext cx="1162500" cy="843900"/>
          </a:xfrm>
          <a:prstGeom prst="straightConnector1">
            <a:avLst/>
          </a:prstGeom>
          <a:noFill/>
          <a:ln cap="flat" cmpd="sng" w="9525">
            <a:solidFill>
              <a:srgbClr val="075192"/>
            </a:solidFill>
            <a:prstDash val="solid"/>
            <a:round/>
            <a:headEnd len="sm" w="sm" type="none"/>
            <a:tailEnd len="med" w="med" type="stealth"/>
          </a:ln>
        </p:spPr>
      </p:cxnSp>
      <p:cxnSp>
        <p:nvCxnSpPr>
          <p:cNvPr id="2490" name="Google Shape;2490;p288"/>
          <p:cNvCxnSpPr/>
          <p:nvPr/>
        </p:nvCxnSpPr>
        <p:spPr>
          <a:xfrm>
            <a:off x="4572000" y="304800"/>
            <a:ext cx="1258422" cy="1072544"/>
          </a:xfrm>
          <a:prstGeom prst="straightConnector1">
            <a:avLst/>
          </a:prstGeom>
          <a:noFill/>
          <a:ln cap="flat" cmpd="sng" w="9525">
            <a:solidFill>
              <a:srgbClr val="075192"/>
            </a:solidFill>
            <a:prstDash val="solid"/>
            <a:round/>
            <a:headEnd len="sm" w="sm" type="none"/>
            <a:tailEnd len="med" w="med" type="stealth"/>
          </a:ln>
        </p:spPr>
      </p:cxnSp>
      <p:cxnSp>
        <p:nvCxnSpPr>
          <p:cNvPr id="2491" name="Google Shape;2491;p288"/>
          <p:cNvCxnSpPr/>
          <p:nvPr/>
        </p:nvCxnSpPr>
        <p:spPr>
          <a:xfrm flipH="1" rot="10800000">
            <a:off x="7239000" y="2667000"/>
            <a:ext cx="1524000" cy="1219200"/>
          </a:xfrm>
          <a:prstGeom prst="straightConnector1">
            <a:avLst/>
          </a:prstGeom>
          <a:noFill/>
          <a:ln cap="flat" cmpd="sng" w="9525">
            <a:solidFill>
              <a:srgbClr val="075192"/>
            </a:solidFill>
            <a:prstDash val="solid"/>
            <a:round/>
            <a:headEnd len="sm" w="sm" type="none"/>
            <a:tailEnd len="med" w="med" type="stealth"/>
          </a:ln>
        </p:spPr>
      </p:cxnSp>
      <p:cxnSp>
        <p:nvCxnSpPr>
          <p:cNvPr id="2492" name="Google Shape;2492;p288"/>
          <p:cNvCxnSpPr/>
          <p:nvPr/>
        </p:nvCxnSpPr>
        <p:spPr>
          <a:xfrm rot="10800000">
            <a:off x="152400" y="5181600"/>
            <a:ext cx="1981200" cy="1588"/>
          </a:xfrm>
          <a:prstGeom prst="straightConnector1">
            <a:avLst/>
          </a:prstGeom>
          <a:noFill/>
          <a:ln cap="flat" cmpd="sng" w="9525">
            <a:solidFill>
              <a:srgbClr val="075192"/>
            </a:solidFill>
            <a:prstDash val="solid"/>
            <a:round/>
            <a:headEnd len="sm" w="sm" type="none"/>
            <a:tailEnd len="med" w="med" type="stealth"/>
          </a:ln>
        </p:spPr>
      </p:cxnSp>
      <p:cxnSp>
        <p:nvCxnSpPr>
          <p:cNvPr id="2493" name="Google Shape;2493;p288"/>
          <p:cNvCxnSpPr/>
          <p:nvPr/>
        </p:nvCxnSpPr>
        <p:spPr>
          <a:xfrm flipH="1">
            <a:off x="4114800" y="1828800"/>
            <a:ext cx="1676400" cy="1219200"/>
          </a:xfrm>
          <a:prstGeom prst="straightConnector1">
            <a:avLst/>
          </a:prstGeom>
          <a:noFill/>
          <a:ln cap="flat" cmpd="sng" w="9525">
            <a:solidFill>
              <a:srgbClr val="075192"/>
            </a:solidFill>
            <a:prstDash val="solid"/>
            <a:round/>
            <a:headEnd len="sm" w="sm" type="none"/>
            <a:tailEnd len="med" w="med" type="stealth"/>
          </a:ln>
        </p:spPr>
      </p:cxnSp>
      <p:cxnSp>
        <p:nvCxnSpPr>
          <p:cNvPr id="2494" name="Google Shape;2494;p288"/>
          <p:cNvCxnSpPr/>
          <p:nvPr/>
        </p:nvCxnSpPr>
        <p:spPr>
          <a:xfrm flipH="1" rot="10800000">
            <a:off x="3276600" y="3505200"/>
            <a:ext cx="762000" cy="609600"/>
          </a:xfrm>
          <a:prstGeom prst="straightConnector1">
            <a:avLst/>
          </a:prstGeom>
          <a:noFill/>
          <a:ln cap="flat" cmpd="sng" w="9525">
            <a:solidFill>
              <a:srgbClr val="075192"/>
            </a:solidFill>
            <a:prstDash val="solid"/>
            <a:round/>
            <a:headEnd len="sm" w="sm" type="none"/>
            <a:tailEnd len="med" w="med" type="stealth"/>
          </a:ln>
        </p:spPr>
      </p:cxnSp>
      <p:cxnSp>
        <p:nvCxnSpPr>
          <p:cNvPr id="2495" name="Google Shape;2495;p288"/>
          <p:cNvCxnSpPr>
            <a:endCxn id="2483" idx="5"/>
          </p:cNvCxnSpPr>
          <p:nvPr/>
        </p:nvCxnSpPr>
        <p:spPr>
          <a:xfrm rot="10800000">
            <a:off x="3161178" y="2508856"/>
            <a:ext cx="648900" cy="539100"/>
          </a:xfrm>
          <a:prstGeom prst="straightConnector1">
            <a:avLst/>
          </a:prstGeom>
          <a:noFill/>
          <a:ln cap="flat" cmpd="sng" w="9525">
            <a:solidFill>
              <a:srgbClr val="075192"/>
            </a:solidFill>
            <a:prstDash val="solid"/>
            <a:round/>
            <a:headEnd len="sm" w="sm" type="none"/>
            <a:tailEnd len="med" w="med" type="stealth"/>
          </a:ln>
        </p:spPr>
      </p:cxnSp>
      <p:cxnSp>
        <p:nvCxnSpPr>
          <p:cNvPr id="2496" name="Google Shape;2496;p288"/>
          <p:cNvCxnSpPr/>
          <p:nvPr/>
        </p:nvCxnSpPr>
        <p:spPr>
          <a:xfrm>
            <a:off x="2895600" y="3048000"/>
            <a:ext cx="1828800" cy="1588"/>
          </a:xfrm>
          <a:prstGeom prst="straightConnector1">
            <a:avLst/>
          </a:prstGeom>
          <a:noFill/>
          <a:ln cap="flat" cmpd="sng" w="9525">
            <a:solidFill>
              <a:srgbClr val="075192"/>
            </a:solidFill>
            <a:prstDash val="solid"/>
            <a:round/>
            <a:headEnd len="sm" w="sm" type="none"/>
            <a:tailEnd len="sm" w="sm" type="none"/>
          </a:ln>
        </p:spPr>
      </p:cxnSp>
      <p:cxnSp>
        <p:nvCxnSpPr>
          <p:cNvPr id="2497" name="Google Shape;2497;p288"/>
          <p:cNvCxnSpPr/>
          <p:nvPr/>
        </p:nvCxnSpPr>
        <p:spPr>
          <a:xfrm>
            <a:off x="2971800" y="3505200"/>
            <a:ext cx="1752600" cy="1588"/>
          </a:xfrm>
          <a:prstGeom prst="straightConnector1">
            <a:avLst/>
          </a:prstGeom>
          <a:noFill/>
          <a:ln cap="flat" cmpd="sng" w="9525">
            <a:solidFill>
              <a:srgbClr val="075192"/>
            </a:solidFill>
            <a:prstDash val="solid"/>
            <a:round/>
            <a:headEnd len="sm" w="sm" type="none"/>
            <a:tailEnd len="sm" w="sm" type="none"/>
          </a:ln>
        </p:spPr>
      </p:cxnSp>
      <p:sp>
        <p:nvSpPr>
          <p:cNvPr id="2498" name="Google Shape;2498;p288"/>
          <p:cNvSpPr txBox="1"/>
          <p:nvPr/>
        </p:nvSpPr>
        <p:spPr>
          <a:xfrm>
            <a:off x="381000" y="4495800"/>
            <a:ext cx="1727592"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gold-coin-winner-list</a:t>
            </a:r>
            <a:endParaRPr b="0" i="0" sz="1800" u="none" cap="none" strike="noStrike">
              <a:solidFill>
                <a:schemeClr val="dk1"/>
              </a:solidFill>
              <a:latin typeface="Arial"/>
              <a:ea typeface="Arial"/>
              <a:cs typeface="Arial"/>
              <a:sym typeface="Arial"/>
            </a:endParaRPr>
          </a:p>
        </p:txBody>
      </p:sp>
      <p:sp>
        <p:nvSpPr>
          <p:cNvPr id="2499" name="Google Shape;2499;p288"/>
          <p:cNvSpPr txBox="1"/>
          <p:nvPr/>
        </p:nvSpPr>
        <p:spPr>
          <a:xfrm>
            <a:off x="2971800" y="3048000"/>
            <a:ext cx="17526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Total-sales</a:t>
            </a:r>
            <a:endParaRPr b="0" i="0" sz="1800" u="none" cap="none" strike="noStrike">
              <a:solidFill>
                <a:schemeClr val="dk1"/>
              </a:solidFill>
              <a:latin typeface="Arial"/>
              <a:ea typeface="Arial"/>
              <a:cs typeface="Arial"/>
              <a:sym typeface="Arial"/>
            </a:endParaRPr>
          </a:p>
        </p:txBody>
      </p:sp>
      <p:sp>
        <p:nvSpPr>
          <p:cNvPr id="2500" name="Google Shape;2500;p288"/>
          <p:cNvSpPr txBox="1"/>
          <p:nvPr/>
        </p:nvSpPr>
        <p:spPr>
          <a:xfrm rot="-2386687">
            <a:off x="7001913" y="2880127"/>
            <a:ext cx="17526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Sales-info</a:t>
            </a:r>
            <a:endParaRPr b="0" i="0" sz="1800" u="none" cap="none" strike="noStrike">
              <a:solidFill>
                <a:schemeClr val="dk1"/>
              </a:solidFill>
              <a:latin typeface="Arial"/>
              <a:ea typeface="Arial"/>
              <a:cs typeface="Arial"/>
              <a:sym typeface="Arial"/>
            </a:endParaRPr>
          </a:p>
        </p:txBody>
      </p:sp>
      <p:sp>
        <p:nvSpPr>
          <p:cNvPr id="2501" name="Google Shape;2501;p288"/>
          <p:cNvSpPr txBox="1"/>
          <p:nvPr/>
        </p:nvSpPr>
        <p:spPr>
          <a:xfrm rot="-2044103">
            <a:off x="7476087" y="517926"/>
            <a:ext cx="17526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Sales-details</a:t>
            </a:r>
            <a:endParaRPr b="0" i="0" sz="1800" u="none" cap="none" strike="noStrike">
              <a:solidFill>
                <a:schemeClr val="dk1"/>
              </a:solidFill>
              <a:latin typeface="Arial"/>
              <a:ea typeface="Arial"/>
              <a:cs typeface="Arial"/>
              <a:sym typeface="Arial"/>
            </a:endParaRPr>
          </a:p>
        </p:txBody>
      </p:sp>
      <p:sp>
        <p:nvSpPr>
          <p:cNvPr id="2502" name="Google Shape;2502;p288"/>
          <p:cNvSpPr txBox="1"/>
          <p:nvPr/>
        </p:nvSpPr>
        <p:spPr>
          <a:xfrm rot="2507441">
            <a:off x="3894715" y="695121"/>
            <a:ext cx="1752600"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Generate-winner-command</a:t>
            </a:r>
            <a:endParaRPr b="0" i="0" sz="1800" u="none" cap="none" strike="noStrike">
              <a:solidFill>
                <a:schemeClr val="dk1"/>
              </a:solidFill>
              <a:latin typeface="Arial"/>
              <a:ea typeface="Arial"/>
              <a:cs typeface="Arial"/>
              <a:sym typeface="Arial"/>
            </a:endParaRPr>
          </a:p>
        </p:txBody>
      </p:sp>
      <p:sp>
        <p:nvSpPr>
          <p:cNvPr id="2503" name="Google Shape;2503;p288"/>
          <p:cNvSpPr txBox="1"/>
          <p:nvPr/>
        </p:nvSpPr>
        <p:spPr>
          <a:xfrm>
            <a:off x="3424523" y="5802868"/>
            <a:ext cx="214255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Level 2 Diagram</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7" name="Shape 2507"/>
        <p:cNvGrpSpPr/>
        <p:nvPr/>
      </p:nvGrpSpPr>
      <p:grpSpPr>
        <a:xfrm>
          <a:off x="0" y="0"/>
          <a:ext cx="0" cy="0"/>
          <a:chOff x="0" y="0"/>
          <a:chExt cx="0" cy="0"/>
        </a:xfrm>
      </p:grpSpPr>
      <p:sp>
        <p:nvSpPr>
          <p:cNvPr id="2508" name="Google Shape;2508;p289"/>
          <p:cNvSpPr txBox="1"/>
          <p:nvPr>
            <p:ph idx="1" type="body"/>
          </p:nvPr>
        </p:nvSpPr>
        <p:spPr>
          <a:xfrm>
            <a:off x="381000" y="1295400"/>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address:name+house#+street#+city+pin</a:t>
            </a:r>
            <a:endParaRPr/>
          </a:p>
          <a:p>
            <a:pPr indent="-273050" lvl="0" marL="273050" rtl="0" algn="l">
              <a:lnSpc>
                <a:spcPct val="100000"/>
              </a:lnSpc>
              <a:spcBef>
                <a:spcPts val="520"/>
              </a:spcBef>
              <a:spcAft>
                <a:spcPts val="0"/>
              </a:spcAft>
              <a:buSzPts val="2470"/>
              <a:buChar char="⚫"/>
            </a:pPr>
            <a:r>
              <a:rPr lang="en-US"/>
              <a:t>Sales-details:{item+amount}* + CN</a:t>
            </a:r>
            <a:endParaRPr/>
          </a:p>
          <a:p>
            <a:pPr indent="-273050" lvl="0" marL="273050" rtl="0" algn="l">
              <a:lnSpc>
                <a:spcPct val="100000"/>
              </a:lnSpc>
              <a:spcBef>
                <a:spcPts val="520"/>
              </a:spcBef>
              <a:spcAft>
                <a:spcPts val="0"/>
              </a:spcAft>
              <a:buSzPts val="2470"/>
              <a:buChar char="⚫"/>
            </a:pPr>
            <a:r>
              <a:rPr lang="en-US"/>
              <a:t>CN:integer</a:t>
            </a:r>
            <a:endParaRPr/>
          </a:p>
          <a:p>
            <a:pPr indent="-273050" lvl="0" marL="273050" rtl="0" algn="l">
              <a:lnSpc>
                <a:spcPct val="100000"/>
              </a:lnSpc>
              <a:spcBef>
                <a:spcPts val="520"/>
              </a:spcBef>
              <a:spcAft>
                <a:spcPts val="0"/>
              </a:spcAft>
              <a:buSzPts val="2470"/>
              <a:buChar char="⚫"/>
            </a:pPr>
            <a:r>
              <a:rPr lang="en-US"/>
              <a:t>Customer-data:{address+CN}*</a:t>
            </a:r>
            <a:endParaRPr/>
          </a:p>
          <a:p>
            <a:pPr indent="-273050" lvl="0" marL="273050" rtl="0" algn="l">
              <a:lnSpc>
                <a:spcPct val="100000"/>
              </a:lnSpc>
              <a:spcBef>
                <a:spcPts val="520"/>
              </a:spcBef>
              <a:spcAft>
                <a:spcPts val="0"/>
              </a:spcAft>
              <a:buSzPts val="2470"/>
              <a:buChar char="⚫"/>
            </a:pPr>
            <a:r>
              <a:rPr lang="en-US"/>
              <a:t>Sales-info:{sales-details}*</a:t>
            </a:r>
            <a:endParaRPr/>
          </a:p>
          <a:p>
            <a:pPr indent="-273050" lvl="0" marL="273050" rtl="0" algn="l">
              <a:lnSpc>
                <a:spcPct val="100000"/>
              </a:lnSpc>
              <a:spcBef>
                <a:spcPts val="520"/>
              </a:spcBef>
              <a:spcAft>
                <a:spcPts val="0"/>
              </a:spcAft>
              <a:buSzPts val="2470"/>
              <a:buChar char="⚫"/>
            </a:pPr>
            <a:r>
              <a:rPr lang="en-US"/>
              <a:t>Winner-list:surpize-gift-winner-list+gold-coin-winner-list</a:t>
            </a:r>
            <a:endParaRPr/>
          </a:p>
          <a:p>
            <a:pPr indent="-273050" lvl="0" marL="273050" rtl="0" algn="l">
              <a:lnSpc>
                <a:spcPct val="100000"/>
              </a:lnSpc>
              <a:spcBef>
                <a:spcPts val="520"/>
              </a:spcBef>
              <a:spcAft>
                <a:spcPts val="0"/>
              </a:spcAft>
              <a:buSzPts val="2470"/>
              <a:buChar char="⚫"/>
            </a:pPr>
            <a:r>
              <a:rPr lang="en-US"/>
              <a:t>Surprise-gift-winner-list:{address+CN}*</a:t>
            </a:r>
            <a:endParaRPr/>
          </a:p>
          <a:p>
            <a:pPr indent="-273050" lvl="0" marL="273050" rtl="0" algn="l">
              <a:lnSpc>
                <a:spcPct val="100000"/>
              </a:lnSpc>
              <a:spcBef>
                <a:spcPts val="520"/>
              </a:spcBef>
              <a:spcAft>
                <a:spcPts val="0"/>
              </a:spcAft>
              <a:buSzPts val="2470"/>
              <a:buChar char="⚫"/>
            </a:pPr>
            <a:r>
              <a:rPr lang="en-US"/>
              <a:t>Gold-coint-winner-list:{address+CN}*</a:t>
            </a:r>
            <a:endParaRPr/>
          </a:p>
          <a:p>
            <a:pPr indent="-273050" lvl="0" marL="273050" rtl="0" algn="l">
              <a:lnSpc>
                <a:spcPct val="100000"/>
              </a:lnSpc>
              <a:spcBef>
                <a:spcPts val="520"/>
              </a:spcBef>
              <a:spcAft>
                <a:spcPts val="0"/>
              </a:spcAft>
              <a:buSzPts val="2470"/>
              <a:buChar char="⚫"/>
            </a:pPr>
            <a:r>
              <a:rPr lang="en-US"/>
              <a:t>Gen-winner-command:command</a:t>
            </a:r>
            <a:endParaRPr/>
          </a:p>
          <a:p>
            <a:pPr indent="-273050" lvl="0" marL="273050" rtl="0" algn="l">
              <a:lnSpc>
                <a:spcPct val="100000"/>
              </a:lnSpc>
              <a:spcBef>
                <a:spcPts val="520"/>
              </a:spcBef>
              <a:spcAft>
                <a:spcPts val="0"/>
              </a:spcAft>
              <a:buSzPts val="2470"/>
              <a:buChar char="⚫"/>
            </a:pPr>
            <a:r>
              <a:rPr lang="en-US"/>
              <a:t>Total-sales:{CN+integer}*</a:t>
            </a:r>
            <a:endParaRPr/>
          </a:p>
          <a:p>
            <a:pPr indent="-116204" lvl="0" marL="273050" rtl="0" algn="l">
              <a:lnSpc>
                <a:spcPct val="100000"/>
              </a:lnSpc>
              <a:spcBef>
                <a:spcPts val="520"/>
              </a:spcBef>
              <a:spcAft>
                <a:spcPts val="0"/>
              </a:spcAft>
              <a:buSzPts val="2470"/>
              <a:buNone/>
            </a:pPr>
            <a:r>
              <a:t/>
            </a:r>
            <a:endParaRPr/>
          </a:p>
        </p:txBody>
      </p:sp>
      <p:sp>
        <p:nvSpPr>
          <p:cNvPr id="2509" name="Google Shape;2509;p289"/>
          <p:cNvSpPr txBox="1"/>
          <p:nvPr/>
        </p:nvSpPr>
        <p:spPr>
          <a:xfrm>
            <a:off x="304800" y="0"/>
            <a:ext cx="8229600" cy="1143000"/>
          </a:xfrm>
          <a:prstGeom prst="rect">
            <a:avLst/>
          </a:prstGeom>
          <a:noFill/>
          <a:ln>
            <a:noFill/>
          </a:ln>
        </p:spPr>
        <p:txBody>
          <a:bodyPr anchorCtr="0" anchor="b" bIns="0" lIns="0" spcFirstLastPara="1" rIns="0" wrap="square" tIns="45700">
            <a:noAutofit/>
          </a:bodyPr>
          <a:lstStyle/>
          <a:p>
            <a:pPr indent="0" lvl="0" marL="0" marR="0" rtl="0" algn="l">
              <a:lnSpc>
                <a:spcPct val="100000"/>
              </a:lnSpc>
              <a:spcBef>
                <a:spcPts val="0"/>
              </a:spcBef>
              <a:spcAft>
                <a:spcPts val="0"/>
              </a:spcAft>
              <a:buClr>
                <a:schemeClr val="dk2"/>
              </a:buClr>
              <a:buSzPts val="4400"/>
              <a:buFont typeface="Calibri"/>
              <a:buNone/>
            </a:pPr>
            <a:r>
              <a:rPr b="0" i="0" lang="en-US" sz="4400" u="none" cap="none" strike="noStrike">
                <a:solidFill>
                  <a:schemeClr val="dk2"/>
                </a:solidFill>
                <a:latin typeface="Calibri"/>
                <a:ea typeface="Calibri"/>
                <a:cs typeface="Calibri"/>
                <a:sym typeface="Calibri"/>
              </a:rPr>
              <a:t>DD for Supermarket Prize Software</a:t>
            </a:r>
            <a:endParaRPr b="0" i="0" sz="4400" u="none" cap="none" strike="noStrike">
              <a:solidFill>
                <a:schemeClr val="dk2"/>
              </a:solidFill>
              <a:latin typeface="Calibri"/>
              <a:ea typeface="Calibri"/>
              <a:cs typeface="Calibri"/>
              <a:sym typeface="Calibri"/>
            </a:endParaRPr>
          </a:p>
        </p:txBody>
      </p:sp>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4" name="Shape 2514"/>
        <p:cNvGrpSpPr/>
        <p:nvPr/>
      </p:nvGrpSpPr>
      <p:grpSpPr>
        <a:xfrm>
          <a:off x="0" y="0"/>
          <a:ext cx="0" cy="0"/>
          <a:chOff x="0" y="0"/>
          <a:chExt cx="0" cy="0"/>
        </a:xfrm>
      </p:grpSpPr>
      <p:sp>
        <p:nvSpPr>
          <p:cNvPr id="2515" name="Google Shape;2515;p290"/>
          <p:cNvSpPr txBox="1"/>
          <p:nvPr>
            <p:ph type="title"/>
          </p:nvPr>
        </p:nvSpPr>
        <p:spPr>
          <a:xfrm>
            <a:off x="671040" y="230424"/>
            <a:ext cx="7800480" cy="911616"/>
          </a:xfrm>
          <a:prstGeom prst="rect">
            <a:avLst/>
          </a:prstGeom>
          <a:noFill/>
          <a:ln>
            <a:noFill/>
          </a:ln>
        </p:spPr>
        <p:txBody>
          <a:bodyPr anchorCtr="0" anchor="b" bIns="46775" lIns="17975" spcFirstLastPara="1" rIns="17975" wrap="square" tIns="46775">
            <a:normAutofit fontScale="90000"/>
          </a:bodyPr>
          <a:lstStyle/>
          <a:p>
            <a:pPr indent="0" lvl="0" marL="0" rtl="0" algn="ctr">
              <a:lnSpc>
                <a:spcPct val="100000"/>
              </a:lnSpc>
              <a:spcBef>
                <a:spcPts val="0"/>
              </a:spcBef>
              <a:spcAft>
                <a:spcPts val="0"/>
              </a:spcAft>
              <a:buSzPct val="28806"/>
              <a:buNone/>
            </a:pPr>
            <a:r>
              <a:rPr lang="en-US" sz="5400">
                <a:solidFill>
                  <a:srgbClr val="FF0000"/>
                </a:solidFill>
              </a:rPr>
              <a:t>Structured Design</a:t>
            </a:r>
            <a:endParaRPr/>
          </a:p>
        </p:txBody>
      </p:sp>
      <p:sp>
        <p:nvSpPr>
          <p:cNvPr id="2516" name="Google Shape;2516;p290"/>
          <p:cNvSpPr txBox="1"/>
          <p:nvPr>
            <p:ph idx="1" type="body"/>
          </p:nvPr>
        </p:nvSpPr>
        <p:spPr>
          <a:xfrm>
            <a:off x="385920" y="1408468"/>
            <a:ext cx="8439840" cy="4617125"/>
          </a:xfrm>
          <a:prstGeom prst="rect">
            <a:avLst/>
          </a:prstGeom>
          <a:noFill/>
          <a:ln>
            <a:noFill/>
          </a:ln>
        </p:spPr>
        <p:txBody>
          <a:bodyPr anchorCtr="0" anchor="t" bIns="46775" lIns="17975" spcFirstLastPara="1" rIns="17975" wrap="square" tIns="46775">
            <a:noAutofit/>
          </a:bodyPr>
          <a:lstStyle/>
          <a:p>
            <a:pPr indent="-311045" lvl="0" marL="311045" rtl="0" algn="l">
              <a:lnSpc>
                <a:spcPct val="100000"/>
              </a:lnSpc>
              <a:spcBef>
                <a:spcPts val="0"/>
              </a:spcBef>
              <a:spcAft>
                <a:spcPts val="0"/>
              </a:spcAft>
              <a:buSzPts val="2470"/>
              <a:buChar char="⚫"/>
            </a:pPr>
            <a:r>
              <a:rPr lang="en-US"/>
              <a:t>The aim of structured design</a:t>
            </a:r>
            <a:endParaRPr/>
          </a:p>
          <a:p>
            <a:pPr indent="-246061" lvl="1" marL="673930" rtl="0" algn="l">
              <a:lnSpc>
                <a:spcPct val="100000"/>
              </a:lnSpc>
              <a:spcBef>
                <a:spcPts val="499"/>
              </a:spcBef>
              <a:spcAft>
                <a:spcPts val="0"/>
              </a:spcAft>
              <a:buSzPts val="2040"/>
              <a:buChar char="⚫"/>
            </a:pPr>
            <a:r>
              <a:rPr lang="en-US">
                <a:solidFill>
                  <a:srgbClr val="FF0000"/>
                </a:solidFill>
              </a:rPr>
              <a:t>Transform the results of structured analysis (i.e., a DFD representation) into a structure chart. </a:t>
            </a:r>
            <a:endParaRPr/>
          </a:p>
          <a:p>
            <a:pPr indent="-311045" lvl="0" marL="311045" rtl="0" algn="l">
              <a:lnSpc>
                <a:spcPct val="100000"/>
              </a:lnSpc>
              <a:spcBef>
                <a:spcPts val="579"/>
              </a:spcBef>
              <a:spcAft>
                <a:spcPts val="0"/>
              </a:spcAft>
              <a:buSzPts val="2470"/>
              <a:buChar char="⚫"/>
            </a:pPr>
            <a:r>
              <a:rPr lang="en-US"/>
              <a:t>A structure chart represents the software architecture:</a:t>
            </a:r>
            <a:endParaRPr/>
          </a:p>
          <a:p>
            <a:pPr indent="-246061" lvl="1" marL="673930" rtl="0" algn="l">
              <a:lnSpc>
                <a:spcPct val="100000"/>
              </a:lnSpc>
              <a:spcBef>
                <a:spcPts val="499"/>
              </a:spcBef>
              <a:spcAft>
                <a:spcPts val="0"/>
              </a:spcAft>
              <a:buSzPts val="2040"/>
              <a:buChar char="⚫"/>
            </a:pPr>
            <a:r>
              <a:rPr lang="en-US"/>
              <a:t>Various modules making up the system,</a:t>
            </a:r>
            <a:endParaRPr/>
          </a:p>
          <a:p>
            <a:pPr indent="-246061" lvl="1" marL="673930" rtl="0" algn="l">
              <a:lnSpc>
                <a:spcPct val="100000"/>
              </a:lnSpc>
              <a:spcBef>
                <a:spcPts val="499"/>
              </a:spcBef>
              <a:spcAft>
                <a:spcPts val="0"/>
              </a:spcAft>
              <a:buSzPts val="2040"/>
              <a:buChar char="⚫"/>
            </a:pPr>
            <a:r>
              <a:rPr lang="en-US"/>
              <a:t>Module dependency (i.e. which module calls which other modules),  </a:t>
            </a:r>
            <a:endParaRPr/>
          </a:p>
          <a:p>
            <a:pPr indent="-246061" lvl="1" marL="673930" rtl="0" algn="l">
              <a:lnSpc>
                <a:spcPct val="100000"/>
              </a:lnSpc>
              <a:spcBef>
                <a:spcPts val="499"/>
              </a:spcBef>
              <a:spcAft>
                <a:spcPts val="0"/>
              </a:spcAft>
              <a:buSzPts val="2040"/>
              <a:buChar char="⚫"/>
            </a:pPr>
            <a:r>
              <a:rPr lang="en-US"/>
              <a:t>Parameters  passed among different modules. </a:t>
            </a:r>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1" name="Shape 2521"/>
        <p:cNvGrpSpPr/>
        <p:nvPr/>
      </p:nvGrpSpPr>
      <p:grpSpPr>
        <a:xfrm>
          <a:off x="0" y="0"/>
          <a:ext cx="0" cy="0"/>
          <a:chOff x="0" y="0"/>
          <a:chExt cx="0" cy="0"/>
        </a:xfrm>
      </p:grpSpPr>
      <p:sp>
        <p:nvSpPr>
          <p:cNvPr id="2522" name="Google Shape;2522;p291"/>
          <p:cNvSpPr txBox="1"/>
          <p:nvPr>
            <p:ph type="title"/>
          </p:nvPr>
        </p:nvSpPr>
        <p:spPr>
          <a:xfrm>
            <a:off x="671040" y="495412"/>
            <a:ext cx="7800480" cy="633667"/>
          </a:xfrm>
          <a:prstGeom prst="rect">
            <a:avLst/>
          </a:prstGeom>
          <a:noFill/>
          <a:ln>
            <a:noFill/>
          </a:ln>
        </p:spPr>
        <p:txBody>
          <a:bodyPr anchorCtr="0" anchor="b" bIns="46775" lIns="17975" spcFirstLastPara="1" rIns="17975" wrap="square" tIns="46775">
            <a:normAutofit fontScale="90000"/>
          </a:bodyPr>
          <a:lstStyle/>
          <a:p>
            <a:pPr indent="0" lvl="0" marL="0" rtl="0" algn="ctr">
              <a:lnSpc>
                <a:spcPct val="100000"/>
              </a:lnSpc>
              <a:spcBef>
                <a:spcPts val="0"/>
              </a:spcBef>
              <a:spcAft>
                <a:spcPts val="0"/>
              </a:spcAft>
              <a:buSzPct val="25925"/>
              <a:buNone/>
            </a:pPr>
            <a:r>
              <a:rPr lang="en-US" sz="6000">
                <a:solidFill>
                  <a:srgbClr val="FF0000"/>
                </a:solidFill>
              </a:rPr>
              <a:t>Structure Chart</a:t>
            </a:r>
            <a:endParaRPr/>
          </a:p>
        </p:txBody>
      </p:sp>
      <p:sp>
        <p:nvSpPr>
          <p:cNvPr id="2523" name="Google Shape;2523;p291"/>
          <p:cNvSpPr txBox="1"/>
          <p:nvPr>
            <p:ph idx="1" type="body"/>
          </p:nvPr>
        </p:nvSpPr>
        <p:spPr>
          <a:xfrm>
            <a:off x="351360" y="1447352"/>
            <a:ext cx="8439840" cy="4756819"/>
          </a:xfrm>
          <a:prstGeom prst="rect">
            <a:avLst/>
          </a:prstGeom>
          <a:noFill/>
          <a:ln>
            <a:noFill/>
          </a:ln>
        </p:spPr>
        <p:txBody>
          <a:bodyPr anchorCtr="0" anchor="t" bIns="46775" lIns="17975" spcFirstLastPara="1" rIns="17975" wrap="square" tIns="46775">
            <a:noAutofit/>
          </a:bodyPr>
          <a:lstStyle/>
          <a:p>
            <a:pPr indent="-311045" lvl="0" marL="311045" rtl="0" algn="l">
              <a:lnSpc>
                <a:spcPct val="100000"/>
              </a:lnSpc>
              <a:spcBef>
                <a:spcPts val="0"/>
              </a:spcBef>
              <a:spcAft>
                <a:spcPts val="0"/>
              </a:spcAft>
              <a:buSzPts val="2470"/>
              <a:buChar char="⚫"/>
            </a:pPr>
            <a:r>
              <a:rPr lang="en-US"/>
              <a:t>Structure chart representation  </a:t>
            </a:r>
            <a:endParaRPr/>
          </a:p>
          <a:p>
            <a:pPr indent="-246061" lvl="1" marL="673930" rtl="0" algn="l">
              <a:lnSpc>
                <a:spcPct val="100000"/>
              </a:lnSpc>
              <a:spcBef>
                <a:spcPts val="499"/>
              </a:spcBef>
              <a:spcAft>
                <a:spcPts val="0"/>
              </a:spcAft>
              <a:buSzPts val="2040"/>
              <a:buChar char="⚫"/>
            </a:pPr>
            <a:r>
              <a:rPr lang="en-US"/>
              <a:t>Easily implementable using programming languages</a:t>
            </a:r>
            <a:r>
              <a:rPr lang="en-US" sz="2200"/>
              <a:t>.  </a:t>
            </a:r>
            <a:endParaRPr/>
          </a:p>
          <a:p>
            <a:pPr indent="-311045" lvl="0" marL="311045" rtl="0" algn="l">
              <a:lnSpc>
                <a:spcPct val="100000"/>
              </a:lnSpc>
              <a:spcBef>
                <a:spcPts val="579"/>
              </a:spcBef>
              <a:spcAft>
                <a:spcPts val="0"/>
              </a:spcAft>
              <a:buSzPts val="2470"/>
              <a:buChar char="⚫"/>
            </a:pPr>
            <a:r>
              <a:rPr lang="en-US"/>
              <a:t>Main focus of a  structure chart: </a:t>
            </a:r>
            <a:endParaRPr/>
          </a:p>
          <a:p>
            <a:pPr indent="-246061" lvl="1" marL="673930" rtl="0" algn="l">
              <a:lnSpc>
                <a:spcPct val="100000"/>
              </a:lnSpc>
              <a:spcBef>
                <a:spcPts val="658"/>
              </a:spcBef>
              <a:spcAft>
                <a:spcPts val="0"/>
              </a:spcAft>
              <a:buSzPts val="2465"/>
              <a:buChar char="⚫"/>
            </a:pPr>
            <a:r>
              <a:rPr lang="en-US" sz="2900"/>
              <a:t>Define the module structure of a software.</a:t>
            </a:r>
            <a:r>
              <a:rPr lang="en-US"/>
              <a:t> </a:t>
            </a:r>
            <a:endParaRPr/>
          </a:p>
          <a:p>
            <a:pPr indent="-246061" lvl="1" marL="673930" rtl="0" algn="l">
              <a:lnSpc>
                <a:spcPct val="100000"/>
              </a:lnSpc>
              <a:spcBef>
                <a:spcPts val="658"/>
              </a:spcBef>
              <a:spcAft>
                <a:spcPts val="0"/>
              </a:spcAft>
              <a:buSzPts val="2465"/>
              <a:buChar char="⚫"/>
            </a:pPr>
            <a:r>
              <a:rPr lang="en-US" sz="2900"/>
              <a:t>Interaction among different modules.</a:t>
            </a:r>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8" name="Shape 2528"/>
        <p:cNvGrpSpPr/>
        <p:nvPr/>
      </p:nvGrpSpPr>
      <p:grpSpPr>
        <a:xfrm>
          <a:off x="0" y="0"/>
          <a:ext cx="0" cy="0"/>
          <a:chOff x="0" y="0"/>
          <a:chExt cx="0" cy="0"/>
        </a:xfrm>
      </p:grpSpPr>
      <p:sp>
        <p:nvSpPr>
          <p:cNvPr id="2529" name="Google Shape;2529;p292"/>
          <p:cNvSpPr txBox="1"/>
          <p:nvPr>
            <p:ph type="title"/>
          </p:nvPr>
        </p:nvSpPr>
        <p:spPr>
          <a:xfrm>
            <a:off x="264960" y="460849"/>
            <a:ext cx="8847360" cy="898654"/>
          </a:xfrm>
          <a:prstGeom prst="rect">
            <a:avLst/>
          </a:prstGeom>
          <a:noFill/>
          <a:ln>
            <a:noFill/>
          </a:ln>
        </p:spPr>
        <p:txBody>
          <a:bodyPr anchorCtr="0" anchor="b" bIns="46775" lIns="17975" spcFirstLastPara="1" rIns="17975" wrap="square" tIns="46775">
            <a:noAutofit/>
          </a:bodyPr>
          <a:lstStyle/>
          <a:p>
            <a:pPr indent="0" lvl="0" marL="0" rtl="0" algn="l">
              <a:lnSpc>
                <a:spcPct val="100000"/>
              </a:lnSpc>
              <a:spcBef>
                <a:spcPts val="0"/>
              </a:spcBef>
              <a:spcAft>
                <a:spcPts val="0"/>
              </a:spcAft>
              <a:buSzPts val="1400"/>
              <a:buNone/>
            </a:pPr>
            <a:r>
              <a:rPr lang="en-US" sz="4000">
                <a:solidFill>
                  <a:srgbClr val="FF0000"/>
                </a:solidFill>
              </a:rPr>
              <a:t>Basic Building Blocks of Structure Chart</a:t>
            </a:r>
            <a:endParaRPr/>
          </a:p>
        </p:txBody>
      </p:sp>
      <p:sp>
        <p:nvSpPr>
          <p:cNvPr id="2530" name="Google Shape;2530;p292"/>
          <p:cNvSpPr txBox="1"/>
          <p:nvPr>
            <p:ph idx="1" type="body"/>
          </p:nvPr>
        </p:nvSpPr>
        <p:spPr>
          <a:xfrm>
            <a:off x="213120" y="1523680"/>
            <a:ext cx="8647200" cy="4113072"/>
          </a:xfrm>
          <a:prstGeom prst="rect">
            <a:avLst/>
          </a:prstGeom>
          <a:noFill/>
          <a:ln>
            <a:noFill/>
          </a:ln>
        </p:spPr>
        <p:txBody>
          <a:bodyPr anchorCtr="0" anchor="t" bIns="46775" lIns="17975" spcFirstLastPara="1" rIns="17975" wrap="square" tIns="46775">
            <a:noAutofit/>
          </a:bodyPr>
          <a:lstStyle/>
          <a:p>
            <a:pPr indent="-311045" lvl="0" marL="311045" rtl="0" algn="l">
              <a:lnSpc>
                <a:spcPct val="100000"/>
              </a:lnSpc>
              <a:spcBef>
                <a:spcPts val="0"/>
              </a:spcBef>
              <a:spcAft>
                <a:spcPts val="0"/>
              </a:spcAft>
              <a:buSzPts val="3420"/>
              <a:buChar char="⚫"/>
            </a:pPr>
            <a:r>
              <a:rPr lang="en-US" sz="3600"/>
              <a:t>Rectangular box: </a:t>
            </a:r>
            <a:endParaRPr/>
          </a:p>
          <a:p>
            <a:pPr indent="-246062" lvl="1" marL="673930" rtl="0" algn="l">
              <a:lnSpc>
                <a:spcPct val="100000"/>
              </a:lnSpc>
              <a:spcBef>
                <a:spcPts val="658"/>
              </a:spcBef>
              <a:spcAft>
                <a:spcPts val="0"/>
              </a:spcAft>
              <a:buSzPts val="2805"/>
              <a:buChar char="⚫"/>
            </a:pPr>
            <a:r>
              <a:rPr lang="en-US" sz="3300"/>
              <a:t>A rectangular box represents a module.</a:t>
            </a:r>
            <a:endParaRPr/>
          </a:p>
          <a:p>
            <a:pPr indent="-246062" lvl="1" marL="673930" rtl="0" algn="l">
              <a:lnSpc>
                <a:spcPct val="100000"/>
              </a:lnSpc>
              <a:spcBef>
                <a:spcPts val="658"/>
              </a:spcBef>
              <a:spcAft>
                <a:spcPts val="0"/>
              </a:spcAft>
              <a:buSzPts val="2805"/>
              <a:buChar char="⚫"/>
            </a:pPr>
            <a:r>
              <a:rPr lang="en-US" sz="3300"/>
              <a:t>A name is assigned to the module it represents.</a:t>
            </a:r>
            <a:endParaRPr/>
          </a:p>
        </p:txBody>
      </p:sp>
      <p:sp>
        <p:nvSpPr>
          <p:cNvPr id="2531" name="Google Shape;2531;p292"/>
          <p:cNvSpPr txBox="1"/>
          <p:nvPr/>
        </p:nvSpPr>
        <p:spPr>
          <a:xfrm>
            <a:off x="3396961" y="4523515"/>
            <a:ext cx="2207520" cy="455088"/>
          </a:xfrm>
          <a:prstGeom prst="rect">
            <a:avLst/>
          </a:prstGeom>
          <a:noFill/>
          <a:ln>
            <a:noFill/>
          </a:ln>
        </p:spPr>
        <p:txBody>
          <a:bodyPr anchorCtr="0" anchor="t" bIns="46775" lIns="17975" spcFirstLastPara="1" rIns="17975" wrap="square" tIns="46775">
            <a:noAutofit/>
          </a:bodyPr>
          <a:lstStyle/>
          <a:p>
            <a:pPr indent="0" lvl="0" marL="0" marR="0" rtl="0" algn="l">
              <a:lnSpc>
                <a:spcPct val="85000"/>
              </a:lnSpc>
              <a:spcBef>
                <a:spcPts val="0"/>
              </a:spcBef>
              <a:spcAft>
                <a:spcPts val="0"/>
              </a:spcAft>
              <a:buClr>
                <a:srgbClr val="000000"/>
              </a:buClr>
              <a:buSzPts val="2000"/>
              <a:buFont typeface="Arial"/>
              <a:buNone/>
            </a:pPr>
            <a:r>
              <a:rPr b="1" i="0" lang="en-US" sz="2000" u="none" cap="none" strike="noStrike">
                <a:solidFill>
                  <a:schemeClr val="dk1"/>
                </a:solidFill>
                <a:latin typeface="Comic Sans MS"/>
                <a:ea typeface="Comic Sans MS"/>
                <a:cs typeface="Comic Sans MS"/>
                <a:sym typeface="Comic Sans MS"/>
              </a:rPr>
              <a:t>Process-order</a:t>
            </a:r>
            <a:endParaRPr b="0" i="0" sz="1400" u="none" cap="none" strike="noStrike">
              <a:solidFill>
                <a:srgbClr val="000000"/>
              </a:solidFill>
              <a:latin typeface="Arial"/>
              <a:ea typeface="Arial"/>
              <a:cs typeface="Arial"/>
              <a:sym typeface="Arial"/>
            </a:endParaRPr>
          </a:p>
        </p:txBody>
      </p:sp>
      <p:sp>
        <p:nvSpPr>
          <p:cNvPr id="2532" name="Google Shape;2532;p292"/>
          <p:cNvSpPr/>
          <p:nvPr/>
        </p:nvSpPr>
        <p:spPr>
          <a:xfrm>
            <a:off x="3270240" y="4442868"/>
            <a:ext cx="2054880" cy="531415"/>
          </a:xfrm>
          <a:prstGeom prst="roundRect">
            <a:avLst>
              <a:gd fmla="val 296" name="adj"/>
            </a:avLst>
          </a:prstGeom>
          <a:noFill/>
          <a:ln cap="flat" cmpd="sng" w="38150">
            <a:solidFill>
              <a:srgbClr val="003300"/>
            </a:solidFill>
            <a:prstDash val="solid"/>
            <a:round/>
            <a:headEnd len="sm" w="sm" type="none"/>
            <a:tailEnd len="sm" w="sm" type="none"/>
          </a:ln>
        </p:spPr>
        <p:txBody>
          <a:bodyPr anchorCtr="0" anchor="ctr" bIns="41450" lIns="82925" spcFirstLastPara="1" rIns="82925" wrap="square" tIns="414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7" name="Shape 2537"/>
        <p:cNvGrpSpPr/>
        <p:nvPr/>
      </p:nvGrpSpPr>
      <p:grpSpPr>
        <a:xfrm>
          <a:off x="0" y="0"/>
          <a:ext cx="0" cy="0"/>
          <a:chOff x="0" y="0"/>
          <a:chExt cx="0" cy="0"/>
        </a:xfrm>
      </p:grpSpPr>
      <p:sp>
        <p:nvSpPr>
          <p:cNvPr id="2538" name="Google Shape;2538;p293"/>
          <p:cNvSpPr txBox="1"/>
          <p:nvPr>
            <p:ph type="title"/>
          </p:nvPr>
        </p:nvSpPr>
        <p:spPr>
          <a:xfrm>
            <a:off x="253440" y="357157"/>
            <a:ext cx="8720640" cy="946180"/>
          </a:xfrm>
          <a:prstGeom prst="rect">
            <a:avLst/>
          </a:prstGeom>
          <a:noFill/>
          <a:ln>
            <a:noFill/>
          </a:ln>
        </p:spPr>
        <p:txBody>
          <a:bodyPr anchorCtr="0" anchor="b" bIns="46775" lIns="17975" spcFirstLastPara="1" rIns="17975" wrap="square" tIns="46775">
            <a:noAutofit/>
          </a:bodyPr>
          <a:lstStyle/>
          <a:p>
            <a:pPr indent="0" lvl="0" marL="0" rtl="0" algn="l">
              <a:lnSpc>
                <a:spcPct val="100000"/>
              </a:lnSpc>
              <a:spcBef>
                <a:spcPts val="0"/>
              </a:spcBef>
              <a:spcAft>
                <a:spcPts val="0"/>
              </a:spcAft>
              <a:buSzPts val="1400"/>
              <a:buNone/>
            </a:pPr>
            <a:r>
              <a:rPr lang="en-US" sz="4000">
                <a:solidFill>
                  <a:srgbClr val="FF0000"/>
                </a:solidFill>
              </a:rPr>
              <a:t>Basic Building Blocks of Structure Chart</a:t>
            </a:r>
            <a:endParaRPr/>
          </a:p>
        </p:txBody>
      </p:sp>
      <p:sp>
        <p:nvSpPr>
          <p:cNvPr id="2539" name="Google Shape;2539;p293"/>
          <p:cNvSpPr txBox="1"/>
          <p:nvPr>
            <p:ph idx="1" type="body"/>
          </p:nvPr>
        </p:nvSpPr>
        <p:spPr>
          <a:xfrm>
            <a:off x="455040" y="1523680"/>
            <a:ext cx="8336160" cy="4113072"/>
          </a:xfrm>
          <a:prstGeom prst="rect">
            <a:avLst/>
          </a:prstGeom>
          <a:noFill/>
          <a:ln>
            <a:noFill/>
          </a:ln>
        </p:spPr>
        <p:txBody>
          <a:bodyPr anchorCtr="0" anchor="t" bIns="46775" lIns="17975" spcFirstLastPara="1" rIns="17975" wrap="square" tIns="46775">
            <a:noAutofit/>
          </a:bodyPr>
          <a:lstStyle/>
          <a:p>
            <a:pPr indent="-311045" lvl="0" marL="311045" rtl="0" algn="l">
              <a:lnSpc>
                <a:spcPct val="100000"/>
              </a:lnSpc>
              <a:spcBef>
                <a:spcPts val="0"/>
              </a:spcBef>
              <a:spcAft>
                <a:spcPts val="0"/>
              </a:spcAft>
              <a:buSzPts val="2470"/>
              <a:buChar char="⚫"/>
            </a:pPr>
            <a:r>
              <a:rPr lang="en-US"/>
              <a:t>An arrow between two modules implies:</a:t>
            </a:r>
            <a:endParaRPr/>
          </a:p>
          <a:p>
            <a:pPr indent="-246061" lvl="1" marL="673930" rtl="0" algn="l">
              <a:lnSpc>
                <a:spcPct val="100000"/>
              </a:lnSpc>
              <a:spcBef>
                <a:spcPts val="499"/>
              </a:spcBef>
              <a:spcAft>
                <a:spcPts val="0"/>
              </a:spcAft>
              <a:buSzPts val="2040"/>
              <a:buChar char="⚫"/>
            </a:pPr>
            <a:r>
              <a:rPr lang="en-US"/>
              <a:t>During  execution control is passed from one module to the other in the direction of the arrow. </a:t>
            </a:r>
            <a:endParaRPr/>
          </a:p>
        </p:txBody>
      </p:sp>
      <p:sp>
        <p:nvSpPr>
          <p:cNvPr id="2540" name="Google Shape;2540;p293"/>
          <p:cNvSpPr txBox="1"/>
          <p:nvPr/>
        </p:nvSpPr>
        <p:spPr>
          <a:xfrm>
            <a:off x="1752481" y="4419825"/>
            <a:ext cx="1903680" cy="394601"/>
          </a:xfrm>
          <a:prstGeom prst="rect">
            <a:avLst/>
          </a:prstGeom>
          <a:noFill/>
          <a:ln>
            <a:noFill/>
          </a:ln>
        </p:spPr>
        <p:txBody>
          <a:bodyPr anchorCtr="0" anchor="t" bIns="46775" lIns="17975" spcFirstLastPara="1" rIns="17975" wrap="square" tIns="46775">
            <a:noAutofit/>
          </a:bodyPr>
          <a:lstStyle/>
          <a:p>
            <a:pPr indent="0" lvl="0" marL="0" marR="0" rtl="0" algn="l">
              <a:lnSpc>
                <a:spcPct val="85000"/>
              </a:lnSpc>
              <a:spcBef>
                <a:spcPts val="0"/>
              </a:spcBef>
              <a:spcAft>
                <a:spcPts val="0"/>
              </a:spcAft>
              <a:buClr>
                <a:srgbClr val="000000"/>
              </a:buClr>
              <a:buSzPts val="2000"/>
              <a:buFont typeface="Arial"/>
              <a:buNone/>
            </a:pPr>
            <a:r>
              <a:rPr b="1" i="0" lang="en-US" sz="2000" u="none" cap="none" strike="noStrike">
                <a:solidFill>
                  <a:schemeClr val="dk1"/>
                </a:solidFill>
                <a:latin typeface="Comic Sans MS"/>
                <a:ea typeface="Comic Sans MS"/>
                <a:cs typeface="Comic Sans MS"/>
                <a:sym typeface="Comic Sans MS"/>
              </a:rPr>
              <a:t>Process-order</a:t>
            </a:r>
            <a:endParaRPr b="0" i="0" sz="1400" u="none" cap="none" strike="noStrike">
              <a:solidFill>
                <a:srgbClr val="000000"/>
              </a:solidFill>
              <a:latin typeface="Arial"/>
              <a:ea typeface="Arial"/>
              <a:cs typeface="Arial"/>
              <a:sym typeface="Arial"/>
            </a:endParaRPr>
          </a:p>
        </p:txBody>
      </p:sp>
      <p:sp>
        <p:nvSpPr>
          <p:cNvPr id="2541" name="Google Shape;2541;p293"/>
          <p:cNvSpPr txBox="1"/>
          <p:nvPr/>
        </p:nvSpPr>
        <p:spPr>
          <a:xfrm>
            <a:off x="3962880" y="4419825"/>
            <a:ext cx="2131200" cy="394601"/>
          </a:xfrm>
          <a:prstGeom prst="rect">
            <a:avLst/>
          </a:prstGeom>
          <a:noFill/>
          <a:ln>
            <a:noFill/>
          </a:ln>
        </p:spPr>
        <p:txBody>
          <a:bodyPr anchorCtr="0" anchor="t" bIns="46775" lIns="17975" spcFirstLastPara="1" rIns="17975" wrap="square" tIns="46775">
            <a:noAutofit/>
          </a:bodyPr>
          <a:lstStyle/>
          <a:p>
            <a:pPr indent="0" lvl="0" marL="0" marR="0" rtl="0" algn="l">
              <a:lnSpc>
                <a:spcPct val="85000"/>
              </a:lnSpc>
              <a:spcBef>
                <a:spcPts val="0"/>
              </a:spcBef>
              <a:spcAft>
                <a:spcPts val="0"/>
              </a:spcAft>
              <a:buClr>
                <a:srgbClr val="000000"/>
              </a:buClr>
              <a:buSzPts val="2000"/>
              <a:buFont typeface="Arial"/>
              <a:buNone/>
            </a:pPr>
            <a:r>
              <a:rPr b="1" i="0" lang="en-US" sz="2000" u="none" cap="none" strike="noStrike">
                <a:solidFill>
                  <a:schemeClr val="dk1"/>
                </a:solidFill>
                <a:latin typeface="Comic Sans MS"/>
                <a:ea typeface="Comic Sans MS"/>
                <a:cs typeface="Comic Sans MS"/>
                <a:sym typeface="Comic Sans MS"/>
              </a:rPr>
              <a:t>Handle-indent</a:t>
            </a:r>
            <a:endParaRPr b="0" i="0" sz="1400" u="none" cap="none" strike="noStrike">
              <a:solidFill>
                <a:srgbClr val="000000"/>
              </a:solidFill>
              <a:latin typeface="Arial"/>
              <a:ea typeface="Arial"/>
              <a:cs typeface="Arial"/>
              <a:sym typeface="Arial"/>
            </a:endParaRPr>
          </a:p>
        </p:txBody>
      </p:sp>
      <p:sp>
        <p:nvSpPr>
          <p:cNvPr id="2542" name="Google Shape;2542;p293"/>
          <p:cNvSpPr/>
          <p:nvPr/>
        </p:nvSpPr>
        <p:spPr>
          <a:xfrm>
            <a:off x="4495680" y="3276345"/>
            <a:ext cx="836640" cy="531415"/>
          </a:xfrm>
          <a:prstGeom prst="roundRect">
            <a:avLst>
              <a:gd fmla="val 296" name="adj"/>
            </a:avLst>
          </a:prstGeom>
          <a:noFill/>
          <a:ln cap="flat" cmpd="sng" w="38150">
            <a:solidFill>
              <a:srgbClr val="003300"/>
            </a:solidFill>
            <a:prstDash val="solid"/>
            <a:round/>
            <a:headEnd len="sm" w="sm" type="none"/>
            <a:tailEnd len="sm" w="sm" type="none"/>
          </a:ln>
        </p:spPr>
        <p:txBody>
          <a:bodyPr anchorCtr="0" anchor="ctr" bIns="41450" lIns="82925" spcFirstLastPara="1" rIns="82925" wrap="square" tIns="414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43" name="Google Shape;2543;p293"/>
          <p:cNvSpPr/>
          <p:nvPr/>
        </p:nvSpPr>
        <p:spPr>
          <a:xfrm>
            <a:off x="3886560" y="4343496"/>
            <a:ext cx="2054880" cy="531416"/>
          </a:xfrm>
          <a:prstGeom prst="roundRect">
            <a:avLst>
              <a:gd fmla="val 296" name="adj"/>
            </a:avLst>
          </a:prstGeom>
          <a:noFill/>
          <a:ln cap="flat" cmpd="sng" w="38150">
            <a:solidFill>
              <a:srgbClr val="003300"/>
            </a:solidFill>
            <a:prstDash val="solid"/>
            <a:round/>
            <a:headEnd len="sm" w="sm" type="none"/>
            <a:tailEnd len="sm" w="sm" type="none"/>
          </a:ln>
        </p:spPr>
        <p:txBody>
          <a:bodyPr anchorCtr="0" anchor="ctr" bIns="41450" lIns="82925" spcFirstLastPara="1" rIns="82925" wrap="square" tIns="414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44" name="Google Shape;2544;p293"/>
          <p:cNvSpPr/>
          <p:nvPr/>
        </p:nvSpPr>
        <p:spPr>
          <a:xfrm>
            <a:off x="1599840" y="4343496"/>
            <a:ext cx="2056320" cy="531416"/>
          </a:xfrm>
          <a:prstGeom prst="roundRect">
            <a:avLst>
              <a:gd fmla="val 296" name="adj"/>
            </a:avLst>
          </a:prstGeom>
          <a:noFill/>
          <a:ln cap="flat" cmpd="sng" w="38150">
            <a:solidFill>
              <a:srgbClr val="003300"/>
            </a:solidFill>
            <a:prstDash val="solid"/>
            <a:round/>
            <a:headEnd len="sm" w="sm" type="none"/>
            <a:tailEnd len="sm" w="sm" type="none"/>
          </a:ln>
        </p:spPr>
        <p:txBody>
          <a:bodyPr anchorCtr="0" anchor="ctr" bIns="41450" lIns="82925" spcFirstLastPara="1" rIns="82925" wrap="square" tIns="414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2545" name="Google Shape;2545;p293"/>
          <p:cNvCxnSpPr/>
          <p:nvPr/>
        </p:nvCxnSpPr>
        <p:spPr>
          <a:xfrm flipH="1">
            <a:off x="2514240" y="3810640"/>
            <a:ext cx="2057760" cy="532856"/>
          </a:xfrm>
          <a:prstGeom prst="straightConnector1">
            <a:avLst/>
          </a:prstGeom>
          <a:noFill/>
          <a:ln cap="flat" cmpd="sng" w="38150">
            <a:solidFill>
              <a:srgbClr val="003300"/>
            </a:solidFill>
            <a:prstDash val="solid"/>
            <a:round/>
            <a:headEnd len="sm" w="sm" type="none"/>
            <a:tailEnd len="lg" w="lg" type="triangle"/>
          </a:ln>
        </p:spPr>
      </p:cxnSp>
      <p:cxnSp>
        <p:nvCxnSpPr>
          <p:cNvPr id="2546" name="Google Shape;2546;p293"/>
          <p:cNvCxnSpPr/>
          <p:nvPr/>
        </p:nvCxnSpPr>
        <p:spPr>
          <a:xfrm>
            <a:off x="4877280" y="3810640"/>
            <a:ext cx="0" cy="532856"/>
          </a:xfrm>
          <a:prstGeom prst="straightConnector1">
            <a:avLst/>
          </a:prstGeom>
          <a:noFill/>
          <a:ln cap="flat" cmpd="sng" w="38150">
            <a:solidFill>
              <a:srgbClr val="003300"/>
            </a:solidFill>
            <a:prstDash val="solid"/>
            <a:round/>
            <a:headEnd len="sm" w="sm" type="none"/>
            <a:tailEnd len="lg" w="lg" type="triangle"/>
          </a:ln>
        </p:spPr>
      </p:cxnSp>
      <p:sp>
        <p:nvSpPr>
          <p:cNvPr id="2547" name="Google Shape;2547;p293"/>
          <p:cNvSpPr txBox="1"/>
          <p:nvPr/>
        </p:nvSpPr>
        <p:spPr>
          <a:xfrm>
            <a:off x="4572001" y="3276345"/>
            <a:ext cx="1141920" cy="456527"/>
          </a:xfrm>
          <a:prstGeom prst="rect">
            <a:avLst/>
          </a:prstGeom>
          <a:noFill/>
          <a:ln>
            <a:noFill/>
          </a:ln>
        </p:spPr>
        <p:txBody>
          <a:bodyPr anchorCtr="0" anchor="t" bIns="46775" lIns="17975" spcFirstLastPara="1" rIns="17975" wrap="square" tIns="46775">
            <a:noAutofit/>
          </a:bodyPr>
          <a:lstStyle/>
          <a:p>
            <a:pPr indent="0" lvl="0" marL="0" marR="0" rtl="0" algn="l">
              <a:lnSpc>
                <a:spcPct val="85000"/>
              </a:lnSpc>
              <a:spcBef>
                <a:spcPts val="0"/>
              </a:spcBef>
              <a:spcAft>
                <a:spcPts val="0"/>
              </a:spcAft>
              <a:buClr>
                <a:srgbClr val="000000"/>
              </a:buClr>
              <a:buSzPts val="2400"/>
              <a:buFont typeface="Arial"/>
              <a:buNone/>
            </a:pPr>
            <a:r>
              <a:rPr b="1" i="0" lang="en-US" sz="2400" u="none" cap="none" strike="noStrike">
                <a:solidFill>
                  <a:schemeClr val="dk1"/>
                </a:solidFill>
                <a:latin typeface="Comic Sans MS"/>
                <a:ea typeface="Comic Sans MS"/>
                <a:cs typeface="Comic Sans MS"/>
                <a:sym typeface="Comic Sans MS"/>
              </a:rPr>
              <a:t>root</a:t>
            </a:r>
            <a:endParaRPr b="0" i="0" sz="1400" u="none" cap="none" strike="noStrike">
              <a:solidFill>
                <a:srgbClr val="000000"/>
              </a:solidFill>
              <a:latin typeface="Arial"/>
              <a:ea typeface="Arial"/>
              <a:cs typeface="Arial"/>
              <a:sym typeface="Arial"/>
            </a:endParaRPr>
          </a:p>
        </p:txBody>
      </p:sp>
      <p:sp>
        <p:nvSpPr>
          <p:cNvPr id="2548" name="Google Shape;2548;p293"/>
          <p:cNvSpPr txBox="1"/>
          <p:nvPr/>
        </p:nvSpPr>
        <p:spPr>
          <a:xfrm>
            <a:off x="6248161" y="4419825"/>
            <a:ext cx="1903680" cy="394601"/>
          </a:xfrm>
          <a:prstGeom prst="rect">
            <a:avLst/>
          </a:prstGeom>
          <a:noFill/>
          <a:ln>
            <a:noFill/>
          </a:ln>
        </p:spPr>
        <p:txBody>
          <a:bodyPr anchorCtr="0" anchor="t" bIns="46775" lIns="17975" spcFirstLastPara="1" rIns="17975" wrap="square" tIns="46775">
            <a:noAutofit/>
          </a:bodyPr>
          <a:lstStyle/>
          <a:p>
            <a:pPr indent="0" lvl="0" marL="0" marR="0" rtl="0" algn="l">
              <a:lnSpc>
                <a:spcPct val="85000"/>
              </a:lnSpc>
              <a:spcBef>
                <a:spcPts val="0"/>
              </a:spcBef>
              <a:spcAft>
                <a:spcPts val="0"/>
              </a:spcAft>
              <a:buClr>
                <a:srgbClr val="000000"/>
              </a:buClr>
              <a:buSzPts val="2000"/>
              <a:buFont typeface="Arial"/>
              <a:buNone/>
            </a:pPr>
            <a:r>
              <a:rPr b="1" i="0" lang="en-US" sz="2000" u="none" cap="none" strike="noStrike">
                <a:solidFill>
                  <a:schemeClr val="dk1"/>
                </a:solidFill>
                <a:latin typeface="Comic Sans MS"/>
                <a:ea typeface="Comic Sans MS"/>
                <a:cs typeface="Comic Sans MS"/>
                <a:sym typeface="Comic Sans MS"/>
              </a:rPr>
              <a:t>Handle-query</a:t>
            </a:r>
            <a:endParaRPr b="0" i="0" sz="1400" u="none" cap="none" strike="noStrike">
              <a:solidFill>
                <a:srgbClr val="000000"/>
              </a:solidFill>
              <a:latin typeface="Arial"/>
              <a:ea typeface="Arial"/>
              <a:cs typeface="Arial"/>
              <a:sym typeface="Arial"/>
            </a:endParaRPr>
          </a:p>
        </p:txBody>
      </p:sp>
      <p:sp>
        <p:nvSpPr>
          <p:cNvPr id="2549" name="Google Shape;2549;p293"/>
          <p:cNvSpPr/>
          <p:nvPr/>
        </p:nvSpPr>
        <p:spPr>
          <a:xfrm>
            <a:off x="6095520" y="4343496"/>
            <a:ext cx="2056320" cy="531416"/>
          </a:xfrm>
          <a:prstGeom prst="roundRect">
            <a:avLst>
              <a:gd fmla="val 296" name="adj"/>
            </a:avLst>
          </a:prstGeom>
          <a:noFill/>
          <a:ln cap="flat" cmpd="sng" w="38150">
            <a:solidFill>
              <a:srgbClr val="003300"/>
            </a:solidFill>
            <a:prstDash val="solid"/>
            <a:round/>
            <a:headEnd len="sm" w="sm" type="none"/>
            <a:tailEnd len="sm" w="sm" type="none"/>
          </a:ln>
        </p:spPr>
        <p:txBody>
          <a:bodyPr anchorCtr="0" anchor="ctr" bIns="41450" lIns="82925" spcFirstLastPara="1" rIns="82925" wrap="square" tIns="414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2550" name="Google Shape;2550;p293"/>
          <p:cNvCxnSpPr/>
          <p:nvPr/>
        </p:nvCxnSpPr>
        <p:spPr>
          <a:xfrm>
            <a:off x="4877280" y="3810640"/>
            <a:ext cx="0" cy="532856"/>
          </a:xfrm>
          <a:prstGeom prst="straightConnector1">
            <a:avLst/>
          </a:prstGeom>
          <a:noFill/>
          <a:ln cap="flat" cmpd="sng" w="38150">
            <a:solidFill>
              <a:srgbClr val="003300"/>
            </a:solidFill>
            <a:prstDash val="solid"/>
            <a:round/>
            <a:headEnd len="sm" w="sm" type="none"/>
            <a:tailEnd len="lg" w="lg" type="triangle"/>
          </a:ln>
        </p:spPr>
      </p:cxnSp>
      <p:cxnSp>
        <p:nvCxnSpPr>
          <p:cNvPr id="2551" name="Google Shape;2551;p293"/>
          <p:cNvCxnSpPr/>
          <p:nvPr/>
        </p:nvCxnSpPr>
        <p:spPr>
          <a:xfrm>
            <a:off x="5257441" y="3810640"/>
            <a:ext cx="1828800" cy="532856"/>
          </a:xfrm>
          <a:prstGeom prst="straightConnector1">
            <a:avLst/>
          </a:prstGeom>
          <a:noFill/>
          <a:ln cap="flat" cmpd="sng" w="38150">
            <a:solidFill>
              <a:srgbClr val="003300"/>
            </a:solidFill>
            <a:prstDash val="solid"/>
            <a:round/>
            <a:headEnd len="sm" w="sm" type="none"/>
            <a:tailEnd len="lg" w="lg" type="triangle"/>
          </a:ln>
        </p:spPr>
      </p:cxn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6" name="Shape 2556"/>
        <p:cNvGrpSpPr/>
        <p:nvPr/>
      </p:nvGrpSpPr>
      <p:grpSpPr>
        <a:xfrm>
          <a:off x="0" y="0"/>
          <a:ext cx="0" cy="0"/>
          <a:chOff x="0" y="0"/>
          <a:chExt cx="0" cy="0"/>
        </a:xfrm>
      </p:grpSpPr>
      <p:sp>
        <p:nvSpPr>
          <p:cNvPr id="2557" name="Google Shape;2557;p294"/>
          <p:cNvSpPr txBox="1"/>
          <p:nvPr>
            <p:ph type="title"/>
          </p:nvPr>
        </p:nvSpPr>
        <p:spPr>
          <a:xfrm>
            <a:off x="671040" y="276510"/>
            <a:ext cx="7800480" cy="861210"/>
          </a:xfrm>
          <a:prstGeom prst="rect">
            <a:avLst/>
          </a:prstGeom>
          <a:noFill/>
          <a:ln>
            <a:noFill/>
          </a:ln>
        </p:spPr>
        <p:txBody>
          <a:bodyPr anchorCtr="0" anchor="b" bIns="46775" lIns="17975" spcFirstLastPara="1" rIns="17975" wrap="square" tIns="46775">
            <a:normAutofit fontScale="90000"/>
          </a:bodyPr>
          <a:lstStyle/>
          <a:p>
            <a:pPr indent="0" lvl="0" marL="0" rtl="0" algn="l">
              <a:lnSpc>
                <a:spcPct val="100000"/>
              </a:lnSpc>
              <a:spcBef>
                <a:spcPts val="0"/>
              </a:spcBef>
              <a:spcAft>
                <a:spcPts val="0"/>
              </a:spcAft>
              <a:buSzPct val="38888"/>
              <a:buNone/>
            </a:pPr>
            <a:r>
              <a:rPr lang="en-US" sz="4000">
                <a:solidFill>
                  <a:srgbClr val="FF0000"/>
                </a:solidFill>
              </a:rPr>
              <a:t>Basic Building Blocks of Structure Chart</a:t>
            </a:r>
            <a:endParaRPr sz="4000">
              <a:solidFill>
                <a:srgbClr val="FF0000"/>
              </a:solidFill>
            </a:endParaRPr>
          </a:p>
        </p:txBody>
      </p:sp>
      <p:sp>
        <p:nvSpPr>
          <p:cNvPr id="2558" name="Google Shape;2558;p294"/>
          <p:cNvSpPr txBox="1"/>
          <p:nvPr>
            <p:ph idx="1" type="body"/>
          </p:nvPr>
        </p:nvSpPr>
        <p:spPr>
          <a:xfrm>
            <a:off x="259200" y="1320619"/>
            <a:ext cx="8612640" cy="4389581"/>
          </a:xfrm>
          <a:prstGeom prst="rect">
            <a:avLst/>
          </a:prstGeom>
          <a:noFill/>
          <a:ln>
            <a:noFill/>
          </a:ln>
        </p:spPr>
        <p:txBody>
          <a:bodyPr anchorCtr="0" anchor="t" bIns="46775" lIns="17975" spcFirstLastPara="1" rIns="17975" wrap="square" tIns="46775">
            <a:noAutofit/>
          </a:bodyPr>
          <a:lstStyle/>
          <a:p>
            <a:pPr indent="-311045" lvl="0" marL="311045" rtl="0" algn="l">
              <a:lnSpc>
                <a:spcPct val="100000"/>
              </a:lnSpc>
              <a:spcBef>
                <a:spcPts val="0"/>
              </a:spcBef>
              <a:spcAft>
                <a:spcPts val="0"/>
              </a:spcAft>
              <a:buSzPts val="3135"/>
              <a:buChar char="⚫"/>
            </a:pPr>
            <a:r>
              <a:rPr lang="en-US" sz="3300"/>
              <a:t>Data flow arrows represent:</a:t>
            </a:r>
            <a:endParaRPr/>
          </a:p>
          <a:p>
            <a:pPr indent="-246061" lvl="1" marL="673930" rtl="0" algn="l">
              <a:lnSpc>
                <a:spcPct val="100000"/>
              </a:lnSpc>
              <a:spcBef>
                <a:spcPts val="499"/>
              </a:spcBef>
              <a:spcAft>
                <a:spcPts val="0"/>
              </a:spcAft>
              <a:buSzPts val="2465"/>
              <a:buChar char="⚫"/>
            </a:pPr>
            <a:r>
              <a:rPr lang="en-US" sz="2900"/>
              <a:t>Data passing from one module to another in the direction of the arrow.</a:t>
            </a:r>
            <a:endParaRPr/>
          </a:p>
        </p:txBody>
      </p:sp>
      <p:sp>
        <p:nvSpPr>
          <p:cNvPr id="2559" name="Google Shape;2559;p294"/>
          <p:cNvSpPr txBox="1"/>
          <p:nvPr/>
        </p:nvSpPr>
        <p:spPr>
          <a:xfrm>
            <a:off x="2057761" y="4572481"/>
            <a:ext cx="1903680" cy="394601"/>
          </a:xfrm>
          <a:prstGeom prst="rect">
            <a:avLst/>
          </a:prstGeom>
          <a:noFill/>
          <a:ln>
            <a:noFill/>
          </a:ln>
        </p:spPr>
        <p:txBody>
          <a:bodyPr anchorCtr="0" anchor="t" bIns="46775" lIns="17975" spcFirstLastPara="1" rIns="17975" wrap="square" tIns="46775">
            <a:noAutofit/>
          </a:bodyPr>
          <a:lstStyle/>
          <a:p>
            <a:pPr indent="0" lvl="0" marL="0" marR="0" rtl="0" algn="l">
              <a:lnSpc>
                <a:spcPct val="85000"/>
              </a:lnSpc>
              <a:spcBef>
                <a:spcPts val="0"/>
              </a:spcBef>
              <a:spcAft>
                <a:spcPts val="0"/>
              </a:spcAft>
              <a:buClr>
                <a:srgbClr val="000000"/>
              </a:buClr>
              <a:buSzPts val="2000"/>
              <a:buFont typeface="Arial"/>
              <a:buNone/>
            </a:pPr>
            <a:r>
              <a:rPr b="1" i="0" lang="en-US" sz="2000" u="none" cap="none" strike="noStrike">
                <a:solidFill>
                  <a:schemeClr val="dk1"/>
                </a:solidFill>
                <a:latin typeface="Comic Sans MS"/>
                <a:ea typeface="Comic Sans MS"/>
                <a:cs typeface="Comic Sans MS"/>
                <a:sym typeface="Comic Sans MS"/>
              </a:rPr>
              <a:t>Process-order</a:t>
            </a:r>
            <a:endParaRPr b="0" i="0" sz="1400" u="none" cap="none" strike="noStrike">
              <a:solidFill>
                <a:srgbClr val="000000"/>
              </a:solidFill>
              <a:latin typeface="Arial"/>
              <a:ea typeface="Arial"/>
              <a:cs typeface="Arial"/>
              <a:sym typeface="Arial"/>
            </a:endParaRPr>
          </a:p>
        </p:txBody>
      </p:sp>
      <p:sp>
        <p:nvSpPr>
          <p:cNvPr id="2560" name="Google Shape;2560;p294"/>
          <p:cNvSpPr/>
          <p:nvPr/>
        </p:nvSpPr>
        <p:spPr>
          <a:xfrm>
            <a:off x="4800960" y="2819816"/>
            <a:ext cx="836640" cy="531416"/>
          </a:xfrm>
          <a:prstGeom prst="roundRect">
            <a:avLst>
              <a:gd fmla="val 296" name="adj"/>
            </a:avLst>
          </a:prstGeom>
          <a:noFill/>
          <a:ln cap="flat" cmpd="sng" w="38150">
            <a:solidFill>
              <a:srgbClr val="003300"/>
            </a:solidFill>
            <a:prstDash val="solid"/>
            <a:round/>
            <a:headEnd len="sm" w="sm" type="none"/>
            <a:tailEnd len="sm" w="sm" type="none"/>
          </a:ln>
        </p:spPr>
        <p:txBody>
          <a:bodyPr anchorCtr="0" anchor="ctr" bIns="41450" lIns="82925" spcFirstLastPara="1" rIns="82925" wrap="square" tIns="414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61" name="Google Shape;2561;p294"/>
          <p:cNvSpPr/>
          <p:nvPr/>
        </p:nvSpPr>
        <p:spPr>
          <a:xfrm>
            <a:off x="1905120" y="4496152"/>
            <a:ext cx="2056320" cy="531416"/>
          </a:xfrm>
          <a:prstGeom prst="roundRect">
            <a:avLst>
              <a:gd fmla="val 296" name="adj"/>
            </a:avLst>
          </a:prstGeom>
          <a:noFill/>
          <a:ln cap="flat" cmpd="sng" w="38150">
            <a:solidFill>
              <a:srgbClr val="003300"/>
            </a:solidFill>
            <a:prstDash val="solid"/>
            <a:round/>
            <a:headEnd len="sm" w="sm" type="none"/>
            <a:tailEnd len="sm" w="sm" type="none"/>
          </a:ln>
        </p:spPr>
        <p:txBody>
          <a:bodyPr anchorCtr="0" anchor="ctr" bIns="41450" lIns="82925" spcFirstLastPara="1" rIns="82925" wrap="square" tIns="414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2562" name="Google Shape;2562;p294"/>
          <p:cNvCxnSpPr/>
          <p:nvPr/>
        </p:nvCxnSpPr>
        <p:spPr>
          <a:xfrm flipH="1">
            <a:off x="2819521" y="3352672"/>
            <a:ext cx="2285280" cy="1143480"/>
          </a:xfrm>
          <a:prstGeom prst="straightConnector1">
            <a:avLst/>
          </a:prstGeom>
          <a:noFill/>
          <a:ln cap="flat" cmpd="sng" w="38150">
            <a:solidFill>
              <a:srgbClr val="003300"/>
            </a:solidFill>
            <a:prstDash val="solid"/>
            <a:round/>
            <a:headEnd len="sm" w="sm" type="none"/>
            <a:tailEnd len="lg" w="lg" type="triangle"/>
          </a:ln>
        </p:spPr>
      </p:cxnSp>
      <p:sp>
        <p:nvSpPr>
          <p:cNvPr id="2563" name="Google Shape;2563;p294"/>
          <p:cNvSpPr txBox="1"/>
          <p:nvPr/>
        </p:nvSpPr>
        <p:spPr>
          <a:xfrm>
            <a:off x="4877280" y="2819816"/>
            <a:ext cx="1140480" cy="455088"/>
          </a:xfrm>
          <a:prstGeom prst="rect">
            <a:avLst/>
          </a:prstGeom>
          <a:noFill/>
          <a:ln>
            <a:noFill/>
          </a:ln>
        </p:spPr>
        <p:txBody>
          <a:bodyPr anchorCtr="0" anchor="t" bIns="46775" lIns="17975" spcFirstLastPara="1" rIns="17975" wrap="square" tIns="46775">
            <a:noAutofit/>
          </a:bodyPr>
          <a:lstStyle/>
          <a:p>
            <a:pPr indent="0" lvl="0" marL="0" marR="0" rtl="0" algn="l">
              <a:lnSpc>
                <a:spcPct val="85000"/>
              </a:lnSpc>
              <a:spcBef>
                <a:spcPts val="0"/>
              </a:spcBef>
              <a:spcAft>
                <a:spcPts val="0"/>
              </a:spcAft>
              <a:buClr>
                <a:srgbClr val="000000"/>
              </a:buClr>
              <a:buSzPts val="2400"/>
              <a:buFont typeface="Arial"/>
              <a:buNone/>
            </a:pPr>
            <a:r>
              <a:rPr b="1" i="0" lang="en-US" sz="2400" u="none" cap="none" strike="noStrike">
                <a:solidFill>
                  <a:schemeClr val="dk1"/>
                </a:solidFill>
                <a:latin typeface="Comic Sans MS"/>
                <a:ea typeface="Comic Sans MS"/>
                <a:cs typeface="Comic Sans MS"/>
                <a:sym typeface="Comic Sans MS"/>
              </a:rPr>
              <a:t>root</a:t>
            </a:r>
            <a:endParaRPr b="0" i="0" sz="1400" u="none" cap="none" strike="noStrike">
              <a:solidFill>
                <a:srgbClr val="000000"/>
              </a:solidFill>
              <a:latin typeface="Arial"/>
              <a:ea typeface="Arial"/>
              <a:cs typeface="Arial"/>
              <a:sym typeface="Arial"/>
            </a:endParaRPr>
          </a:p>
        </p:txBody>
      </p:sp>
      <p:cxnSp>
        <p:nvCxnSpPr>
          <p:cNvPr id="2564" name="Google Shape;2564;p294"/>
          <p:cNvCxnSpPr/>
          <p:nvPr/>
        </p:nvCxnSpPr>
        <p:spPr>
          <a:xfrm flipH="1" rot="10800000">
            <a:off x="4190400" y="3734313"/>
            <a:ext cx="457920" cy="227544"/>
          </a:xfrm>
          <a:prstGeom prst="straightConnector1">
            <a:avLst/>
          </a:prstGeom>
          <a:noFill/>
          <a:ln cap="flat" cmpd="sng" w="38150">
            <a:solidFill>
              <a:srgbClr val="003300"/>
            </a:solidFill>
            <a:prstDash val="solid"/>
            <a:round/>
            <a:headEnd len="sm" w="sm" type="none"/>
            <a:tailEnd len="lg" w="lg" type="triangle"/>
          </a:ln>
        </p:spPr>
      </p:cxnSp>
      <p:sp>
        <p:nvSpPr>
          <p:cNvPr id="2565" name="Google Shape;2565;p294"/>
          <p:cNvSpPr txBox="1"/>
          <p:nvPr/>
        </p:nvSpPr>
        <p:spPr>
          <a:xfrm>
            <a:off x="4190400" y="3810641"/>
            <a:ext cx="1903680" cy="394601"/>
          </a:xfrm>
          <a:prstGeom prst="rect">
            <a:avLst/>
          </a:prstGeom>
          <a:noFill/>
          <a:ln>
            <a:noFill/>
          </a:ln>
        </p:spPr>
        <p:txBody>
          <a:bodyPr anchorCtr="0" anchor="t" bIns="46775" lIns="17975" spcFirstLastPara="1" rIns="17975" wrap="square" tIns="46775">
            <a:noAutofit/>
          </a:bodyPr>
          <a:lstStyle/>
          <a:p>
            <a:pPr indent="0" lvl="0" marL="0" marR="0" rtl="0" algn="l">
              <a:lnSpc>
                <a:spcPct val="85000"/>
              </a:lnSpc>
              <a:spcBef>
                <a:spcPts val="0"/>
              </a:spcBef>
              <a:spcAft>
                <a:spcPts val="0"/>
              </a:spcAft>
              <a:buClr>
                <a:srgbClr val="000000"/>
              </a:buClr>
              <a:buSzPts val="2000"/>
              <a:buFont typeface="Arial"/>
              <a:buNone/>
            </a:pPr>
            <a:r>
              <a:rPr b="1" i="0" lang="en-US" sz="2000" u="none" cap="none" strike="noStrike">
                <a:solidFill>
                  <a:schemeClr val="dk1"/>
                </a:solidFill>
                <a:latin typeface="Comic Sans MS"/>
                <a:ea typeface="Comic Sans MS"/>
                <a:cs typeface="Comic Sans MS"/>
                <a:sym typeface="Comic Sans MS"/>
              </a:rPr>
              <a:t>order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0" name="Shape 2570"/>
        <p:cNvGrpSpPr/>
        <p:nvPr/>
      </p:nvGrpSpPr>
      <p:grpSpPr>
        <a:xfrm>
          <a:off x="0" y="0"/>
          <a:ext cx="0" cy="0"/>
          <a:chOff x="0" y="0"/>
          <a:chExt cx="0" cy="0"/>
        </a:xfrm>
      </p:grpSpPr>
      <p:sp>
        <p:nvSpPr>
          <p:cNvPr id="2571" name="Google Shape;2571;p295"/>
          <p:cNvSpPr txBox="1"/>
          <p:nvPr>
            <p:ph type="title"/>
          </p:nvPr>
        </p:nvSpPr>
        <p:spPr>
          <a:xfrm>
            <a:off x="671040" y="357157"/>
            <a:ext cx="7800480" cy="946180"/>
          </a:xfrm>
          <a:prstGeom prst="rect">
            <a:avLst/>
          </a:prstGeom>
          <a:noFill/>
          <a:ln>
            <a:noFill/>
          </a:ln>
        </p:spPr>
        <p:txBody>
          <a:bodyPr anchorCtr="0" anchor="b" bIns="46775" lIns="17975" spcFirstLastPara="1" rIns="17975" wrap="square" tIns="46775">
            <a:normAutofit fontScale="90000"/>
          </a:bodyPr>
          <a:lstStyle/>
          <a:p>
            <a:pPr indent="0" lvl="0" marL="0" rtl="0" algn="l">
              <a:lnSpc>
                <a:spcPct val="100000"/>
              </a:lnSpc>
              <a:spcBef>
                <a:spcPts val="0"/>
              </a:spcBef>
              <a:spcAft>
                <a:spcPts val="0"/>
              </a:spcAft>
              <a:buSzPct val="38888"/>
              <a:buNone/>
            </a:pPr>
            <a:r>
              <a:rPr lang="en-US" sz="4000">
                <a:solidFill>
                  <a:srgbClr val="FF0000"/>
                </a:solidFill>
              </a:rPr>
              <a:t>Basic Building Blocks of Structure Chart</a:t>
            </a:r>
            <a:endParaRPr sz="4000">
              <a:solidFill>
                <a:srgbClr val="FF0000"/>
              </a:solidFill>
            </a:endParaRPr>
          </a:p>
        </p:txBody>
      </p:sp>
      <p:sp>
        <p:nvSpPr>
          <p:cNvPr id="2572" name="Google Shape;2572;p295"/>
          <p:cNvSpPr txBox="1"/>
          <p:nvPr>
            <p:ph idx="1" type="body"/>
          </p:nvPr>
        </p:nvSpPr>
        <p:spPr>
          <a:xfrm>
            <a:off x="293760" y="1378225"/>
            <a:ext cx="8428320" cy="4251326"/>
          </a:xfrm>
          <a:prstGeom prst="rect">
            <a:avLst/>
          </a:prstGeom>
          <a:noFill/>
          <a:ln>
            <a:noFill/>
          </a:ln>
        </p:spPr>
        <p:txBody>
          <a:bodyPr anchorCtr="0" anchor="t" bIns="46775" lIns="17975" spcFirstLastPara="1" rIns="17975" wrap="square" tIns="46775">
            <a:noAutofit/>
          </a:bodyPr>
          <a:lstStyle/>
          <a:p>
            <a:pPr indent="-311045" lvl="0" marL="311045" rtl="0" algn="l">
              <a:lnSpc>
                <a:spcPct val="100000"/>
              </a:lnSpc>
              <a:spcBef>
                <a:spcPts val="0"/>
              </a:spcBef>
              <a:spcAft>
                <a:spcPts val="0"/>
              </a:spcAft>
              <a:buSzPts val="3135"/>
              <a:buChar char="⚫"/>
            </a:pPr>
            <a:r>
              <a:rPr lang="en-US" sz="3300"/>
              <a:t>Library modules represent  frequently called modules: </a:t>
            </a:r>
            <a:endParaRPr/>
          </a:p>
          <a:p>
            <a:pPr indent="-246061" lvl="1" marL="673930" rtl="0" algn="l">
              <a:lnSpc>
                <a:spcPct val="100000"/>
              </a:lnSpc>
              <a:spcBef>
                <a:spcPts val="658"/>
              </a:spcBef>
              <a:spcAft>
                <a:spcPts val="0"/>
              </a:spcAft>
              <a:buSzPts val="2465"/>
              <a:buChar char="⚫"/>
            </a:pPr>
            <a:r>
              <a:rPr lang="en-US" sz="2900"/>
              <a:t> A rectangle with double side edges.</a:t>
            </a:r>
            <a:endParaRPr/>
          </a:p>
          <a:p>
            <a:pPr indent="-246061" lvl="1" marL="673930" rtl="0" algn="l">
              <a:lnSpc>
                <a:spcPct val="100000"/>
              </a:lnSpc>
              <a:spcBef>
                <a:spcPts val="658"/>
              </a:spcBef>
              <a:spcAft>
                <a:spcPts val="0"/>
              </a:spcAft>
              <a:buSzPts val="2465"/>
              <a:buChar char="⚫"/>
            </a:pPr>
            <a:r>
              <a:rPr lang="en-US" sz="2900"/>
              <a:t>Simplifies drawing when a module is called by several modules.</a:t>
            </a:r>
            <a:endParaRPr/>
          </a:p>
        </p:txBody>
      </p:sp>
      <p:sp>
        <p:nvSpPr>
          <p:cNvPr id="2573" name="Google Shape;2573;p295"/>
          <p:cNvSpPr txBox="1"/>
          <p:nvPr/>
        </p:nvSpPr>
        <p:spPr>
          <a:xfrm>
            <a:off x="2972160" y="4114513"/>
            <a:ext cx="1903680" cy="456527"/>
          </a:xfrm>
          <a:prstGeom prst="rect">
            <a:avLst/>
          </a:prstGeom>
          <a:noFill/>
          <a:ln>
            <a:noFill/>
          </a:ln>
        </p:spPr>
        <p:txBody>
          <a:bodyPr anchorCtr="0" anchor="t" bIns="46775" lIns="17975" spcFirstLastPara="1" rIns="17975" wrap="square" tIns="46775">
            <a:noAutofit/>
          </a:bodyPr>
          <a:lstStyle/>
          <a:p>
            <a:pPr indent="0" lvl="0" marL="0" marR="0" rtl="0" algn="l">
              <a:lnSpc>
                <a:spcPct val="85000"/>
              </a:lnSpc>
              <a:spcBef>
                <a:spcPts val="0"/>
              </a:spcBef>
              <a:spcAft>
                <a:spcPts val="0"/>
              </a:spcAft>
              <a:buClr>
                <a:srgbClr val="000000"/>
              </a:buClr>
              <a:buSzPts val="2400"/>
              <a:buFont typeface="Arial"/>
              <a:buNone/>
            </a:pPr>
            <a:r>
              <a:rPr b="1" i="0" lang="en-US" sz="2400" u="none" cap="none" strike="noStrike">
                <a:solidFill>
                  <a:schemeClr val="dk1"/>
                </a:solidFill>
                <a:latin typeface="Comic Sans MS"/>
                <a:ea typeface="Comic Sans MS"/>
                <a:cs typeface="Comic Sans MS"/>
                <a:sym typeface="Comic Sans MS"/>
              </a:rPr>
              <a:t>Quick-sort</a:t>
            </a:r>
            <a:endParaRPr b="0" i="0" sz="1400" u="none" cap="none" strike="noStrike">
              <a:solidFill>
                <a:srgbClr val="000000"/>
              </a:solidFill>
              <a:latin typeface="Arial"/>
              <a:ea typeface="Arial"/>
              <a:cs typeface="Arial"/>
              <a:sym typeface="Arial"/>
            </a:endParaRPr>
          </a:p>
        </p:txBody>
      </p:sp>
      <p:sp>
        <p:nvSpPr>
          <p:cNvPr id="2574" name="Google Shape;2574;p295"/>
          <p:cNvSpPr/>
          <p:nvPr/>
        </p:nvSpPr>
        <p:spPr>
          <a:xfrm>
            <a:off x="2743200" y="4114513"/>
            <a:ext cx="2056320" cy="531415"/>
          </a:xfrm>
          <a:prstGeom prst="roundRect">
            <a:avLst>
              <a:gd fmla="val 296" name="adj"/>
            </a:avLst>
          </a:prstGeom>
          <a:noFill/>
          <a:ln cap="flat" cmpd="sng" w="38150">
            <a:solidFill>
              <a:srgbClr val="000000"/>
            </a:solidFill>
            <a:prstDash val="solid"/>
            <a:round/>
            <a:headEnd len="sm" w="sm" type="none"/>
            <a:tailEnd len="sm" w="sm" type="none"/>
          </a:ln>
        </p:spPr>
        <p:txBody>
          <a:bodyPr anchorCtr="0" anchor="ctr" bIns="41450" lIns="82925" spcFirstLastPara="1" rIns="82925" wrap="square" tIns="414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2575" name="Google Shape;2575;p295"/>
          <p:cNvCxnSpPr/>
          <p:nvPr/>
        </p:nvCxnSpPr>
        <p:spPr>
          <a:xfrm>
            <a:off x="2895840" y="4114512"/>
            <a:ext cx="0" cy="534296"/>
          </a:xfrm>
          <a:prstGeom prst="straightConnector1">
            <a:avLst/>
          </a:prstGeom>
          <a:noFill/>
          <a:ln cap="flat" cmpd="sng" w="38150">
            <a:solidFill>
              <a:srgbClr val="000000"/>
            </a:solidFill>
            <a:prstDash val="solid"/>
            <a:round/>
            <a:headEnd len="sm" w="sm" type="none"/>
            <a:tailEnd len="sm" w="sm" type="none"/>
          </a:ln>
        </p:spPr>
      </p:cxnSp>
      <p:cxnSp>
        <p:nvCxnSpPr>
          <p:cNvPr id="2576" name="Google Shape;2576;p295"/>
          <p:cNvCxnSpPr/>
          <p:nvPr/>
        </p:nvCxnSpPr>
        <p:spPr>
          <a:xfrm>
            <a:off x="4648320" y="4114512"/>
            <a:ext cx="0" cy="534296"/>
          </a:xfrm>
          <a:prstGeom prst="straightConnector1">
            <a:avLst/>
          </a:prstGeom>
          <a:noFill/>
          <a:ln cap="flat" cmpd="sng" w="38150">
            <a:solidFill>
              <a:srgbClr val="000000"/>
            </a:solidFill>
            <a:prstDash val="solid"/>
            <a:round/>
            <a:headEnd len="sm" w="sm" type="none"/>
            <a:tailEnd len="sm" w="sm"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3"/>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u="sng"/>
              <a:t>Process Types…</a:t>
            </a:r>
            <a:endParaRPr/>
          </a:p>
        </p:txBody>
      </p:sp>
      <p:sp>
        <p:nvSpPr>
          <p:cNvPr id="388" name="Google Shape;388;p53"/>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rmAutofit fontScale="85000" lnSpcReduction="20000"/>
          </a:bodyPr>
          <a:lstStyle/>
          <a:p>
            <a:pPr indent="-274320" lvl="0" marL="274320" rtl="0" algn="l">
              <a:lnSpc>
                <a:spcPct val="100000"/>
              </a:lnSpc>
              <a:spcBef>
                <a:spcPts val="0"/>
              </a:spcBef>
              <a:spcAft>
                <a:spcPts val="0"/>
              </a:spcAft>
              <a:buClr>
                <a:schemeClr val="accent3"/>
              </a:buClr>
              <a:buSzPct val="95000"/>
              <a:buFont typeface="Noto Sans Symbols"/>
              <a:buChar char="⚫"/>
            </a:pPr>
            <a:r>
              <a:rPr lang="en-US"/>
              <a:t>Process for Software development:</a:t>
            </a:r>
            <a:endParaRPr/>
          </a:p>
          <a:p>
            <a:pPr indent="-246888" lvl="1" marL="640080" rtl="0" algn="l">
              <a:lnSpc>
                <a:spcPct val="100000"/>
              </a:lnSpc>
              <a:spcBef>
                <a:spcPts val="408"/>
              </a:spcBef>
              <a:spcAft>
                <a:spcPts val="0"/>
              </a:spcAft>
              <a:buSzPct val="85000"/>
              <a:buFont typeface="Noto Sans Symbols"/>
              <a:buChar char="⚫"/>
            </a:pPr>
            <a:r>
              <a:rPr lang="en-US"/>
              <a:t>Produces Software as end result.</a:t>
            </a:r>
            <a:endParaRPr/>
          </a:p>
          <a:p>
            <a:pPr indent="-274320" lvl="0" marL="274320" rtl="0" algn="l">
              <a:lnSpc>
                <a:spcPct val="100000"/>
              </a:lnSpc>
              <a:spcBef>
                <a:spcPts val="442"/>
              </a:spcBef>
              <a:spcAft>
                <a:spcPts val="0"/>
              </a:spcAft>
              <a:buClr>
                <a:schemeClr val="accent3"/>
              </a:buClr>
              <a:buSzPct val="95000"/>
              <a:buFont typeface="Noto Sans Symbols"/>
              <a:buChar char="⚫"/>
            </a:pPr>
            <a:r>
              <a:rPr lang="en-US"/>
              <a:t>Multiple such processes may exist.</a:t>
            </a:r>
            <a:endParaRPr/>
          </a:p>
          <a:p>
            <a:pPr indent="-274320" lvl="0" marL="274320" rtl="0" algn="l">
              <a:lnSpc>
                <a:spcPct val="100000"/>
              </a:lnSpc>
              <a:spcBef>
                <a:spcPts val="442"/>
              </a:spcBef>
              <a:spcAft>
                <a:spcPts val="0"/>
              </a:spcAft>
              <a:buClr>
                <a:schemeClr val="accent3"/>
              </a:buClr>
              <a:buSzPct val="95000"/>
              <a:buFont typeface="Noto Sans Symbols"/>
              <a:buChar char="⚫"/>
            </a:pPr>
            <a:r>
              <a:rPr lang="en-US"/>
              <a:t>A project followes a particulor process.</a:t>
            </a:r>
            <a:endParaRPr/>
          </a:p>
          <a:p>
            <a:pPr indent="-274320" lvl="0" marL="274320" rtl="0" algn="l">
              <a:lnSpc>
                <a:spcPct val="100000"/>
              </a:lnSpc>
              <a:spcBef>
                <a:spcPts val="442"/>
              </a:spcBef>
              <a:spcAft>
                <a:spcPts val="0"/>
              </a:spcAft>
              <a:buClr>
                <a:schemeClr val="accent3"/>
              </a:buClr>
              <a:buSzPct val="95000"/>
              <a:buFont typeface="Noto Sans Symbols"/>
              <a:buChar char="⚫"/>
            </a:pPr>
            <a:r>
              <a:rPr lang="en-US"/>
              <a:t>Process for managing the project :</a:t>
            </a:r>
            <a:endParaRPr/>
          </a:p>
          <a:p>
            <a:pPr indent="-246888" lvl="1" marL="640080" rtl="0" algn="l">
              <a:lnSpc>
                <a:spcPct val="100000"/>
              </a:lnSpc>
              <a:spcBef>
                <a:spcPts val="408"/>
              </a:spcBef>
              <a:spcAft>
                <a:spcPts val="0"/>
              </a:spcAft>
              <a:buSzPct val="85000"/>
              <a:buFont typeface="Noto Sans Symbols"/>
              <a:buChar char="⚫"/>
            </a:pPr>
            <a:r>
              <a:rPr lang="en-US"/>
              <a:t>Defines project plaunning &amp; control.</a:t>
            </a:r>
            <a:endParaRPr/>
          </a:p>
          <a:p>
            <a:pPr indent="-246888" lvl="1" marL="640080" rtl="0" algn="l">
              <a:lnSpc>
                <a:spcPct val="100000"/>
              </a:lnSpc>
              <a:spcBef>
                <a:spcPts val="408"/>
              </a:spcBef>
              <a:spcAft>
                <a:spcPts val="0"/>
              </a:spcAft>
              <a:buSzPct val="85000"/>
              <a:buFont typeface="Noto Sans Symbols"/>
              <a:buChar char="⚫"/>
            </a:pPr>
            <a:r>
              <a:rPr lang="en-US"/>
              <a:t>Effect estimates made &amp; schedule prepared.</a:t>
            </a:r>
            <a:endParaRPr/>
          </a:p>
          <a:p>
            <a:pPr indent="-246888" lvl="1" marL="640080" rtl="0" algn="l">
              <a:lnSpc>
                <a:spcPct val="100000"/>
              </a:lnSpc>
              <a:spcBef>
                <a:spcPts val="408"/>
              </a:spcBef>
              <a:spcAft>
                <a:spcPts val="0"/>
              </a:spcAft>
              <a:buSzPct val="85000"/>
              <a:buFont typeface="Noto Sans Symbols"/>
              <a:buChar char="⚫"/>
            </a:pPr>
            <a:r>
              <a:rPr lang="en-US"/>
              <a:t>Resources provided.</a:t>
            </a:r>
            <a:endParaRPr/>
          </a:p>
          <a:p>
            <a:pPr indent="-246888" lvl="1" marL="640080" rtl="0" algn="l">
              <a:lnSpc>
                <a:spcPct val="100000"/>
              </a:lnSpc>
              <a:spcBef>
                <a:spcPts val="408"/>
              </a:spcBef>
              <a:spcAft>
                <a:spcPts val="0"/>
              </a:spcAft>
              <a:buSzPct val="85000"/>
              <a:buFont typeface="Noto Sans Symbols"/>
              <a:buChar char="⚫"/>
            </a:pPr>
            <a:r>
              <a:rPr lang="en-US"/>
              <a:t>Feedback taken for quality assurance.</a:t>
            </a:r>
            <a:endParaRPr/>
          </a:p>
          <a:p>
            <a:pPr indent="-246888" lvl="1" marL="640080" rtl="0" algn="l">
              <a:lnSpc>
                <a:spcPct val="100000"/>
              </a:lnSpc>
              <a:spcBef>
                <a:spcPts val="408"/>
              </a:spcBef>
              <a:spcAft>
                <a:spcPts val="0"/>
              </a:spcAft>
              <a:buSzPct val="85000"/>
              <a:buFont typeface="Noto Sans Symbols"/>
              <a:buChar char="⚫"/>
            </a:pPr>
            <a:r>
              <a:rPr lang="en-US"/>
              <a:t>Monitoring done.</a:t>
            </a:r>
            <a:endParaRPr/>
          </a:p>
          <a:p>
            <a:pPr indent="-274320" lvl="0" marL="274320" rtl="0" algn="l">
              <a:lnSpc>
                <a:spcPct val="100000"/>
              </a:lnSpc>
              <a:spcBef>
                <a:spcPts val="442"/>
              </a:spcBef>
              <a:spcAft>
                <a:spcPts val="0"/>
              </a:spcAft>
              <a:buClr>
                <a:schemeClr val="accent3"/>
              </a:buClr>
              <a:buSzPct val="95000"/>
              <a:buFont typeface="Noto Sans Symbols"/>
              <a:buChar char="⚫"/>
            </a:pPr>
            <a:r>
              <a:rPr lang="en-US"/>
              <a:t>Process for managing the above processes  themselves:</a:t>
            </a:r>
            <a:endParaRPr/>
          </a:p>
          <a:p>
            <a:pPr indent="-274320" lvl="0" marL="274320" rtl="0" algn="l">
              <a:lnSpc>
                <a:spcPct val="100000"/>
              </a:lnSpc>
              <a:spcBef>
                <a:spcPts val="442"/>
              </a:spcBef>
              <a:spcAft>
                <a:spcPts val="0"/>
              </a:spcAft>
              <a:buClr>
                <a:schemeClr val="accent3"/>
              </a:buClr>
              <a:buSzPct val="95000"/>
              <a:buFont typeface="Noto Sans Symbols"/>
              <a:buChar char="⚫"/>
            </a:pPr>
            <a:r>
              <a:rPr lang="en-US"/>
              <a:t>Improving the processes based on new techniques,tools etc.</a:t>
            </a:r>
            <a:endParaRPr/>
          </a:p>
          <a:p>
            <a:pPr indent="-274320" lvl="0" marL="274320" rtl="0" algn="just">
              <a:lnSpc>
                <a:spcPct val="100000"/>
              </a:lnSpc>
              <a:spcBef>
                <a:spcPts val="442"/>
              </a:spcBef>
              <a:spcAft>
                <a:spcPts val="0"/>
              </a:spcAft>
              <a:buClr>
                <a:schemeClr val="accent3"/>
              </a:buClr>
              <a:buSzPct val="95000"/>
              <a:buFont typeface="Noto Sans Symbols"/>
              <a:buChar char="⚫"/>
            </a:pPr>
            <a:r>
              <a:rPr lang="en-US"/>
              <a:t>Standardizations &amp; certification(ISO,CMM)</a:t>
            </a:r>
            <a:endParaRPr/>
          </a:p>
        </p:txBody>
      </p:sp>
      <p:pic>
        <p:nvPicPr>
          <p:cNvPr descr="dadar sign..JPG" id="389" name="Google Shape;389;p53"/>
          <p:cNvPicPr preferRelativeResize="0"/>
          <p:nvPr/>
        </p:nvPicPr>
        <p:blipFill rotWithShape="1">
          <a:blip r:embed="rId3">
            <a:alphaModFix/>
          </a:blip>
          <a:srcRect b="0" l="0" r="0" t="0"/>
          <a:stretch/>
        </p:blipFill>
        <p:spPr>
          <a:xfrm>
            <a:off x="7947025" y="6096000"/>
            <a:ext cx="1196975" cy="762000"/>
          </a:xfrm>
          <a:prstGeom prst="rect">
            <a:avLst/>
          </a:prstGeom>
          <a:noFill/>
          <a:ln>
            <a:noFill/>
          </a:ln>
        </p:spPr>
      </p:pic>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1" name="Shape 2581"/>
        <p:cNvGrpSpPr/>
        <p:nvPr/>
      </p:nvGrpSpPr>
      <p:grpSpPr>
        <a:xfrm>
          <a:off x="0" y="0"/>
          <a:ext cx="0" cy="0"/>
          <a:chOff x="0" y="0"/>
          <a:chExt cx="0" cy="0"/>
        </a:xfrm>
      </p:grpSpPr>
      <p:sp>
        <p:nvSpPr>
          <p:cNvPr id="2582" name="Google Shape;2582;p296"/>
          <p:cNvSpPr txBox="1"/>
          <p:nvPr>
            <p:ph type="title"/>
          </p:nvPr>
        </p:nvSpPr>
        <p:spPr>
          <a:xfrm>
            <a:off x="671040" y="276509"/>
            <a:ext cx="7800480" cy="911616"/>
          </a:xfrm>
          <a:prstGeom prst="rect">
            <a:avLst/>
          </a:prstGeom>
          <a:noFill/>
          <a:ln>
            <a:noFill/>
          </a:ln>
        </p:spPr>
        <p:txBody>
          <a:bodyPr anchorCtr="0" anchor="b" bIns="46775" lIns="17975" spcFirstLastPara="1" rIns="17975" wrap="square" tIns="46775">
            <a:normAutofit fontScale="90000"/>
          </a:bodyPr>
          <a:lstStyle/>
          <a:p>
            <a:pPr indent="0" lvl="0" marL="0" rtl="0" algn="l">
              <a:lnSpc>
                <a:spcPct val="100000"/>
              </a:lnSpc>
              <a:spcBef>
                <a:spcPts val="0"/>
              </a:spcBef>
              <a:spcAft>
                <a:spcPts val="0"/>
              </a:spcAft>
              <a:buSzPct val="38888"/>
              <a:buNone/>
            </a:pPr>
            <a:r>
              <a:rPr lang="en-US" sz="4000">
                <a:solidFill>
                  <a:srgbClr val="FF0000"/>
                </a:solidFill>
              </a:rPr>
              <a:t>Basic Building Blocks of Structure Chart</a:t>
            </a:r>
            <a:endParaRPr sz="4000">
              <a:solidFill>
                <a:srgbClr val="FF0000"/>
              </a:solidFill>
            </a:endParaRPr>
          </a:p>
        </p:txBody>
      </p:sp>
      <p:sp>
        <p:nvSpPr>
          <p:cNvPr id="2583" name="Google Shape;2583;p296"/>
          <p:cNvSpPr txBox="1"/>
          <p:nvPr>
            <p:ph idx="1" type="body"/>
          </p:nvPr>
        </p:nvSpPr>
        <p:spPr>
          <a:xfrm>
            <a:off x="190080" y="1228449"/>
            <a:ext cx="8727840" cy="4331975"/>
          </a:xfrm>
          <a:prstGeom prst="rect">
            <a:avLst/>
          </a:prstGeom>
          <a:noFill/>
          <a:ln>
            <a:noFill/>
          </a:ln>
        </p:spPr>
        <p:txBody>
          <a:bodyPr anchorCtr="0" anchor="t" bIns="46775" lIns="17975" spcFirstLastPara="1" rIns="17975" wrap="square" tIns="46775">
            <a:noAutofit/>
          </a:bodyPr>
          <a:lstStyle/>
          <a:p>
            <a:pPr indent="-311045" lvl="0" marL="311045" rtl="0" algn="l">
              <a:lnSpc>
                <a:spcPct val="100000"/>
              </a:lnSpc>
              <a:spcBef>
                <a:spcPts val="0"/>
              </a:spcBef>
              <a:spcAft>
                <a:spcPts val="0"/>
              </a:spcAft>
              <a:buSzPts val="2470"/>
              <a:buChar char="⚫"/>
            </a:pPr>
            <a:r>
              <a:rPr lang="en-US"/>
              <a:t>The diamond symbol  represents </a:t>
            </a:r>
            <a:r>
              <a:rPr lang="en-US">
                <a:solidFill>
                  <a:srgbClr val="00B0F0"/>
                </a:solidFill>
              </a:rPr>
              <a:t>selection</a:t>
            </a:r>
            <a:r>
              <a:rPr lang="en-US"/>
              <a:t>:</a:t>
            </a:r>
            <a:endParaRPr/>
          </a:p>
          <a:p>
            <a:pPr indent="-246061" lvl="1" marL="673930" rtl="0" algn="l">
              <a:lnSpc>
                <a:spcPct val="100000"/>
              </a:lnSpc>
              <a:spcBef>
                <a:spcPts val="499"/>
              </a:spcBef>
              <a:spcAft>
                <a:spcPts val="0"/>
              </a:spcAft>
              <a:buSzPts val="2040"/>
              <a:buChar char="⚫"/>
            </a:pPr>
            <a:r>
              <a:rPr lang="en-US"/>
              <a:t>One module of several modules connected  to the diamond symbol is invoked depending on some condition.</a:t>
            </a:r>
            <a:endParaRPr/>
          </a:p>
        </p:txBody>
      </p:sp>
      <p:sp>
        <p:nvSpPr>
          <p:cNvPr id="2584" name="Google Shape;2584;p296"/>
          <p:cNvSpPr txBox="1"/>
          <p:nvPr/>
        </p:nvSpPr>
        <p:spPr>
          <a:xfrm>
            <a:off x="1523520" y="4648809"/>
            <a:ext cx="1903680" cy="394601"/>
          </a:xfrm>
          <a:prstGeom prst="rect">
            <a:avLst/>
          </a:prstGeom>
          <a:noFill/>
          <a:ln>
            <a:noFill/>
          </a:ln>
        </p:spPr>
        <p:txBody>
          <a:bodyPr anchorCtr="0" anchor="t" bIns="46775" lIns="17975" spcFirstLastPara="1" rIns="17975" wrap="square" tIns="46775">
            <a:noAutofit/>
          </a:bodyPr>
          <a:lstStyle/>
          <a:p>
            <a:pPr indent="0" lvl="0" marL="0" marR="0" rtl="0" algn="l">
              <a:lnSpc>
                <a:spcPct val="85000"/>
              </a:lnSpc>
              <a:spcBef>
                <a:spcPts val="0"/>
              </a:spcBef>
              <a:spcAft>
                <a:spcPts val="0"/>
              </a:spcAft>
              <a:buClr>
                <a:srgbClr val="000000"/>
              </a:buClr>
              <a:buSzPts val="2000"/>
              <a:buFont typeface="Arial"/>
              <a:buNone/>
            </a:pPr>
            <a:r>
              <a:rPr b="1" i="0" lang="en-US" sz="2000" u="none" cap="none" strike="noStrike">
                <a:solidFill>
                  <a:schemeClr val="dk1"/>
                </a:solidFill>
                <a:latin typeface="Times"/>
                <a:ea typeface="Times"/>
                <a:cs typeface="Times"/>
                <a:sym typeface="Times"/>
              </a:rPr>
              <a:t>Process-order</a:t>
            </a:r>
            <a:endParaRPr b="0" i="0" sz="1400" u="none" cap="none" strike="noStrike">
              <a:solidFill>
                <a:srgbClr val="000000"/>
              </a:solidFill>
              <a:latin typeface="Arial"/>
              <a:ea typeface="Arial"/>
              <a:cs typeface="Arial"/>
              <a:sym typeface="Arial"/>
            </a:endParaRPr>
          </a:p>
        </p:txBody>
      </p:sp>
      <p:sp>
        <p:nvSpPr>
          <p:cNvPr id="2585" name="Google Shape;2585;p296"/>
          <p:cNvSpPr txBox="1"/>
          <p:nvPr/>
        </p:nvSpPr>
        <p:spPr>
          <a:xfrm>
            <a:off x="3733920" y="4648809"/>
            <a:ext cx="2131200" cy="394601"/>
          </a:xfrm>
          <a:prstGeom prst="rect">
            <a:avLst/>
          </a:prstGeom>
          <a:noFill/>
          <a:ln>
            <a:noFill/>
          </a:ln>
        </p:spPr>
        <p:txBody>
          <a:bodyPr anchorCtr="0" anchor="t" bIns="46775" lIns="17975" spcFirstLastPara="1" rIns="17975" wrap="square" tIns="46775">
            <a:noAutofit/>
          </a:bodyPr>
          <a:lstStyle/>
          <a:p>
            <a:pPr indent="0" lvl="0" marL="0" marR="0" rtl="0" algn="l">
              <a:lnSpc>
                <a:spcPct val="85000"/>
              </a:lnSpc>
              <a:spcBef>
                <a:spcPts val="0"/>
              </a:spcBef>
              <a:spcAft>
                <a:spcPts val="0"/>
              </a:spcAft>
              <a:buClr>
                <a:srgbClr val="000000"/>
              </a:buClr>
              <a:buSzPts val="2000"/>
              <a:buFont typeface="Arial"/>
              <a:buNone/>
            </a:pPr>
            <a:r>
              <a:rPr b="1" i="0" lang="en-US" sz="2000" u="none" cap="none" strike="noStrike">
                <a:solidFill>
                  <a:schemeClr val="dk1"/>
                </a:solidFill>
                <a:latin typeface="Times"/>
                <a:ea typeface="Times"/>
                <a:cs typeface="Times"/>
                <a:sym typeface="Times"/>
              </a:rPr>
              <a:t>Handle-indent</a:t>
            </a:r>
            <a:endParaRPr b="0" i="0" sz="1400" u="none" cap="none" strike="noStrike">
              <a:solidFill>
                <a:srgbClr val="000000"/>
              </a:solidFill>
              <a:latin typeface="Arial"/>
              <a:ea typeface="Arial"/>
              <a:cs typeface="Arial"/>
              <a:sym typeface="Arial"/>
            </a:endParaRPr>
          </a:p>
        </p:txBody>
      </p:sp>
      <p:sp>
        <p:nvSpPr>
          <p:cNvPr id="2586" name="Google Shape;2586;p296"/>
          <p:cNvSpPr/>
          <p:nvPr/>
        </p:nvSpPr>
        <p:spPr>
          <a:xfrm>
            <a:off x="4266721" y="3200016"/>
            <a:ext cx="836640" cy="532856"/>
          </a:xfrm>
          <a:prstGeom prst="roundRect">
            <a:avLst>
              <a:gd fmla="val 296" name="adj"/>
            </a:avLst>
          </a:prstGeom>
          <a:noFill/>
          <a:ln cap="flat" cmpd="sng" w="38150">
            <a:solidFill>
              <a:schemeClr val="dk1"/>
            </a:solidFill>
            <a:prstDash val="solid"/>
            <a:round/>
            <a:headEnd len="sm" w="sm" type="none"/>
            <a:tailEnd len="sm" w="sm" type="none"/>
          </a:ln>
        </p:spPr>
        <p:txBody>
          <a:bodyPr anchorCtr="0" anchor="ctr" bIns="41450" lIns="82925" spcFirstLastPara="1" rIns="82925" wrap="square" tIns="414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87" name="Google Shape;2587;p296"/>
          <p:cNvSpPr/>
          <p:nvPr/>
        </p:nvSpPr>
        <p:spPr>
          <a:xfrm>
            <a:off x="3657600" y="4572481"/>
            <a:ext cx="2056320" cy="531415"/>
          </a:xfrm>
          <a:prstGeom prst="roundRect">
            <a:avLst>
              <a:gd fmla="val 296" name="adj"/>
            </a:avLst>
          </a:prstGeom>
          <a:noFill/>
          <a:ln cap="flat" cmpd="sng" w="38150">
            <a:solidFill>
              <a:schemeClr val="dk1"/>
            </a:solidFill>
            <a:prstDash val="solid"/>
            <a:round/>
            <a:headEnd len="sm" w="sm" type="none"/>
            <a:tailEnd len="sm" w="sm" type="none"/>
          </a:ln>
        </p:spPr>
        <p:txBody>
          <a:bodyPr anchorCtr="0" anchor="ctr" bIns="41450" lIns="82925" spcFirstLastPara="1" rIns="82925" wrap="square" tIns="414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88" name="Google Shape;2588;p296"/>
          <p:cNvSpPr/>
          <p:nvPr/>
        </p:nvSpPr>
        <p:spPr>
          <a:xfrm>
            <a:off x="1372320" y="4572481"/>
            <a:ext cx="2054880" cy="531415"/>
          </a:xfrm>
          <a:prstGeom prst="roundRect">
            <a:avLst>
              <a:gd fmla="val 296" name="adj"/>
            </a:avLst>
          </a:prstGeom>
          <a:noFill/>
          <a:ln cap="flat" cmpd="sng" w="38150">
            <a:solidFill>
              <a:schemeClr val="dk1"/>
            </a:solidFill>
            <a:prstDash val="solid"/>
            <a:round/>
            <a:headEnd len="sm" w="sm" type="none"/>
            <a:tailEnd len="sm" w="sm" type="none"/>
          </a:ln>
        </p:spPr>
        <p:txBody>
          <a:bodyPr anchorCtr="0" anchor="ctr" bIns="41450" lIns="82925" spcFirstLastPara="1" rIns="82925" wrap="square" tIns="414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2589" name="Google Shape;2589;p296"/>
          <p:cNvCxnSpPr/>
          <p:nvPr/>
        </p:nvCxnSpPr>
        <p:spPr>
          <a:xfrm flipH="1">
            <a:off x="2286720" y="3885528"/>
            <a:ext cx="2132640" cy="686953"/>
          </a:xfrm>
          <a:prstGeom prst="straightConnector1">
            <a:avLst/>
          </a:prstGeom>
          <a:noFill/>
          <a:ln cap="flat" cmpd="sng" w="38150">
            <a:solidFill>
              <a:schemeClr val="dk1"/>
            </a:solidFill>
            <a:prstDash val="solid"/>
            <a:round/>
            <a:headEnd len="sm" w="sm" type="none"/>
            <a:tailEnd len="lg" w="lg" type="triangle"/>
          </a:ln>
        </p:spPr>
      </p:cxnSp>
      <p:cxnSp>
        <p:nvCxnSpPr>
          <p:cNvPr id="2590" name="Google Shape;2590;p296"/>
          <p:cNvCxnSpPr/>
          <p:nvPr/>
        </p:nvCxnSpPr>
        <p:spPr>
          <a:xfrm>
            <a:off x="4648320" y="4038184"/>
            <a:ext cx="0" cy="534297"/>
          </a:xfrm>
          <a:prstGeom prst="straightConnector1">
            <a:avLst/>
          </a:prstGeom>
          <a:noFill/>
          <a:ln cap="flat" cmpd="sng" w="38150">
            <a:solidFill>
              <a:schemeClr val="dk1"/>
            </a:solidFill>
            <a:prstDash val="solid"/>
            <a:round/>
            <a:headEnd len="sm" w="sm" type="none"/>
            <a:tailEnd len="lg" w="lg" type="triangle"/>
          </a:ln>
        </p:spPr>
      </p:cxnSp>
      <p:sp>
        <p:nvSpPr>
          <p:cNvPr id="2591" name="Google Shape;2591;p296"/>
          <p:cNvSpPr txBox="1"/>
          <p:nvPr/>
        </p:nvSpPr>
        <p:spPr>
          <a:xfrm>
            <a:off x="4343040" y="3200016"/>
            <a:ext cx="1141920" cy="456528"/>
          </a:xfrm>
          <a:prstGeom prst="rect">
            <a:avLst/>
          </a:prstGeom>
          <a:noFill/>
          <a:ln>
            <a:noFill/>
          </a:ln>
        </p:spPr>
        <p:txBody>
          <a:bodyPr anchorCtr="0" anchor="t" bIns="46775" lIns="17975" spcFirstLastPara="1" rIns="17975" wrap="square" tIns="46775">
            <a:noAutofit/>
          </a:bodyPr>
          <a:lstStyle/>
          <a:p>
            <a:pPr indent="0" lvl="0" marL="0" marR="0" rtl="0" algn="l">
              <a:lnSpc>
                <a:spcPct val="85000"/>
              </a:lnSpc>
              <a:spcBef>
                <a:spcPts val="0"/>
              </a:spcBef>
              <a:spcAft>
                <a:spcPts val="0"/>
              </a:spcAft>
              <a:buClr>
                <a:srgbClr val="000000"/>
              </a:buClr>
              <a:buSzPts val="2400"/>
              <a:buFont typeface="Arial"/>
              <a:buNone/>
            </a:pPr>
            <a:r>
              <a:rPr b="1" i="0" lang="en-US" sz="2400" u="none" cap="none" strike="noStrike">
                <a:solidFill>
                  <a:schemeClr val="dk1"/>
                </a:solidFill>
                <a:latin typeface="Times"/>
                <a:ea typeface="Times"/>
                <a:cs typeface="Times"/>
                <a:sym typeface="Times"/>
              </a:rPr>
              <a:t>root</a:t>
            </a:r>
            <a:endParaRPr b="0" i="0" sz="1400" u="none" cap="none" strike="noStrike">
              <a:solidFill>
                <a:srgbClr val="000000"/>
              </a:solidFill>
              <a:latin typeface="Arial"/>
              <a:ea typeface="Arial"/>
              <a:cs typeface="Arial"/>
              <a:sym typeface="Arial"/>
            </a:endParaRPr>
          </a:p>
        </p:txBody>
      </p:sp>
      <p:sp>
        <p:nvSpPr>
          <p:cNvPr id="2592" name="Google Shape;2592;p296"/>
          <p:cNvSpPr txBox="1"/>
          <p:nvPr/>
        </p:nvSpPr>
        <p:spPr>
          <a:xfrm>
            <a:off x="6019200" y="4648809"/>
            <a:ext cx="1903680" cy="394601"/>
          </a:xfrm>
          <a:prstGeom prst="rect">
            <a:avLst/>
          </a:prstGeom>
          <a:noFill/>
          <a:ln>
            <a:noFill/>
          </a:ln>
        </p:spPr>
        <p:txBody>
          <a:bodyPr anchorCtr="0" anchor="t" bIns="46775" lIns="17975" spcFirstLastPara="1" rIns="17975" wrap="square" tIns="46775">
            <a:noAutofit/>
          </a:bodyPr>
          <a:lstStyle/>
          <a:p>
            <a:pPr indent="0" lvl="0" marL="0" marR="0" rtl="0" algn="l">
              <a:lnSpc>
                <a:spcPct val="85000"/>
              </a:lnSpc>
              <a:spcBef>
                <a:spcPts val="0"/>
              </a:spcBef>
              <a:spcAft>
                <a:spcPts val="0"/>
              </a:spcAft>
              <a:buClr>
                <a:srgbClr val="000000"/>
              </a:buClr>
              <a:buSzPts val="2000"/>
              <a:buFont typeface="Arial"/>
              <a:buNone/>
            </a:pPr>
            <a:r>
              <a:rPr b="1" i="0" lang="en-US" sz="2000" u="none" cap="none" strike="noStrike">
                <a:solidFill>
                  <a:schemeClr val="dk1"/>
                </a:solidFill>
                <a:latin typeface="Times"/>
                <a:ea typeface="Times"/>
                <a:cs typeface="Times"/>
                <a:sym typeface="Times"/>
              </a:rPr>
              <a:t>Handle-query</a:t>
            </a:r>
            <a:endParaRPr b="0" i="0" sz="1400" u="none" cap="none" strike="noStrike">
              <a:solidFill>
                <a:srgbClr val="000000"/>
              </a:solidFill>
              <a:latin typeface="Arial"/>
              <a:ea typeface="Arial"/>
              <a:cs typeface="Arial"/>
              <a:sym typeface="Arial"/>
            </a:endParaRPr>
          </a:p>
        </p:txBody>
      </p:sp>
      <p:sp>
        <p:nvSpPr>
          <p:cNvPr id="2593" name="Google Shape;2593;p296"/>
          <p:cNvSpPr/>
          <p:nvPr/>
        </p:nvSpPr>
        <p:spPr>
          <a:xfrm>
            <a:off x="5868000" y="4572481"/>
            <a:ext cx="2054880" cy="531415"/>
          </a:xfrm>
          <a:prstGeom prst="roundRect">
            <a:avLst>
              <a:gd fmla="val 296" name="adj"/>
            </a:avLst>
          </a:prstGeom>
          <a:noFill/>
          <a:ln cap="flat" cmpd="sng" w="38150">
            <a:solidFill>
              <a:schemeClr val="dk1"/>
            </a:solidFill>
            <a:prstDash val="solid"/>
            <a:round/>
            <a:headEnd len="sm" w="sm" type="none"/>
            <a:tailEnd len="sm" w="sm" type="none"/>
          </a:ln>
        </p:spPr>
        <p:txBody>
          <a:bodyPr anchorCtr="0" anchor="ctr" bIns="41450" lIns="82925" spcFirstLastPara="1" rIns="82925" wrap="square" tIns="414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2594" name="Google Shape;2594;p296"/>
          <p:cNvCxnSpPr/>
          <p:nvPr/>
        </p:nvCxnSpPr>
        <p:spPr>
          <a:xfrm>
            <a:off x="4648320" y="3961856"/>
            <a:ext cx="0" cy="610624"/>
          </a:xfrm>
          <a:prstGeom prst="straightConnector1">
            <a:avLst/>
          </a:prstGeom>
          <a:noFill/>
          <a:ln cap="flat" cmpd="sng" w="38150">
            <a:solidFill>
              <a:schemeClr val="dk1"/>
            </a:solidFill>
            <a:prstDash val="solid"/>
            <a:round/>
            <a:headEnd len="sm" w="sm" type="none"/>
            <a:tailEnd len="lg" w="lg" type="triangle"/>
          </a:ln>
        </p:spPr>
      </p:cxnSp>
      <p:cxnSp>
        <p:nvCxnSpPr>
          <p:cNvPr id="2595" name="Google Shape;2595;p296"/>
          <p:cNvCxnSpPr/>
          <p:nvPr/>
        </p:nvCxnSpPr>
        <p:spPr>
          <a:xfrm>
            <a:off x="4877280" y="3885528"/>
            <a:ext cx="1981440" cy="686953"/>
          </a:xfrm>
          <a:prstGeom prst="straightConnector1">
            <a:avLst/>
          </a:prstGeom>
          <a:noFill/>
          <a:ln cap="flat" cmpd="sng" w="38150">
            <a:solidFill>
              <a:schemeClr val="dk1"/>
            </a:solidFill>
            <a:prstDash val="solid"/>
            <a:round/>
            <a:headEnd len="sm" w="sm" type="none"/>
            <a:tailEnd len="lg" w="lg" type="triangle"/>
          </a:ln>
        </p:spPr>
      </p:cxnSp>
      <p:sp>
        <p:nvSpPr>
          <p:cNvPr id="2596" name="Google Shape;2596;p296"/>
          <p:cNvSpPr/>
          <p:nvPr/>
        </p:nvSpPr>
        <p:spPr>
          <a:xfrm>
            <a:off x="4419361" y="3734313"/>
            <a:ext cx="456480" cy="226103"/>
          </a:xfrm>
          <a:custGeom>
            <a:rect b="b" l="l" r="r" t="t"/>
            <a:pathLst>
              <a:path extrusionOk="0" h="636" w="1271">
                <a:moveTo>
                  <a:pt x="635" y="0"/>
                </a:moveTo>
                <a:lnTo>
                  <a:pt x="1270" y="317"/>
                </a:lnTo>
                <a:lnTo>
                  <a:pt x="635" y="635"/>
                </a:lnTo>
                <a:lnTo>
                  <a:pt x="0" y="317"/>
                </a:lnTo>
                <a:lnTo>
                  <a:pt x="635" y="0"/>
                </a:lnTo>
              </a:path>
            </a:pathLst>
          </a:custGeom>
          <a:noFill/>
          <a:ln cap="flat" cmpd="sng" w="38150">
            <a:solidFill>
              <a:schemeClr val="dk1"/>
            </a:solidFill>
            <a:prstDash val="solid"/>
            <a:round/>
            <a:headEnd len="sm" w="sm" type="none"/>
            <a:tailEnd len="sm" w="sm" type="none"/>
          </a:ln>
        </p:spPr>
        <p:txBody>
          <a:bodyPr anchorCtr="0" anchor="ctr" bIns="41450" lIns="82925" spcFirstLastPara="1" rIns="82925" wrap="square" tIns="414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1" name="Shape 2601"/>
        <p:cNvGrpSpPr/>
        <p:nvPr/>
      </p:nvGrpSpPr>
      <p:grpSpPr>
        <a:xfrm>
          <a:off x="0" y="0"/>
          <a:ext cx="0" cy="0"/>
          <a:chOff x="0" y="0"/>
          <a:chExt cx="0" cy="0"/>
        </a:xfrm>
      </p:grpSpPr>
      <p:sp>
        <p:nvSpPr>
          <p:cNvPr id="2602" name="Google Shape;2602;p297"/>
          <p:cNvSpPr txBox="1"/>
          <p:nvPr>
            <p:ph type="title"/>
          </p:nvPr>
        </p:nvSpPr>
        <p:spPr>
          <a:xfrm>
            <a:off x="671040" y="264988"/>
            <a:ext cx="7800480" cy="992265"/>
          </a:xfrm>
          <a:prstGeom prst="rect">
            <a:avLst/>
          </a:prstGeom>
          <a:noFill/>
          <a:ln>
            <a:noFill/>
          </a:ln>
        </p:spPr>
        <p:txBody>
          <a:bodyPr anchorCtr="0" anchor="b" bIns="46775" lIns="17975" spcFirstLastPara="1" rIns="17975" wrap="square" tIns="46775">
            <a:normAutofit fontScale="90000"/>
          </a:bodyPr>
          <a:lstStyle/>
          <a:p>
            <a:pPr indent="0" lvl="0" marL="0" rtl="0" algn="l">
              <a:lnSpc>
                <a:spcPct val="100000"/>
              </a:lnSpc>
              <a:spcBef>
                <a:spcPts val="0"/>
              </a:spcBef>
              <a:spcAft>
                <a:spcPts val="0"/>
              </a:spcAft>
              <a:buSzPct val="38888"/>
              <a:buNone/>
            </a:pPr>
            <a:r>
              <a:rPr lang="en-US" sz="4000">
                <a:solidFill>
                  <a:srgbClr val="FF0000"/>
                </a:solidFill>
              </a:rPr>
              <a:t>Basic Building Blocks of Structure Chart</a:t>
            </a:r>
            <a:endParaRPr sz="4000">
              <a:solidFill>
                <a:srgbClr val="FF0000"/>
              </a:solidFill>
            </a:endParaRPr>
          </a:p>
        </p:txBody>
      </p:sp>
      <p:sp>
        <p:nvSpPr>
          <p:cNvPr id="2603" name="Google Shape;2603;p297"/>
          <p:cNvSpPr txBox="1"/>
          <p:nvPr>
            <p:ph idx="1" type="body"/>
          </p:nvPr>
        </p:nvSpPr>
        <p:spPr>
          <a:xfrm>
            <a:off x="385920" y="1408468"/>
            <a:ext cx="8267040" cy="4228284"/>
          </a:xfrm>
          <a:prstGeom prst="rect">
            <a:avLst/>
          </a:prstGeom>
          <a:noFill/>
          <a:ln>
            <a:noFill/>
          </a:ln>
        </p:spPr>
        <p:txBody>
          <a:bodyPr anchorCtr="0" anchor="t" bIns="46775" lIns="17975" spcFirstLastPara="1" rIns="17975" wrap="square" tIns="46775">
            <a:noAutofit/>
          </a:bodyPr>
          <a:lstStyle/>
          <a:p>
            <a:pPr indent="-311045" lvl="0" marL="311045" rtl="0" algn="l">
              <a:lnSpc>
                <a:spcPct val="100000"/>
              </a:lnSpc>
              <a:spcBef>
                <a:spcPts val="0"/>
              </a:spcBef>
              <a:spcAft>
                <a:spcPts val="0"/>
              </a:spcAft>
              <a:buSzPts val="2470"/>
              <a:buChar char="⚫"/>
            </a:pPr>
            <a:r>
              <a:rPr lang="en-US"/>
              <a:t>A loop around control flow arrows denotes that the concerned modules are invoked repeatedly.</a:t>
            </a:r>
            <a:endParaRPr/>
          </a:p>
        </p:txBody>
      </p:sp>
      <p:sp>
        <p:nvSpPr>
          <p:cNvPr id="2604" name="Google Shape;2604;p297"/>
          <p:cNvSpPr txBox="1"/>
          <p:nvPr/>
        </p:nvSpPr>
        <p:spPr>
          <a:xfrm>
            <a:off x="1372321" y="4648809"/>
            <a:ext cx="1902240" cy="394601"/>
          </a:xfrm>
          <a:prstGeom prst="rect">
            <a:avLst/>
          </a:prstGeom>
          <a:noFill/>
          <a:ln>
            <a:noFill/>
          </a:ln>
        </p:spPr>
        <p:txBody>
          <a:bodyPr anchorCtr="0" anchor="t" bIns="46775" lIns="17975" spcFirstLastPara="1" rIns="17975" wrap="square" tIns="46775">
            <a:noAutofit/>
          </a:bodyPr>
          <a:lstStyle/>
          <a:p>
            <a:pPr indent="0" lvl="0" marL="0" marR="0" rtl="0" algn="l">
              <a:lnSpc>
                <a:spcPct val="85000"/>
              </a:lnSpc>
              <a:spcBef>
                <a:spcPts val="0"/>
              </a:spcBef>
              <a:spcAft>
                <a:spcPts val="0"/>
              </a:spcAft>
              <a:buClr>
                <a:srgbClr val="000000"/>
              </a:buClr>
              <a:buSzPts val="2000"/>
              <a:buFont typeface="Arial"/>
              <a:buNone/>
            </a:pPr>
            <a:r>
              <a:rPr b="1" i="0" lang="en-US" sz="2000" u="none" cap="none" strike="noStrike">
                <a:solidFill>
                  <a:schemeClr val="dk1"/>
                </a:solidFill>
                <a:latin typeface="Times"/>
                <a:ea typeface="Times"/>
                <a:cs typeface="Times"/>
                <a:sym typeface="Times"/>
              </a:rPr>
              <a:t>Process-order</a:t>
            </a:r>
            <a:endParaRPr b="0" i="0" sz="1400" u="none" cap="none" strike="noStrike">
              <a:solidFill>
                <a:srgbClr val="000000"/>
              </a:solidFill>
              <a:latin typeface="Arial"/>
              <a:ea typeface="Arial"/>
              <a:cs typeface="Arial"/>
              <a:sym typeface="Arial"/>
            </a:endParaRPr>
          </a:p>
        </p:txBody>
      </p:sp>
      <p:sp>
        <p:nvSpPr>
          <p:cNvPr id="2605" name="Google Shape;2605;p297"/>
          <p:cNvSpPr txBox="1"/>
          <p:nvPr/>
        </p:nvSpPr>
        <p:spPr>
          <a:xfrm>
            <a:off x="3581281" y="4648809"/>
            <a:ext cx="2132640" cy="394601"/>
          </a:xfrm>
          <a:prstGeom prst="rect">
            <a:avLst/>
          </a:prstGeom>
          <a:noFill/>
          <a:ln>
            <a:noFill/>
          </a:ln>
        </p:spPr>
        <p:txBody>
          <a:bodyPr anchorCtr="0" anchor="t" bIns="46775" lIns="17975" spcFirstLastPara="1" rIns="17975" wrap="square" tIns="46775">
            <a:noAutofit/>
          </a:bodyPr>
          <a:lstStyle/>
          <a:p>
            <a:pPr indent="0" lvl="0" marL="0" marR="0" rtl="0" algn="l">
              <a:lnSpc>
                <a:spcPct val="85000"/>
              </a:lnSpc>
              <a:spcBef>
                <a:spcPts val="0"/>
              </a:spcBef>
              <a:spcAft>
                <a:spcPts val="0"/>
              </a:spcAft>
              <a:buClr>
                <a:srgbClr val="000000"/>
              </a:buClr>
              <a:buSzPts val="2000"/>
              <a:buFont typeface="Arial"/>
              <a:buNone/>
            </a:pPr>
            <a:r>
              <a:rPr b="1" i="0" lang="en-US" sz="2000" u="none" cap="none" strike="noStrike">
                <a:solidFill>
                  <a:schemeClr val="dk1"/>
                </a:solidFill>
                <a:latin typeface="Times"/>
                <a:ea typeface="Times"/>
                <a:cs typeface="Times"/>
                <a:sym typeface="Times"/>
              </a:rPr>
              <a:t>Handle-indent</a:t>
            </a:r>
            <a:endParaRPr b="0" i="0" sz="1400" u="none" cap="none" strike="noStrike">
              <a:solidFill>
                <a:srgbClr val="000000"/>
              </a:solidFill>
              <a:latin typeface="Arial"/>
              <a:ea typeface="Arial"/>
              <a:cs typeface="Arial"/>
              <a:sym typeface="Arial"/>
            </a:endParaRPr>
          </a:p>
        </p:txBody>
      </p:sp>
      <p:sp>
        <p:nvSpPr>
          <p:cNvPr id="2606" name="Google Shape;2606;p297"/>
          <p:cNvSpPr/>
          <p:nvPr/>
        </p:nvSpPr>
        <p:spPr>
          <a:xfrm>
            <a:off x="4115520" y="2972472"/>
            <a:ext cx="835200" cy="531416"/>
          </a:xfrm>
          <a:prstGeom prst="roundRect">
            <a:avLst>
              <a:gd fmla="val 296" name="adj"/>
            </a:avLst>
          </a:prstGeom>
          <a:noFill/>
          <a:ln cap="flat" cmpd="sng" w="38150">
            <a:solidFill>
              <a:schemeClr val="dk1"/>
            </a:solidFill>
            <a:prstDash val="solid"/>
            <a:round/>
            <a:headEnd len="sm" w="sm" type="none"/>
            <a:tailEnd len="sm" w="sm" type="none"/>
          </a:ln>
        </p:spPr>
        <p:txBody>
          <a:bodyPr anchorCtr="0" anchor="ctr" bIns="41450" lIns="82925" spcFirstLastPara="1" rIns="82925" wrap="square" tIns="414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607" name="Google Shape;2607;p297"/>
          <p:cNvSpPr/>
          <p:nvPr/>
        </p:nvSpPr>
        <p:spPr>
          <a:xfrm>
            <a:off x="3504960" y="4572481"/>
            <a:ext cx="2056320" cy="531415"/>
          </a:xfrm>
          <a:prstGeom prst="roundRect">
            <a:avLst>
              <a:gd fmla="val 296" name="adj"/>
            </a:avLst>
          </a:prstGeom>
          <a:noFill/>
          <a:ln cap="flat" cmpd="sng" w="38150">
            <a:solidFill>
              <a:schemeClr val="dk1"/>
            </a:solidFill>
            <a:prstDash val="solid"/>
            <a:round/>
            <a:headEnd len="sm" w="sm" type="none"/>
            <a:tailEnd len="sm" w="sm" type="none"/>
          </a:ln>
        </p:spPr>
        <p:txBody>
          <a:bodyPr anchorCtr="0" anchor="ctr" bIns="41450" lIns="82925" spcFirstLastPara="1" rIns="82925" wrap="square" tIns="414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608" name="Google Shape;2608;p297"/>
          <p:cNvSpPr/>
          <p:nvPr/>
        </p:nvSpPr>
        <p:spPr>
          <a:xfrm>
            <a:off x="1219680" y="4572481"/>
            <a:ext cx="2054880" cy="531415"/>
          </a:xfrm>
          <a:prstGeom prst="roundRect">
            <a:avLst>
              <a:gd fmla="val 296" name="adj"/>
            </a:avLst>
          </a:prstGeom>
          <a:noFill/>
          <a:ln cap="flat" cmpd="sng" w="38150">
            <a:solidFill>
              <a:schemeClr val="dk1"/>
            </a:solidFill>
            <a:prstDash val="solid"/>
            <a:round/>
            <a:headEnd len="sm" w="sm" type="none"/>
            <a:tailEnd len="sm" w="sm" type="none"/>
          </a:ln>
        </p:spPr>
        <p:txBody>
          <a:bodyPr anchorCtr="0" anchor="ctr" bIns="41450" lIns="82925" spcFirstLastPara="1" rIns="82925" wrap="square" tIns="414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2609" name="Google Shape;2609;p297"/>
          <p:cNvCxnSpPr/>
          <p:nvPr/>
        </p:nvCxnSpPr>
        <p:spPr>
          <a:xfrm flipH="1">
            <a:off x="2286720" y="3505328"/>
            <a:ext cx="1903680" cy="1067152"/>
          </a:xfrm>
          <a:prstGeom prst="straightConnector1">
            <a:avLst/>
          </a:prstGeom>
          <a:noFill/>
          <a:ln cap="flat" cmpd="sng" w="38150">
            <a:solidFill>
              <a:schemeClr val="dk1"/>
            </a:solidFill>
            <a:prstDash val="solid"/>
            <a:round/>
            <a:headEnd len="sm" w="sm" type="none"/>
            <a:tailEnd len="lg" w="lg" type="triangle"/>
          </a:ln>
        </p:spPr>
      </p:cxnSp>
      <p:sp>
        <p:nvSpPr>
          <p:cNvPr id="2610" name="Google Shape;2610;p297"/>
          <p:cNvSpPr txBox="1"/>
          <p:nvPr/>
        </p:nvSpPr>
        <p:spPr>
          <a:xfrm>
            <a:off x="4190400" y="2972472"/>
            <a:ext cx="1141920" cy="455088"/>
          </a:xfrm>
          <a:prstGeom prst="rect">
            <a:avLst/>
          </a:prstGeom>
          <a:noFill/>
          <a:ln>
            <a:noFill/>
          </a:ln>
        </p:spPr>
        <p:txBody>
          <a:bodyPr anchorCtr="0" anchor="t" bIns="46775" lIns="17975" spcFirstLastPara="1" rIns="17975" wrap="square" tIns="46775">
            <a:noAutofit/>
          </a:bodyPr>
          <a:lstStyle/>
          <a:p>
            <a:pPr indent="0" lvl="0" marL="0" marR="0" rtl="0" algn="l">
              <a:lnSpc>
                <a:spcPct val="85000"/>
              </a:lnSpc>
              <a:spcBef>
                <a:spcPts val="0"/>
              </a:spcBef>
              <a:spcAft>
                <a:spcPts val="0"/>
              </a:spcAft>
              <a:buClr>
                <a:srgbClr val="000000"/>
              </a:buClr>
              <a:buSzPts val="2400"/>
              <a:buFont typeface="Arial"/>
              <a:buNone/>
            </a:pPr>
            <a:r>
              <a:rPr b="1" i="0" lang="en-US" sz="2400" u="none" cap="none" strike="noStrike">
                <a:solidFill>
                  <a:schemeClr val="dk1"/>
                </a:solidFill>
                <a:latin typeface="Times"/>
                <a:ea typeface="Times"/>
                <a:cs typeface="Times"/>
                <a:sym typeface="Times"/>
              </a:rPr>
              <a:t>root</a:t>
            </a:r>
            <a:endParaRPr b="0" i="0" sz="1400" u="none" cap="none" strike="noStrike">
              <a:solidFill>
                <a:srgbClr val="000000"/>
              </a:solidFill>
              <a:latin typeface="Arial"/>
              <a:ea typeface="Arial"/>
              <a:cs typeface="Arial"/>
              <a:sym typeface="Arial"/>
            </a:endParaRPr>
          </a:p>
        </p:txBody>
      </p:sp>
      <p:sp>
        <p:nvSpPr>
          <p:cNvPr id="2611" name="Google Shape;2611;p297"/>
          <p:cNvSpPr txBox="1"/>
          <p:nvPr/>
        </p:nvSpPr>
        <p:spPr>
          <a:xfrm>
            <a:off x="5868001" y="4648809"/>
            <a:ext cx="1902240" cy="394601"/>
          </a:xfrm>
          <a:prstGeom prst="rect">
            <a:avLst/>
          </a:prstGeom>
          <a:noFill/>
          <a:ln>
            <a:noFill/>
          </a:ln>
        </p:spPr>
        <p:txBody>
          <a:bodyPr anchorCtr="0" anchor="t" bIns="46775" lIns="17975" spcFirstLastPara="1" rIns="17975" wrap="square" tIns="46775">
            <a:noAutofit/>
          </a:bodyPr>
          <a:lstStyle/>
          <a:p>
            <a:pPr indent="0" lvl="0" marL="0" marR="0" rtl="0" algn="l">
              <a:lnSpc>
                <a:spcPct val="85000"/>
              </a:lnSpc>
              <a:spcBef>
                <a:spcPts val="0"/>
              </a:spcBef>
              <a:spcAft>
                <a:spcPts val="0"/>
              </a:spcAft>
              <a:buClr>
                <a:srgbClr val="000000"/>
              </a:buClr>
              <a:buSzPts val="2000"/>
              <a:buFont typeface="Arial"/>
              <a:buNone/>
            </a:pPr>
            <a:r>
              <a:rPr b="1" i="0" lang="en-US" sz="2000" u="none" cap="none" strike="noStrike">
                <a:solidFill>
                  <a:schemeClr val="dk1"/>
                </a:solidFill>
                <a:latin typeface="Times"/>
                <a:ea typeface="Times"/>
                <a:cs typeface="Times"/>
                <a:sym typeface="Times"/>
              </a:rPr>
              <a:t>Handle-query</a:t>
            </a:r>
            <a:endParaRPr b="0" i="0" sz="1400" u="none" cap="none" strike="noStrike">
              <a:solidFill>
                <a:srgbClr val="000000"/>
              </a:solidFill>
              <a:latin typeface="Arial"/>
              <a:ea typeface="Arial"/>
              <a:cs typeface="Arial"/>
              <a:sym typeface="Arial"/>
            </a:endParaRPr>
          </a:p>
        </p:txBody>
      </p:sp>
      <p:sp>
        <p:nvSpPr>
          <p:cNvPr id="2612" name="Google Shape;2612;p297"/>
          <p:cNvSpPr/>
          <p:nvPr/>
        </p:nvSpPr>
        <p:spPr>
          <a:xfrm>
            <a:off x="5715360" y="4572481"/>
            <a:ext cx="2054880" cy="531415"/>
          </a:xfrm>
          <a:prstGeom prst="roundRect">
            <a:avLst>
              <a:gd fmla="val 296" name="adj"/>
            </a:avLst>
          </a:prstGeom>
          <a:noFill/>
          <a:ln cap="flat" cmpd="sng" w="38150">
            <a:solidFill>
              <a:schemeClr val="dk1"/>
            </a:solidFill>
            <a:prstDash val="solid"/>
            <a:round/>
            <a:headEnd len="sm" w="sm" type="none"/>
            <a:tailEnd len="sm" w="sm" type="none"/>
          </a:ln>
        </p:spPr>
        <p:txBody>
          <a:bodyPr anchorCtr="0" anchor="ctr" bIns="41450" lIns="82925" spcFirstLastPara="1" rIns="82925" wrap="square" tIns="414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2613" name="Google Shape;2613;p297"/>
          <p:cNvCxnSpPr/>
          <p:nvPr/>
        </p:nvCxnSpPr>
        <p:spPr>
          <a:xfrm>
            <a:off x="4495680" y="3505328"/>
            <a:ext cx="0" cy="1067152"/>
          </a:xfrm>
          <a:prstGeom prst="straightConnector1">
            <a:avLst/>
          </a:prstGeom>
          <a:noFill/>
          <a:ln cap="flat" cmpd="sng" w="38150">
            <a:solidFill>
              <a:schemeClr val="dk1"/>
            </a:solidFill>
            <a:prstDash val="solid"/>
            <a:round/>
            <a:headEnd len="sm" w="sm" type="none"/>
            <a:tailEnd len="lg" w="lg" type="triangle"/>
          </a:ln>
        </p:spPr>
      </p:cxnSp>
      <p:cxnSp>
        <p:nvCxnSpPr>
          <p:cNvPr id="2614" name="Google Shape;2614;p297"/>
          <p:cNvCxnSpPr/>
          <p:nvPr/>
        </p:nvCxnSpPr>
        <p:spPr>
          <a:xfrm>
            <a:off x="4877281" y="3505328"/>
            <a:ext cx="1828800" cy="1067152"/>
          </a:xfrm>
          <a:prstGeom prst="straightConnector1">
            <a:avLst/>
          </a:prstGeom>
          <a:noFill/>
          <a:ln cap="flat" cmpd="sng" w="38150">
            <a:solidFill>
              <a:schemeClr val="dk1"/>
            </a:solidFill>
            <a:prstDash val="solid"/>
            <a:round/>
            <a:headEnd len="sm" w="sm" type="none"/>
            <a:tailEnd len="lg" w="lg" type="triangle"/>
          </a:ln>
        </p:spPr>
      </p:cxnSp>
      <p:sp>
        <p:nvSpPr>
          <p:cNvPr id="2615" name="Google Shape;2615;p297"/>
          <p:cNvSpPr/>
          <p:nvPr/>
        </p:nvSpPr>
        <p:spPr>
          <a:xfrm>
            <a:off x="3504960" y="3581657"/>
            <a:ext cx="2208960" cy="378759"/>
          </a:xfrm>
          <a:custGeom>
            <a:rect b="b" l="l" r="r" t="t"/>
            <a:pathLst>
              <a:path extrusionOk="0" h="1059" w="6138">
                <a:moveTo>
                  <a:pt x="0" y="0"/>
                </a:moveTo>
                <a:cubicBezTo>
                  <a:pt x="904" y="530"/>
                  <a:pt x="1810" y="1058"/>
                  <a:pt x="2833" y="1058"/>
                </a:cubicBezTo>
                <a:cubicBezTo>
                  <a:pt x="3855" y="1058"/>
                  <a:pt x="4996" y="530"/>
                  <a:pt x="6137" y="0"/>
                </a:cubicBezTo>
              </a:path>
            </a:pathLst>
          </a:custGeom>
          <a:noFill/>
          <a:ln cap="flat" cmpd="sng" w="38150">
            <a:solidFill>
              <a:schemeClr val="dk1"/>
            </a:solidFill>
            <a:prstDash val="solid"/>
            <a:round/>
            <a:headEnd len="sm" w="sm" type="none"/>
            <a:tailEnd len="sm" w="sm" type="none"/>
          </a:ln>
        </p:spPr>
        <p:txBody>
          <a:bodyPr anchorCtr="0" anchor="t" bIns="41450" lIns="82925" spcFirstLastPara="1" rIns="82925" wrap="square" tIns="414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0" name="Shape 2620"/>
        <p:cNvGrpSpPr/>
        <p:nvPr/>
      </p:nvGrpSpPr>
      <p:grpSpPr>
        <a:xfrm>
          <a:off x="0" y="0"/>
          <a:ext cx="0" cy="0"/>
          <a:chOff x="0" y="0"/>
          <a:chExt cx="0" cy="0"/>
        </a:xfrm>
      </p:grpSpPr>
      <p:sp>
        <p:nvSpPr>
          <p:cNvPr id="2621" name="Google Shape;2621;p298"/>
          <p:cNvSpPr txBox="1"/>
          <p:nvPr>
            <p:ph type="title"/>
          </p:nvPr>
        </p:nvSpPr>
        <p:spPr>
          <a:xfrm>
            <a:off x="671040" y="253467"/>
            <a:ext cx="7800480" cy="946180"/>
          </a:xfrm>
          <a:prstGeom prst="rect">
            <a:avLst/>
          </a:prstGeom>
          <a:noFill/>
          <a:ln>
            <a:noFill/>
          </a:ln>
        </p:spPr>
        <p:txBody>
          <a:bodyPr anchorCtr="0" anchor="b" bIns="46775" lIns="17975" spcFirstLastPara="1" rIns="17975" wrap="square" tIns="46775">
            <a:noAutofit/>
          </a:bodyPr>
          <a:lstStyle/>
          <a:p>
            <a:pPr indent="0" lvl="0" marL="0" rtl="0" algn="ctr">
              <a:lnSpc>
                <a:spcPct val="100000"/>
              </a:lnSpc>
              <a:spcBef>
                <a:spcPts val="0"/>
              </a:spcBef>
              <a:spcAft>
                <a:spcPts val="0"/>
              </a:spcAft>
              <a:buSzPts val="1400"/>
              <a:buNone/>
            </a:pPr>
            <a:r>
              <a:rPr lang="en-US" sz="4900">
                <a:solidFill>
                  <a:srgbClr val="FF0000"/>
                </a:solidFill>
              </a:rPr>
              <a:t>Structure Chart</a:t>
            </a:r>
            <a:endParaRPr/>
          </a:p>
        </p:txBody>
      </p:sp>
      <p:sp>
        <p:nvSpPr>
          <p:cNvPr id="2622" name="Google Shape;2622;p298"/>
          <p:cNvSpPr txBox="1"/>
          <p:nvPr>
            <p:ph idx="1" type="body"/>
          </p:nvPr>
        </p:nvSpPr>
        <p:spPr>
          <a:xfrm>
            <a:off x="293760" y="1355183"/>
            <a:ext cx="8555040" cy="4396781"/>
          </a:xfrm>
          <a:prstGeom prst="rect">
            <a:avLst/>
          </a:prstGeom>
          <a:noFill/>
          <a:ln>
            <a:noFill/>
          </a:ln>
        </p:spPr>
        <p:txBody>
          <a:bodyPr anchorCtr="0" anchor="t" bIns="46775" lIns="17975" spcFirstLastPara="1" rIns="17975" wrap="square" tIns="46775">
            <a:noAutofit/>
          </a:bodyPr>
          <a:lstStyle/>
          <a:p>
            <a:pPr indent="-311045" lvl="0" marL="311045" rtl="0" algn="l">
              <a:lnSpc>
                <a:spcPct val="100000"/>
              </a:lnSpc>
              <a:spcBef>
                <a:spcPts val="0"/>
              </a:spcBef>
              <a:spcAft>
                <a:spcPts val="0"/>
              </a:spcAft>
              <a:buSzPts val="2470"/>
              <a:buChar char="⚫"/>
            </a:pPr>
            <a:r>
              <a:rPr lang="en-US"/>
              <a:t>There is only one module at the top:</a:t>
            </a:r>
            <a:endParaRPr/>
          </a:p>
          <a:p>
            <a:pPr indent="-246061" lvl="1" marL="673930" rtl="0" algn="l">
              <a:lnSpc>
                <a:spcPct val="100000"/>
              </a:lnSpc>
              <a:spcBef>
                <a:spcPts val="499"/>
              </a:spcBef>
              <a:spcAft>
                <a:spcPts val="0"/>
              </a:spcAft>
              <a:buSzPts val="2040"/>
              <a:buChar char="⚫"/>
            </a:pPr>
            <a:r>
              <a:rPr lang="en-US">
                <a:solidFill>
                  <a:srgbClr val="FF0000"/>
                </a:solidFill>
              </a:rPr>
              <a:t>root module. </a:t>
            </a:r>
            <a:endParaRPr/>
          </a:p>
          <a:p>
            <a:pPr indent="-311045" lvl="0" marL="311045" rtl="0" algn="l">
              <a:lnSpc>
                <a:spcPct val="100000"/>
              </a:lnSpc>
              <a:spcBef>
                <a:spcPts val="579"/>
              </a:spcBef>
              <a:spcAft>
                <a:spcPts val="0"/>
              </a:spcAft>
              <a:buSzPts val="2470"/>
              <a:buChar char="⚫"/>
            </a:pPr>
            <a:r>
              <a:rPr lang="en-US"/>
              <a:t>There is at most one control relationship between any two modules: </a:t>
            </a:r>
            <a:endParaRPr/>
          </a:p>
          <a:p>
            <a:pPr indent="-246061" lvl="1" marL="673930" rtl="0" algn="l">
              <a:lnSpc>
                <a:spcPct val="100000"/>
              </a:lnSpc>
              <a:spcBef>
                <a:spcPts val="499"/>
              </a:spcBef>
              <a:spcAft>
                <a:spcPts val="0"/>
              </a:spcAft>
              <a:buSzPts val="2040"/>
              <a:buChar char="⚫"/>
            </a:pPr>
            <a:r>
              <a:rPr lang="en-US"/>
              <a:t>if module A invokes module B, </a:t>
            </a:r>
            <a:endParaRPr/>
          </a:p>
          <a:p>
            <a:pPr indent="-246061" lvl="1" marL="673930" rtl="0" algn="l">
              <a:lnSpc>
                <a:spcPct val="100000"/>
              </a:lnSpc>
              <a:spcBef>
                <a:spcPts val="499"/>
              </a:spcBef>
              <a:spcAft>
                <a:spcPts val="0"/>
              </a:spcAft>
              <a:buSzPts val="2040"/>
              <a:buChar char="⚫"/>
            </a:pPr>
            <a:r>
              <a:rPr lang="en-US"/>
              <a:t>Module B cannot invoke module A. </a:t>
            </a:r>
            <a:endParaRPr/>
          </a:p>
          <a:p>
            <a:pPr indent="-311045" lvl="0" marL="311045" rtl="0" algn="l">
              <a:lnSpc>
                <a:spcPct val="100000"/>
              </a:lnSpc>
              <a:spcBef>
                <a:spcPts val="579"/>
              </a:spcBef>
              <a:spcAft>
                <a:spcPts val="0"/>
              </a:spcAft>
              <a:buSzPts val="2470"/>
              <a:buChar char="⚫"/>
            </a:pPr>
            <a:r>
              <a:rPr lang="en-US"/>
              <a:t>The main reason behind this restriction:</a:t>
            </a:r>
            <a:endParaRPr/>
          </a:p>
          <a:p>
            <a:pPr indent="-246061" lvl="1" marL="673930" rtl="0" algn="l">
              <a:lnSpc>
                <a:spcPct val="100000"/>
              </a:lnSpc>
              <a:spcBef>
                <a:spcPts val="499"/>
              </a:spcBef>
              <a:spcAft>
                <a:spcPts val="0"/>
              </a:spcAft>
              <a:buSzPts val="2040"/>
              <a:buChar char="⚫"/>
            </a:pPr>
            <a:r>
              <a:rPr lang="en-US">
                <a:solidFill>
                  <a:srgbClr val="FF0000"/>
                </a:solidFill>
              </a:rPr>
              <a:t>consider modules in a structure chart to be arranged in layers or levels.</a:t>
            </a:r>
            <a:endParaRPr/>
          </a:p>
        </p:txBody>
      </p:sp>
      <p:sp>
        <p:nvSpPr>
          <p:cNvPr id="2623" name="Google Shape;2623;p298"/>
          <p:cNvSpPr/>
          <p:nvPr/>
        </p:nvSpPr>
        <p:spPr>
          <a:xfrm>
            <a:off x="7014241" y="4687693"/>
            <a:ext cx="181440" cy="365798"/>
          </a:xfrm>
          <a:prstGeom prst="roundRect">
            <a:avLst>
              <a:gd fmla="val 861" name="adj"/>
            </a:avLst>
          </a:prstGeom>
          <a:noFill/>
          <a:ln>
            <a:noFill/>
          </a:ln>
        </p:spPr>
        <p:txBody>
          <a:bodyPr anchorCtr="0" anchor="ctr" bIns="41450" lIns="82925" spcFirstLastPara="1" rIns="82925" wrap="square" tIns="414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8" name="Shape 2628"/>
        <p:cNvGrpSpPr/>
        <p:nvPr/>
      </p:nvGrpSpPr>
      <p:grpSpPr>
        <a:xfrm>
          <a:off x="0" y="0"/>
          <a:ext cx="0" cy="0"/>
          <a:chOff x="0" y="0"/>
          <a:chExt cx="0" cy="0"/>
        </a:xfrm>
      </p:grpSpPr>
      <p:sp>
        <p:nvSpPr>
          <p:cNvPr id="2629" name="Google Shape;2629;p299"/>
          <p:cNvSpPr txBox="1"/>
          <p:nvPr>
            <p:ph type="title"/>
          </p:nvPr>
        </p:nvSpPr>
        <p:spPr>
          <a:xfrm>
            <a:off x="671040" y="264988"/>
            <a:ext cx="7800480" cy="1015307"/>
          </a:xfrm>
          <a:prstGeom prst="rect">
            <a:avLst/>
          </a:prstGeom>
          <a:noFill/>
          <a:ln>
            <a:noFill/>
          </a:ln>
        </p:spPr>
        <p:txBody>
          <a:bodyPr anchorCtr="0" anchor="b" bIns="46775" lIns="17975" spcFirstLastPara="1" rIns="17975" wrap="square" tIns="46775">
            <a:noAutofit/>
          </a:bodyPr>
          <a:lstStyle/>
          <a:p>
            <a:pPr indent="0" lvl="0" marL="0" rtl="0" algn="ctr">
              <a:lnSpc>
                <a:spcPct val="100000"/>
              </a:lnSpc>
              <a:spcBef>
                <a:spcPts val="0"/>
              </a:spcBef>
              <a:spcAft>
                <a:spcPts val="0"/>
              </a:spcAft>
              <a:buSzPts val="1400"/>
              <a:buNone/>
            </a:pPr>
            <a:r>
              <a:rPr lang="en-US" sz="4900">
                <a:solidFill>
                  <a:srgbClr val="FF0000"/>
                </a:solidFill>
              </a:rPr>
              <a:t>Structure Chart</a:t>
            </a:r>
            <a:endParaRPr/>
          </a:p>
        </p:txBody>
      </p:sp>
      <p:sp>
        <p:nvSpPr>
          <p:cNvPr id="2630" name="Google Shape;2630;p299"/>
          <p:cNvSpPr txBox="1"/>
          <p:nvPr>
            <p:ph idx="1" type="body"/>
          </p:nvPr>
        </p:nvSpPr>
        <p:spPr>
          <a:xfrm>
            <a:off x="397440" y="1468122"/>
            <a:ext cx="8382240" cy="4170678"/>
          </a:xfrm>
          <a:prstGeom prst="rect">
            <a:avLst/>
          </a:prstGeom>
          <a:noFill/>
          <a:ln>
            <a:noFill/>
          </a:ln>
        </p:spPr>
        <p:txBody>
          <a:bodyPr anchorCtr="0" anchor="t" bIns="46775" lIns="17975" spcFirstLastPara="1" rIns="17975" wrap="square" tIns="46775">
            <a:noAutofit/>
          </a:bodyPr>
          <a:lstStyle/>
          <a:p>
            <a:pPr indent="-311045" lvl="0" marL="311045" rtl="0" algn="l">
              <a:lnSpc>
                <a:spcPct val="100000"/>
              </a:lnSpc>
              <a:spcBef>
                <a:spcPts val="0"/>
              </a:spcBef>
              <a:spcAft>
                <a:spcPts val="0"/>
              </a:spcAft>
              <a:buSzPts val="3800"/>
              <a:buChar char="⚫"/>
            </a:pPr>
            <a:r>
              <a:rPr lang="en-US" sz="4000">
                <a:solidFill>
                  <a:srgbClr val="FF0000"/>
                </a:solidFill>
              </a:rPr>
              <a:t>The principle of abstraction</a:t>
            </a:r>
            <a:r>
              <a:rPr lang="en-US" sz="4000">
                <a:solidFill>
                  <a:srgbClr val="00B0F0"/>
                </a:solidFill>
              </a:rPr>
              <a:t>: </a:t>
            </a:r>
            <a:endParaRPr/>
          </a:p>
          <a:p>
            <a:pPr indent="-246061" lvl="1" marL="673930" rtl="0" algn="l">
              <a:lnSpc>
                <a:spcPct val="100000"/>
              </a:lnSpc>
              <a:spcBef>
                <a:spcPts val="748"/>
              </a:spcBef>
              <a:spcAft>
                <a:spcPts val="0"/>
              </a:spcAft>
              <a:buSzPts val="3060"/>
              <a:buChar char="⚫"/>
            </a:pPr>
            <a:r>
              <a:rPr lang="en-US" sz="3600"/>
              <a:t>does not allow lower-level modules to invoke higher-level modules:</a:t>
            </a:r>
            <a:endParaRPr/>
          </a:p>
          <a:p>
            <a:pPr indent="-246061" lvl="1" marL="673930" rtl="0" algn="l">
              <a:lnSpc>
                <a:spcPct val="100000"/>
              </a:lnSpc>
              <a:spcBef>
                <a:spcPts val="748"/>
              </a:spcBef>
              <a:spcAft>
                <a:spcPts val="0"/>
              </a:spcAft>
              <a:buSzPts val="3060"/>
              <a:buChar char="⚫"/>
            </a:pPr>
            <a:r>
              <a:rPr lang="en-US" sz="3600"/>
              <a:t>But, two higher-level modules can invoke the same lower-level module.  </a:t>
            </a:r>
            <a:endParaRPr/>
          </a:p>
        </p:txBody>
      </p:sp>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5" name="Shape 2635"/>
        <p:cNvGrpSpPr/>
        <p:nvPr/>
      </p:nvGrpSpPr>
      <p:grpSpPr>
        <a:xfrm>
          <a:off x="0" y="0"/>
          <a:ext cx="0" cy="0"/>
          <a:chOff x="0" y="0"/>
          <a:chExt cx="0" cy="0"/>
        </a:xfrm>
      </p:grpSpPr>
      <p:sp>
        <p:nvSpPr>
          <p:cNvPr id="2636" name="Google Shape;2636;p300"/>
          <p:cNvSpPr txBox="1"/>
          <p:nvPr>
            <p:ph type="title"/>
          </p:nvPr>
        </p:nvSpPr>
        <p:spPr>
          <a:xfrm>
            <a:off x="671040" y="437806"/>
            <a:ext cx="7800480" cy="865531"/>
          </a:xfrm>
          <a:prstGeom prst="rect">
            <a:avLst/>
          </a:prstGeom>
          <a:noFill/>
          <a:ln>
            <a:noFill/>
          </a:ln>
        </p:spPr>
        <p:txBody>
          <a:bodyPr anchorCtr="0" anchor="b" bIns="46775" lIns="17975" spcFirstLastPara="1" rIns="17975" wrap="square" tIns="46775">
            <a:normAutofit fontScale="90000"/>
          </a:bodyPr>
          <a:lstStyle/>
          <a:p>
            <a:pPr indent="0" lvl="0" marL="0" rtl="0" algn="ctr">
              <a:lnSpc>
                <a:spcPct val="100000"/>
              </a:lnSpc>
              <a:spcBef>
                <a:spcPts val="0"/>
              </a:spcBef>
              <a:spcAft>
                <a:spcPts val="0"/>
              </a:spcAft>
              <a:buClr>
                <a:srgbClr val="FF0000"/>
              </a:buClr>
              <a:buSzPct val="100000"/>
              <a:buFont typeface="Calibri"/>
              <a:buNone/>
            </a:pPr>
            <a:r>
              <a:rPr lang="en-US" sz="6000">
                <a:solidFill>
                  <a:srgbClr val="FF0000"/>
                </a:solidFill>
              </a:rPr>
              <a:t>Example</a:t>
            </a:r>
            <a:r>
              <a:rPr lang="en-US" sz="7300">
                <a:solidFill>
                  <a:srgbClr val="FF0000"/>
                </a:solidFill>
              </a:rPr>
              <a:t> </a:t>
            </a:r>
            <a:endParaRPr/>
          </a:p>
        </p:txBody>
      </p:sp>
      <p:sp>
        <p:nvSpPr>
          <p:cNvPr id="2637" name="Google Shape;2637;p300"/>
          <p:cNvSpPr txBox="1"/>
          <p:nvPr/>
        </p:nvSpPr>
        <p:spPr>
          <a:xfrm>
            <a:off x="4038600" y="1219200"/>
            <a:ext cx="1902240" cy="455088"/>
          </a:xfrm>
          <a:prstGeom prst="rect">
            <a:avLst/>
          </a:prstGeom>
          <a:noFill/>
          <a:ln>
            <a:noFill/>
          </a:ln>
        </p:spPr>
        <p:txBody>
          <a:bodyPr anchorCtr="0" anchor="t" bIns="46775" lIns="17975" spcFirstLastPara="1" rIns="17975" wrap="square" tIns="46775">
            <a:noAutofit/>
          </a:bodyPr>
          <a:lstStyle/>
          <a:p>
            <a:pPr indent="0" lvl="0" marL="0" marR="0" rtl="0" algn="l">
              <a:lnSpc>
                <a:spcPct val="85000"/>
              </a:lnSpc>
              <a:spcBef>
                <a:spcPts val="0"/>
              </a:spcBef>
              <a:spcAft>
                <a:spcPts val="0"/>
              </a:spcAft>
              <a:buClr>
                <a:srgbClr val="000000"/>
              </a:buClr>
              <a:buSzPts val="2400"/>
              <a:buFont typeface="Arial"/>
              <a:buNone/>
            </a:pPr>
            <a:r>
              <a:rPr b="1" i="0" lang="en-US" sz="2400" u="none" cap="none" strike="noStrike">
                <a:solidFill>
                  <a:schemeClr val="dk1"/>
                </a:solidFill>
                <a:latin typeface="Times"/>
                <a:ea typeface="Times"/>
                <a:cs typeface="Times"/>
                <a:sym typeface="Times"/>
              </a:rPr>
              <a:t>main</a:t>
            </a:r>
            <a:endParaRPr b="1" i="0" sz="2400" u="none" cap="none" strike="noStrike">
              <a:solidFill>
                <a:schemeClr val="dk1"/>
              </a:solidFill>
              <a:latin typeface="Times"/>
              <a:ea typeface="Times"/>
              <a:cs typeface="Times"/>
              <a:sym typeface="Times"/>
            </a:endParaRPr>
          </a:p>
        </p:txBody>
      </p:sp>
      <p:sp>
        <p:nvSpPr>
          <p:cNvPr id="2638" name="Google Shape;2638;p300"/>
          <p:cNvSpPr txBox="1"/>
          <p:nvPr/>
        </p:nvSpPr>
        <p:spPr>
          <a:xfrm>
            <a:off x="1371600" y="3429000"/>
            <a:ext cx="1902240" cy="396041"/>
          </a:xfrm>
          <a:prstGeom prst="rect">
            <a:avLst/>
          </a:prstGeom>
          <a:noFill/>
          <a:ln>
            <a:noFill/>
          </a:ln>
        </p:spPr>
        <p:txBody>
          <a:bodyPr anchorCtr="0" anchor="t" bIns="46775" lIns="17975" spcFirstLastPara="1" rIns="17975" wrap="square" tIns="46775">
            <a:noAutofit/>
          </a:bodyPr>
          <a:lstStyle/>
          <a:p>
            <a:pPr indent="0" lvl="0" marL="0" marR="0" rtl="0" algn="l">
              <a:lnSpc>
                <a:spcPct val="85000"/>
              </a:lnSpc>
              <a:spcBef>
                <a:spcPts val="0"/>
              </a:spcBef>
              <a:spcAft>
                <a:spcPts val="0"/>
              </a:spcAft>
              <a:buClr>
                <a:srgbClr val="000000"/>
              </a:buClr>
              <a:buSzPts val="2000"/>
              <a:buFont typeface="Arial"/>
              <a:buNone/>
            </a:pPr>
            <a:r>
              <a:rPr b="1" i="0" lang="en-US" sz="2000" u="none" cap="none" strike="noStrike">
                <a:solidFill>
                  <a:schemeClr val="dk1"/>
                </a:solidFill>
                <a:latin typeface="Times"/>
                <a:ea typeface="Times"/>
                <a:cs typeface="Times"/>
                <a:sym typeface="Times"/>
              </a:rPr>
              <a:t>Get-good-data</a:t>
            </a:r>
            <a:endParaRPr b="0" i="0" sz="1400" u="none" cap="none" strike="noStrike">
              <a:solidFill>
                <a:srgbClr val="000000"/>
              </a:solidFill>
              <a:latin typeface="Arial"/>
              <a:ea typeface="Arial"/>
              <a:cs typeface="Arial"/>
              <a:sym typeface="Arial"/>
            </a:endParaRPr>
          </a:p>
        </p:txBody>
      </p:sp>
      <p:sp>
        <p:nvSpPr>
          <p:cNvPr id="2639" name="Google Shape;2639;p300"/>
          <p:cNvSpPr txBox="1"/>
          <p:nvPr/>
        </p:nvSpPr>
        <p:spPr>
          <a:xfrm>
            <a:off x="3429000" y="3048000"/>
            <a:ext cx="2501280" cy="636547"/>
          </a:xfrm>
          <a:prstGeom prst="rect">
            <a:avLst/>
          </a:prstGeom>
          <a:noFill/>
          <a:ln>
            <a:noFill/>
          </a:ln>
        </p:spPr>
        <p:txBody>
          <a:bodyPr anchorCtr="0" anchor="t" bIns="46775" lIns="17975" spcFirstLastPara="1" rIns="17975" wrap="square" tIns="46775">
            <a:noAutofit/>
          </a:bodyPr>
          <a:lstStyle/>
          <a:p>
            <a:pPr indent="0" lvl="0" marL="0" marR="0" rtl="0" algn="l">
              <a:lnSpc>
                <a:spcPct val="85000"/>
              </a:lnSpc>
              <a:spcBef>
                <a:spcPts val="0"/>
              </a:spcBef>
              <a:spcAft>
                <a:spcPts val="0"/>
              </a:spcAft>
              <a:buClr>
                <a:srgbClr val="000000"/>
              </a:buClr>
              <a:buSzPts val="1800"/>
              <a:buFont typeface="Arial"/>
              <a:buNone/>
            </a:pPr>
            <a:r>
              <a:rPr b="1" i="0" lang="en-US" sz="1800" u="none" cap="none" strike="noStrike">
                <a:solidFill>
                  <a:schemeClr val="dk1"/>
                </a:solidFill>
                <a:latin typeface="Times"/>
                <a:ea typeface="Times"/>
                <a:cs typeface="Times"/>
                <a:sym typeface="Times"/>
              </a:rPr>
              <a:t>Compute-solution</a:t>
            </a:r>
            <a:endParaRPr b="0" i="0" sz="1400" u="none" cap="none" strike="noStrike">
              <a:solidFill>
                <a:srgbClr val="000000"/>
              </a:solidFill>
              <a:latin typeface="Arial"/>
              <a:ea typeface="Arial"/>
              <a:cs typeface="Arial"/>
              <a:sym typeface="Arial"/>
            </a:endParaRPr>
          </a:p>
        </p:txBody>
      </p:sp>
      <p:sp>
        <p:nvSpPr>
          <p:cNvPr id="2640" name="Google Shape;2640;p300"/>
          <p:cNvSpPr txBox="1"/>
          <p:nvPr/>
        </p:nvSpPr>
        <p:spPr>
          <a:xfrm>
            <a:off x="5715360" y="3123688"/>
            <a:ext cx="2054880" cy="396041"/>
          </a:xfrm>
          <a:prstGeom prst="rect">
            <a:avLst/>
          </a:prstGeom>
          <a:noFill/>
          <a:ln>
            <a:noFill/>
          </a:ln>
        </p:spPr>
        <p:txBody>
          <a:bodyPr anchorCtr="0" anchor="t" bIns="46775" lIns="17975" spcFirstLastPara="1" rIns="17975" wrap="square" tIns="46775">
            <a:noAutofit/>
          </a:bodyPr>
          <a:lstStyle/>
          <a:p>
            <a:pPr indent="0" lvl="0" marL="0" marR="0" rtl="0" algn="l">
              <a:lnSpc>
                <a:spcPct val="85000"/>
              </a:lnSpc>
              <a:spcBef>
                <a:spcPts val="0"/>
              </a:spcBef>
              <a:spcAft>
                <a:spcPts val="0"/>
              </a:spcAft>
              <a:buClr>
                <a:srgbClr val="000000"/>
              </a:buClr>
              <a:buSzPts val="2000"/>
              <a:buFont typeface="Arial"/>
              <a:buNone/>
            </a:pPr>
            <a:r>
              <a:rPr b="1" i="0" lang="en-US" sz="2000" u="none" cap="none" strike="noStrike">
                <a:solidFill>
                  <a:schemeClr val="dk1"/>
                </a:solidFill>
                <a:latin typeface="Times"/>
                <a:ea typeface="Times"/>
                <a:cs typeface="Times"/>
                <a:sym typeface="Times"/>
              </a:rPr>
              <a:t>Display-solution</a:t>
            </a:r>
            <a:endParaRPr b="0" i="0" sz="1400" u="none" cap="none" strike="noStrike">
              <a:solidFill>
                <a:srgbClr val="000000"/>
              </a:solidFill>
              <a:latin typeface="Arial"/>
              <a:ea typeface="Arial"/>
              <a:cs typeface="Arial"/>
              <a:sym typeface="Arial"/>
            </a:endParaRPr>
          </a:p>
        </p:txBody>
      </p:sp>
      <p:sp>
        <p:nvSpPr>
          <p:cNvPr id="2641" name="Google Shape;2641;p300"/>
          <p:cNvSpPr txBox="1"/>
          <p:nvPr/>
        </p:nvSpPr>
        <p:spPr>
          <a:xfrm>
            <a:off x="762000" y="5105400"/>
            <a:ext cx="1522080" cy="394601"/>
          </a:xfrm>
          <a:prstGeom prst="rect">
            <a:avLst/>
          </a:prstGeom>
          <a:noFill/>
          <a:ln>
            <a:noFill/>
          </a:ln>
        </p:spPr>
        <p:txBody>
          <a:bodyPr anchorCtr="0" anchor="t" bIns="46775" lIns="17975" spcFirstLastPara="1" rIns="17975" wrap="square" tIns="46775">
            <a:noAutofit/>
          </a:bodyPr>
          <a:lstStyle/>
          <a:p>
            <a:pPr indent="0" lvl="0" marL="0" marR="0" rtl="0" algn="ctr">
              <a:lnSpc>
                <a:spcPct val="85000"/>
              </a:lnSpc>
              <a:spcBef>
                <a:spcPts val="0"/>
              </a:spcBef>
              <a:spcAft>
                <a:spcPts val="0"/>
              </a:spcAft>
              <a:buClr>
                <a:srgbClr val="000000"/>
              </a:buClr>
              <a:buSzPts val="2000"/>
              <a:buFont typeface="Arial"/>
              <a:buNone/>
            </a:pPr>
            <a:r>
              <a:rPr b="1" i="0" lang="en-US" sz="2000" u="none" cap="none" strike="noStrike">
                <a:solidFill>
                  <a:schemeClr val="dk1"/>
                </a:solidFill>
                <a:latin typeface="Times"/>
                <a:ea typeface="Times"/>
                <a:cs typeface="Times"/>
                <a:sym typeface="Times"/>
              </a:rPr>
              <a:t>Get-data</a:t>
            </a:r>
            <a:endParaRPr b="0" i="0" sz="1400" u="none" cap="none" strike="noStrike">
              <a:solidFill>
                <a:srgbClr val="000000"/>
              </a:solidFill>
              <a:latin typeface="Arial"/>
              <a:ea typeface="Arial"/>
              <a:cs typeface="Arial"/>
              <a:sym typeface="Arial"/>
            </a:endParaRPr>
          </a:p>
        </p:txBody>
      </p:sp>
      <p:sp>
        <p:nvSpPr>
          <p:cNvPr id="2642" name="Google Shape;2642;p300"/>
          <p:cNvSpPr txBox="1"/>
          <p:nvPr/>
        </p:nvSpPr>
        <p:spPr>
          <a:xfrm>
            <a:off x="3581400" y="5029200"/>
            <a:ext cx="1522080" cy="699913"/>
          </a:xfrm>
          <a:prstGeom prst="rect">
            <a:avLst/>
          </a:prstGeom>
          <a:noFill/>
          <a:ln>
            <a:noFill/>
          </a:ln>
        </p:spPr>
        <p:txBody>
          <a:bodyPr anchorCtr="0" anchor="t" bIns="46775" lIns="17975" spcFirstLastPara="1" rIns="17975" wrap="square" tIns="46775">
            <a:noAutofit/>
          </a:bodyPr>
          <a:lstStyle/>
          <a:p>
            <a:pPr indent="0" lvl="0" marL="0" marR="0" rtl="0" algn="ctr">
              <a:lnSpc>
                <a:spcPct val="85000"/>
              </a:lnSpc>
              <a:spcBef>
                <a:spcPts val="0"/>
              </a:spcBef>
              <a:spcAft>
                <a:spcPts val="0"/>
              </a:spcAft>
              <a:buClr>
                <a:srgbClr val="000000"/>
              </a:buClr>
              <a:buSzPts val="2000"/>
              <a:buFont typeface="Arial"/>
              <a:buNone/>
            </a:pPr>
            <a:r>
              <a:rPr b="1" i="0" lang="en-US" sz="2000" u="none" cap="none" strike="noStrike">
                <a:solidFill>
                  <a:schemeClr val="dk1"/>
                </a:solidFill>
                <a:latin typeface="Times"/>
                <a:ea typeface="Times"/>
                <a:cs typeface="Times"/>
                <a:sym typeface="Times"/>
              </a:rPr>
              <a:t>Validate-data</a:t>
            </a:r>
            <a:endParaRPr b="0" i="0" sz="1400" u="none" cap="none" strike="noStrike">
              <a:solidFill>
                <a:srgbClr val="000000"/>
              </a:solidFill>
              <a:latin typeface="Arial"/>
              <a:ea typeface="Arial"/>
              <a:cs typeface="Arial"/>
              <a:sym typeface="Arial"/>
            </a:endParaRPr>
          </a:p>
        </p:txBody>
      </p:sp>
      <p:sp>
        <p:nvSpPr>
          <p:cNvPr id="2643" name="Google Shape;2643;p300"/>
          <p:cNvSpPr/>
          <p:nvPr/>
        </p:nvSpPr>
        <p:spPr>
          <a:xfrm>
            <a:off x="3962400" y="1219200"/>
            <a:ext cx="836640" cy="531416"/>
          </a:xfrm>
          <a:prstGeom prst="roundRect">
            <a:avLst>
              <a:gd fmla="val 296" name="adj"/>
            </a:avLst>
          </a:prstGeom>
          <a:noFill/>
          <a:ln cap="flat" cmpd="sng" w="38150">
            <a:solidFill>
              <a:schemeClr val="dk1"/>
            </a:solidFill>
            <a:prstDash val="solid"/>
            <a:round/>
            <a:headEnd len="sm" w="sm" type="none"/>
            <a:tailEnd len="sm" w="sm" type="none"/>
          </a:ln>
        </p:spPr>
        <p:txBody>
          <a:bodyPr anchorCtr="0" anchor="ctr" bIns="41450" lIns="82925" spcFirstLastPara="1" rIns="82925" wrap="square" tIns="414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644" name="Google Shape;2644;p300"/>
          <p:cNvSpPr/>
          <p:nvPr/>
        </p:nvSpPr>
        <p:spPr>
          <a:xfrm>
            <a:off x="3428640" y="3047360"/>
            <a:ext cx="2056320" cy="532856"/>
          </a:xfrm>
          <a:prstGeom prst="roundRect">
            <a:avLst>
              <a:gd fmla="val 296" name="adj"/>
            </a:avLst>
          </a:prstGeom>
          <a:noFill/>
          <a:ln cap="flat" cmpd="sng" w="38150">
            <a:solidFill>
              <a:schemeClr val="dk1"/>
            </a:solidFill>
            <a:prstDash val="solid"/>
            <a:round/>
            <a:headEnd len="sm" w="sm" type="none"/>
            <a:tailEnd len="sm" w="sm" type="none"/>
          </a:ln>
        </p:spPr>
        <p:txBody>
          <a:bodyPr anchorCtr="0" anchor="ctr" bIns="41450" lIns="82925" spcFirstLastPara="1" rIns="82925" wrap="square" tIns="414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645" name="Google Shape;2645;p300"/>
          <p:cNvSpPr/>
          <p:nvPr/>
        </p:nvSpPr>
        <p:spPr>
          <a:xfrm>
            <a:off x="5639041" y="3047360"/>
            <a:ext cx="2054880" cy="532856"/>
          </a:xfrm>
          <a:prstGeom prst="roundRect">
            <a:avLst>
              <a:gd fmla="val 296" name="adj"/>
            </a:avLst>
          </a:prstGeom>
          <a:noFill/>
          <a:ln cap="flat" cmpd="sng" w="38150">
            <a:solidFill>
              <a:schemeClr val="dk1"/>
            </a:solidFill>
            <a:prstDash val="solid"/>
            <a:round/>
            <a:headEnd len="sm" w="sm" type="none"/>
            <a:tailEnd len="sm" w="sm" type="none"/>
          </a:ln>
        </p:spPr>
        <p:txBody>
          <a:bodyPr anchorCtr="0" anchor="ctr" bIns="41450" lIns="82925" spcFirstLastPara="1" rIns="82925" wrap="square" tIns="414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646" name="Google Shape;2646;p300"/>
          <p:cNvSpPr/>
          <p:nvPr/>
        </p:nvSpPr>
        <p:spPr>
          <a:xfrm>
            <a:off x="1218961" y="3352672"/>
            <a:ext cx="2054880" cy="532856"/>
          </a:xfrm>
          <a:prstGeom prst="roundRect">
            <a:avLst>
              <a:gd fmla="val 296" name="adj"/>
            </a:avLst>
          </a:prstGeom>
          <a:noFill/>
          <a:ln cap="flat" cmpd="sng" w="38150">
            <a:solidFill>
              <a:schemeClr val="dk1"/>
            </a:solidFill>
            <a:prstDash val="solid"/>
            <a:round/>
            <a:headEnd len="sm" w="sm" type="none"/>
            <a:tailEnd len="sm" w="sm" type="none"/>
          </a:ln>
        </p:spPr>
        <p:txBody>
          <a:bodyPr anchorCtr="0" anchor="ctr" bIns="41450" lIns="82925" spcFirstLastPara="1" rIns="82925" wrap="square" tIns="414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647" name="Google Shape;2647;p300"/>
          <p:cNvSpPr/>
          <p:nvPr/>
        </p:nvSpPr>
        <p:spPr>
          <a:xfrm>
            <a:off x="838200" y="5029200"/>
            <a:ext cx="1294560" cy="607744"/>
          </a:xfrm>
          <a:prstGeom prst="roundRect">
            <a:avLst>
              <a:gd fmla="val 259" name="adj"/>
            </a:avLst>
          </a:prstGeom>
          <a:noFill/>
          <a:ln cap="flat" cmpd="sng" w="38150">
            <a:solidFill>
              <a:schemeClr val="dk1"/>
            </a:solidFill>
            <a:prstDash val="solid"/>
            <a:round/>
            <a:headEnd len="sm" w="sm" type="none"/>
            <a:tailEnd len="sm" w="sm" type="none"/>
          </a:ln>
        </p:spPr>
        <p:txBody>
          <a:bodyPr anchorCtr="0" anchor="ctr" bIns="41450" lIns="82925" spcFirstLastPara="1" rIns="82925" wrap="square" tIns="414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648" name="Google Shape;2648;p300"/>
          <p:cNvSpPr/>
          <p:nvPr/>
        </p:nvSpPr>
        <p:spPr>
          <a:xfrm>
            <a:off x="3733800" y="5029200"/>
            <a:ext cx="1294560" cy="607744"/>
          </a:xfrm>
          <a:prstGeom prst="roundRect">
            <a:avLst>
              <a:gd fmla="val 259" name="adj"/>
            </a:avLst>
          </a:prstGeom>
          <a:noFill/>
          <a:ln cap="flat" cmpd="sng" w="38150">
            <a:solidFill>
              <a:schemeClr val="dk1"/>
            </a:solidFill>
            <a:prstDash val="solid"/>
            <a:round/>
            <a:headEnd len="sm" w="sm" type="none"/>
            <a:tailEnd len="sm" w="sm" type="none"/>
          </a:ln>
        </p:spPr>
        <p:txBody>
          <a:bodyPr anchorCtr="0" anchor="ctr" bIns="41450" lIns="82925" spcFirstLastPara="1" rIns="82925" wrap="square" tIns="414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2649" name="Google Shape;2649;p300"/>
          <p:cNvCxnSpPr/>
          <p:nvPr/>
        </p:nvCxnSpPr>
        <p:spPr>
          <a:xfrm flipH="1">
            <a:off x="2057400" y="1752600"/>
            <a:ext cx="1905000" cy="1524000"/>
          </a:xfrm>
          <a:prstGeom prst="straightConnector1">
            <a:avLst/>
          </a:prstGeom>
          <a:noFill/>
          <a:ln cap="flat" cmpd="sng" w="38150">
            <a:solidFill>
              <a:schemeClr val="dk1"/>
            </a:solidFill>
            <a:prstDash val="solid"/>
            <a:round/>
            <a:headEnd len="sm" w="sm" type="none"/>
            <a:tailEnd len="lg" w="lg" type="triangle"/>
          </a:ln>
        </p:spPr>
      </p:cxnSp>
      <p:cxnSp>
        <p:nvCxnSpPr>
          <p:cNvPr id="2650" name="Google Shape;2650;p300"/>
          <p:cNvCxnSpPr/>
          <p:nvPr/>
        </p:nvCxnSpPr>
        <p:spPr>
          <a:xfrm flipH="1">
            <a:off x="1219200" y="3962400"/>
            <a:ext cx="762000" cy="914240"/>
          </a:xfrm>
          <a:prstGeom prst="straightConnector1">
            <a:avLst/>
          </a:prstGeom>
          <a:noFill/>
          <a:ln cap="flat" cmpd="sng" w="38150">
            <a:solidFill>
              <a:schemeClr val="dk1"/>
            </a:solidFill>
            <a:prstDash val="solid"/>
            <a:round/>
            <a:headEnd len="sm" w="sm" type="none"/>
            <a:tailEnd len="lg" w="lg" type="triangle"/>
          </a:ln>
        </p:spPr>
      </p:cxnSp>
      <p:cxnSp>
        <p:nvCxnSpPr>
          <p:cNvPr id="2651" name="Google Shape;2651;p300"/>
          <p:cNvCxnSpPr/>
          <p:nvPr/>
        </p:nvCxnSpPr>
        <p:spPr>
          <a:xfrm flipH="1">
            <a:off x="4419359" y="1752600"/>
            <a:ext cx="45719" cy="1294760"/>
          </a:xfrm>
          <a:prstGeom prst="straightConnector1">
            <a:avLst/>
          </a:prstGeom>
          <a:noFill/>
          <a:ln cap="flat" cmpd="sng" w="38150">
            <a:solidFill>
              <a:schemeClr val="dk1"/>
            </a:solidFill>
            <a:prstDash val="solid"/>
            <a:round/>
            <a:headEnd len="sm" w="sm" type="none"/>
            <a:tailEnd len="lg" w="lg" type="triangle"/>
          </a:ln>
        </p:spPr>
      </p:cxnSp>
      <p:cxnSp>
        <p:nvCxnSpPr>
          <p:cNvPr id="2652" name="Google Shape;2652;p300"/>
          <p:cNvCxnSpPr/>
          <p:nvPr/>
        </p:nvCxnSpPr>
        <p:spPr>
          <a:xfrm>
            <a:off x="4800600" y="1524000"/>
            <a:ext cx="1829160" cy="1523360"/>
          </a:xfrm>
          <a:prstGeom prst="straightConnector1">
            <a:avLst/>
          </a:prstGeom>
          <a:noFill/>
          <a:ln cap="flat" cmpd="sng" w="38150">
            <a:solidFill>
              <a:schemeClr val="dk1"/>
            </a:solidFill>
            <a:prstDash val="solid"/>
            <a:round/>
            <a:headEnd len="sm" w="sm" type="none"/>
            <a:tailEnd len="lg" w="lg" type="triangle"/>
          </a:ln>
        </p:spPr>
      </p:cxnSp>
      <p:cxnSp>
        <p:nvCxnSpPr>
          <p:cNvPr id="2653" name="Google Shape;2653;p300"/>
          <p:cNvCxnSpPr/>
          <p:nvPr/>
        </p:nvCxnSpPr>
        <p:spPr>
          <a:xfrm>
            <a:off x="3276600" y="3886200"/>
            <a:ext cx="914400" cy="1066800"/>
          </a:xfrm>
          <a:prstGeom prst="straightConnector1">
            <a:avLst/>
          </a:prstGeom>
          <a:noFill/>
          <a:ln cap="flat" cmpd="sng" w="38150">
            <a:solidFill>
              <a:schemeClr val="dk1"/>
            </a:solidFill>
            <a:prstDash val="solid"/>
            <a:round/>
            <a:headEnd len="sm" w="sm" type="none"/>
            <a:tailEnd len="lg" w="lg" type="triangle"/>
          </a:ln>
        </p:spPr>
      </p:cxnSp>
      <p:sp>
        <p:nvSpPr>
          <p:cNvPr id="2654" name="Google Shape;2654;p300"/>
          <p:cNvSpPr txBox="1"/>
          <p:nvPr/>
        </p:nvSpPr>
        <p:spPr>
          <a:xfrm rot="-2077614">
            <a:off x="1752600" y="1905000"/>
            <a:ext cx="1903680" cy="396042"/>
          </a:xfrm>
          <a:prstGeom prst="rect">
            <a:avLst/>
          </a:prstGeom>
          <a:noFill/>
          <a:ln>
            <a:noFill/>
          </a:ln>
        </p:spPr>
        <p:txBody>
          <a:bodyPr anchorCtr="0" anchor="t" bIns="46775" lIns="17975" spcFirstLastPara="1" rIns="17975" wrap="square" tIns="46775">
            <a:noAutofit/>
          </a:bodyPr>
          <a:lstStyle/>
          <a:p>
            <a:pPr indent="0" lvl="0" marL="0" marR="0" rtl="0" algn="l">
              <a:lnSpc>
                <a:spcPct val="85000"/>
              </a:lnSpc>
              <a:spcBef>
                <a:spcPts val="0"/>
              </a:spcBef>
              <a:spcAft>
                <a:spcPts val="0"/>
              </a:spcAft>
              <a:buClr>
                <a:srgbClr val="000000"/>
              </a:buClr>
              <a:buSzPts val="2000"/>
              <a:buFont typeface="Arial"/>
              <a:buNone/>
            </a:pPr>
            <a:r>
              <a:rPr b="0" i="0" lang="en-US" sz="2000" u="none" cap="none" strike="noStrike">
                <a:solidFill>
                  <a:schemeClr val="dk1"/>
                </a:solidFill>
                <a:latin typeface="Times"/>
                <a:ea typeface="Times"/>
                <a:cs typeface="Times"/>
                <a:sym typeface="Times"/>
              </a:rPr>
              <a:t>Valid-data</a:t>
            </a:r>
            <a:endParaRPr b="0" i="0" sz="2000" u="none" cap="none" strike="noStrike">
              <a:solidFill>
                <a:schemeClr val="dk1"/>
              </a:solidFill>
              <a:latin typeface="Times"/>
              <a:ea typeface="Times"/>
              <a:cs typeface="Times"/>
              <a:sym typeface="Times"/>
            </a:endParaRPr>
          </a:p>
        </p:txBody>
      </p:sp>
      <p:cxnSp>
        <p:nvCxnSpPr>
          <p:cNvPr id="2655" name="Google Shape;2655;p300"/>
          <p:cNvCxnSpPr/>
          <p:nvPr/>
        </p:nvCxnSpPr>
        <p:spPr>
          <a:xfrm flipH="1" rot="10800000">
            <a:off x="2590800" y="2133600"/>
            <a:ext cx="533400" cy="381256"/>
          </a:xfrm>
          <a:prstGeom prst="straightConnector1">
            <a:avLst/>
          </a:prstGeom>
          <a:noFill/>
          <a:ln cap="flat" cmpd="sng" w="38150">
            <a:solidFill>
              <a:schemeClr val="dk1"/>
            </a:solidFill>
            <a:prstDash val="solid"/>
            <a:round/>
            <a:headEnd len="sm" w="sm" type="none"/>
            <a:tailEnd len="lg" w="lg" type="triangle"/>
          </a:ln>
        </p:spPr>
      </p:cxnSp>
      <p:sp>
        <p:nvSpPr>
          <p:cNvPr id="2656" name="Google Shape;2656;p300"/>
          <p:cNvSpPr txBox="1"/>
          <p:nvPr/>
        </p:nvSpPr>
        <p:spPr>
          <a:xfrm rot="-5400000">
            <a:off x="3102138" y="1698462"/>
            <a:ext cx="1903680" cy="335556"/>
          </a:xfrm>
          <a:prstGeom prst="rect">
            <a:avLst/>
          </a:prstGeom>
          <a:noFill/>
          <a:ln>
            <a:noFill/>
          </a:ln>
        </p:spPr>
        <p:txBody>
          <a:bodyPr anchorCtr="0" anchor="t" bIns="46775" lIns="17975" spcFirstLastPara="1" rIns="17975" wrap="square" tIns="46775">
            <a:noAutofit/>
          </a:bodyPr>
          <a:lstStyle/>
          <a:p>
            <a:pPr indent="0" lvl="0" marL="0" marR="0" rtl="0" algn="l">
              <a:lnSpc>
                <a:spcPct val="85000"/>
              </a:lnSpc>
              <a:spcBef>
                <a:spcPts val="0"/>
              </a:spcBef>
              <a:spcAft>
                <a:spcPts val="0"/>
              </a:spcAft>
              <a:buClr>
                <a:srgbClr val="000000"/>
              </a:buClr>
              <a:buSzPts val="1400"/>
              <a:buFont typeface="Arial"/>
              <a:buNone/>
            </a:pPr>
            <a:r>
              <a:rPr b="1" i="0" lang="en-US" sz="1400" u="none" cap="none" strike="noStrike">
                <a:solidFill>
                  <a:schemeClr val="dk1"/>
                </a:solidFill>
                <a:latin typeface="Times"/>
                <a:ea typeface="Times"/>
                <a:cs typeface="Times"/>
                <a:sym typeface="Times"/>
              </a:rPr>
              <a:t>Valid-data</a:t>
            </a:r>
            <a:endParaRPr b="1" i="0" sz="1400" u="none" cap="none" strike="noStrike">
              <a:solidFill>
                <a:schemeClr val="dk1"/>
              </a:solidFill>
              <a:latin typeface="Times"/>
              <a:ea typeface="Times"/>
              <a:cs typeface="Times"/>
              <a:sym typeface="Times"/>
            </a:endParaRPr>
          </a:p>
        </p:txBody>
      </p:sp>
      <p:cxnSp>
        <p:nvCxnSpPr>
          <p:cNvPr id="2657" name="Google Shape;2657;p300"/>
          <p:cNvCxnSpPr/>
          <p:nvPr/>
        </p:nvCxnSpPr>
        <p:spPr>
          <a:xfrm>
            <a:off x="4191000" y="2057400"/>
            <a:ext cx="0" cy="381640"/>
          </a:xfrm>
          <a:prstGeom prst="straightConnector1">
            <a:avLst/>
          </a:prstGeom>
          <a:noFill/>
          <a:ln cap="flat" cmpd="sng" w="38150">
            <a:solidFill>
              <a:schemeClr val="dk1"/>
            </a:solidFill>
            <a:prstDash val="solid"/>
            <a:round/>
            <a:headEnd len="sm" w="sm" type="none"/>
            <a:tailEnd len="lg" w="lg" type="triangle"/>
          </a:ln>
        </p:spPr>
      </p:cxnSp>
      <p:cxnSp>
        <p:nvCxnSpPr>
          <p:cNvPr id="2658" name="Google Shape;2658;p300"/>
          <p:cNvCxnSpPr/>
          <p:nvPr/>
        </p:nvCxnSpPr>
        <p:spPr>
          <a:xfrm>
            <a:off x="4572000" y="2286000"/>
            <a:ext cx="0" cy="381640"/>
          </a:xfrm>
          <a:prstGeom prst="straightConnector1">
            <a:avLst/>
          </a:prstGeom>
          <a:noFill/>
          <a:ln cap="flat" cmpd="sng" w="38150">
            <a:solidFill>
              <a:schemeClr val="dk1"/>
            </a:solidFill>
            <a:prstDash val="solid"/>
            <a:round/>
            <a:headEnd len="lg" w="lg" type="triangle"/>
            <a:tailEnd len="sm" w="sm" type="none"/>
          </a:ln>
        </p:spPr>
      </p:cxnSp>
      <p:sp>
        <p:nvSpPr>
          <p:cNvPr id="2659" name="Google Shape;2659;p300"/>
          <p:cNvSpPr txBox="1"/>
          <p:nvPr/>
        </p:nvSpPr>
        <p:spPr>
          <a:xfrm rot="-5400000">
            <a:off x="3818181" y="1515819"/>
            <a:ext cx="1903680" cy="396042"/>
          </a:xfrm>
          <a:prstGeom prst="rect">
            <a:avLst/>
          </a:prstGeom>
          <a:noFill/>
          <a:ln>
            <a:noFill/>
          </a:ln>
        </p:spPr>
        <p:txBody>
          <a:bodyPr anchorCtr="0" anchor="t" bIns="46775" lIns="17975" spcFirstLastPara="1" rIns="17975" wrap="square" tIns="46775">
            <a:noAutofit/>
          </a:bodyPr>
          <a:lstStyle/>
          <a:p>
            <a:pPr indent="0" lvl="0" marL="0" marR="0" rtl="0" algn="l">
              <a:lnSpc>
                <a:spcPct val="85000"/>
              </a:lnSpc>
              <a:spcBef>
                <a:spcPts val="0"/>
              </a:spcBef>
              <a:spcAft>
                <a:spcPts val="0"/>
              </a:spcAft>
              <a:buClr>
                <a:srgbClr val="000000"/>
              </a:buClr>
              <a:buSzPts val="2000"/>
              <a:buFont typeface="Arial"/>
              <a:buNone/>
            </a:pPr>
            <a:r>
              <a:rPr b="0" i="0" lang="en-US" sz="2000" u="none" cap="none" strike="noStrike">
                <a:solidFill>
                  <a:schemeClr val="dk1"/>
                </a:solidFill>
                <a:latin typeface="Times"/>
                <a:ea typeface="Times"/>
                <a:cs typeface="Times"/>
                <a:sym typeface="Times"/>
              </a:rPr>
              <a:t>rms</a:t>
            </a:r>
            <a:endParaRPr b="0" i="0" sz="2000" u="none" cap="none" strike="noStrike">
              <a:solidFill>
                <a:schemeClr val="dk1"/>
              </a:solidFill>
              <a:latin typeface="Times"/>
              <a:ea typeface="Times"/>
              <a:cs typeface="Times"/>
              <a:sym typeface="Times"/>
            </a:endParaRPr>
          </a:p>
        </p:txBody>
      </p:sp>
      <p:sp>
        <p:nvSpPr>
          <p:cNvPr id="2660" name="Google Shape;2660;p300"/>
          <p:cNvSpPr txBox="1"/>
          <p:nvPr/>
        </p:nvSpPr>
        <p:spPr>
          <a:xfrm rot="-7835146">
            <a:off x="4011246" y="1768490"/>
            <a:ext cx="1902240" cy="396042"/>
          </a:xfrm>
          <a:prstGeom prst="rect">
            <a:avLst/>
          </a:prstGeom>
          <a:noFill/>
          <a:ln>
            <a:noFill/>
          </a:ln>
        </p:spPr>
        <p:txBody>
          <a:bodyPr anchorCtr="0" anchor="t" bIns="46775" lIns="17975" spcFirstLastPara="1" rIns="17975" wrap="square" tIns="46775">
            <a:noAutofit/>
          </a:bodyPr>
          <a:lstStyle/>
          <a:p>
            <a:pPr indent="0" lvl="0" marL="0" marR="0" rtl="0" algn="l">
              <a:lnSpc>
                <a:spcPct val="85000"/>
              </a:lnSpc>
              <a:spcBef>
                <a:spcPts val="0"/>
              </a:spcBef>
              <a:spcAft>
                <a:spcPts val="0"/>
              </a:spcAft>
              <a:buClr>
                <a:srgbClr val="000000"/>
              </a:buClr>
              <a:buSzPts val="2000"/>
              <a:buFont typeface="Arial"/>
              <a:buNone/>
            </a:pPr>
            <a:r>
              <a:rPr b="0" i="0" lang="en-US" sz="2000" u="none" cap="none" strike="noStrike">
                <a:solidFill>
                  <a:schemeClr val="dk1"/>
                </a:solidFill>
                <a:latin typeface="Times"/>
                <a:ea typeface="Times"/>
                <a:cs typeface="Times"/>
                <a:sym typeface="Times"/>
              </a:rPr>
              <a:t>rms</a:t>
            </a:r>
            <a:endParaRPr b="0" i="0" sz="2000" u="none" cap="none" strike="noStrike">
              <a:solidFill>
                <a:schemeClr val="dk1"/>
              </a:solidFill>
              <a:latin typeface="Times"/>
              <a:ea typeface="Times"/>
              <a:cs typeface="Times"/>
              <a:sym typeface="Times"/>
            </a:endParaRPr>
          </a:p>
        </p:txBody>
      </p:sp>
      <p:cxnSp>
        <p:nvCxnSpPr>
          <p:cNvPr id="2661" name="Google Shape;2661;p300"/>
          <p:cNvCxnSpPr/>
          <p:nvPr/>
        </p:nvCxnSpPr>
        <p:spPr>
          <a:xfrm>
            <a:off x="5410200" y="2209800"/>
            <a:ext cx="381000" cy="381000"/>
          </a:xfrm>
          <a:prstGeom prst="straightConnector1">
            <a:avLst/>
          </a:prstGeom>
          <a:noFill/>
          <a:ln cap="flat" cmpd="sng" w="38150">
            <a:solidFill>
              <a:schemeClr val="dk1"/>
            </a:solidFill>
            <a:prstDash val="solid"/>
            <a:round/>
            <a:headEnd len="sm" w="sm" type="none"/>
            <a:tailEnd len="lg" w="lg" type="triangle"/>
          </a:ln>
        </p:spPr>
      </p:cxnSp>
      <p:sp>
        <p:nvSpPr>
          <p:cNvPr id="2662" name="Google Shape;2662;p300"/>
          <p:cNvSpPr txBox="1"/>
          <p:nvPr/>
        </p:nvSpPr>
        <p:spPr>
          <a:xfrm rot="-7995574">
            <a:off x="1978271" y="4288468"/>
            <a:ext cx="1903680" cy="396042"/>
          </a:xfrm>
          <a:prstGeom prst="rect">
            <a:avLst/>
          </a:prstGeom>
          <a:noFill/>
          <a:ln>
            <a:noFill/>
          </a:ln>
        </p:spPr>
        <p:txBody>
          <a:bodyPr anchorCtr="0" anchor="t" bIns="46775" lIns="17975" spcFirstLastPara="1" rIns="17975" wrap="square" tIns="46775">
            <a:noAutofit/>
          </a:bodyPr>
          <a:lstStyle/>
          <a:p>
            <a:pPr indent="0" lvl="0" marL="0" marR="0" rtl="0" algn="l">
              <a:lnSpc>
                <a:spcPct val="85000"/>
              </a:lnSpc>
              <a:spcBef>
                <a:spcPts val="0"/>
              </a:spcBef>
              <a:spcAft>
                <a:spcPts val="0"/>
              </a:spcAft>
              <a:buClr>
                <a:srgbClr val="000000"/>
              </a:buClr>
              <a:buSzPts val="2000"/>
              <a:buFont typeface="Arial"/>
              <a:buNone/>
            </a:pPr>
            <a:r>
              <a:rPr b="0" i="0" lang="en-US" sz="2000" u="none" cap="none" strike="noStrike">
                <a:solidFill>
                  <a:schemeClr val="dk1"/>
                </a:solidFill>
                <a:latin typeface="Times"/>
                <a:ea typeface="Times"/>
                <a:cs typeface="Times"/>
                <a:sym typeface="Times"/>
              </a:rPr>
              <a:t>Data-items</a:t>
            </a:r>
            <a:endParaRPr b="0" i="0" sz="2000" u="none" cap="none" strike="noStrike">
              <a:solidFill>
                <a:schemeClr val="dk1"/>
              </a:solidFill>
              <a:latin typeface="Times"/>
              <a:ea typeface="Times"/>
              <a:cs typeface="Times"/>
              <a:sym typeface="Times"/>
            </a:endParaRPr>
          </a:p>
        </p:txBody>
      </p:sp>
      <p:cxnSp>
        <p:nvCxnSpPr>
          <p:cNvPr id="2663" name="Google Shape;2663;p300"/>
          <p:cNvCxnSpPr/>
          <p:nvPr/>
        </p:nvCxnSpPr>
        <p:spPr>
          <a:xfrm flipH="1" rot="10800000">
            <a:off x="1143000" y="4191000"/>
            <a:ext cx="457200" cy="457456"/>
          </a:xfrm>
          <a:prstGeom prst="straightConnector1">
            <a:avLst/>
          </a:prstGeom>
          <a:noFill/>
          <a:ln cap="flat" cmpd="sng" w="38150">
            <a:solidFill>
              <a:schemeClr val="dk1"/>
            </a:solidFill>
            <a:prstDash val="solid"/>
            <a:round/>
            <a:headEnd len="sm" w="sm" type="none"/>
            <a:tailEnd len="lg" w="lg" type="triangle"/>
          </a:ln>
        </p:spPr>
      </p:cxnSp>
      <p:sp>
        <p:nvSpPr>
          <p:cNvPr id="2664" name="Google Shape;2664;p300"/>
          <p:cNvSpPr txBox="1"/>
          <p:nvPr/>
        </p:nvSpPr>
        <p:spPr>
          <a:xfrm rot="-2516590">
            <a:off x="421903" y="4166872"/>
            <a:ext cx="1903680" cy="396042"/>
          </a:xfrm>
          <a:prstGeom prst="rect">
            <a:avLst/>
          </a:prstGeom>
          <a:noFill/>
          <a:ln>
            <a:noFill/>
          </a:ln>
        </p:spPr>
        <p:txBody>
          <a:bodyPr anchorCtr="0" anchor="t" bIns="46775" lIns="17975" spcFirstLastPara="1" rIns="17975" wrap="square" tIns="46775">
            <a:noAutofit/>
          </a:bodyPr>
          <a:lstStyle/>
          <a:p>
            <a:pPr indent="0" lvl="0" marL="0" marR="0" rtl="0" algn="l">
              <a:lnSpc>
                <a:spcPct val="85000"/>
              </a:lnSpc>
              <a:spcBef>
                <a:spcPts val="0"/>
              </a:spcBef>
              <a:spcAft>
                <a:spcPts val="0"/>
              </a:spcAft>
              <a:buClr>
                <a:srgbClr val="000000"/>
              </a:buClr>
              <a:buSzPts val="2000"/>
              <a:buFont typeface="Arial"/>
              <a:buNone/>
            </a:pPr>
            <a:r>
              <a:rPr b="0" i="0" lang="en-US" sz="2000" u="none" cap="none" strike="noStrike">
                <a:solidFill>
                  <a:schemeClr val="dk1"/>
                </a:solidFill>
                <a:latin typeface="Times"/>
                <a:ea typeface="Times"/>
                <a:cs typeface="Times"/>
                <a:sym typeface="Times"/>
              </a:rPr>
              <a:t>Data-items</a:t>
            </a:r>
            <a:endParaRPr b="0" i="0" sz="2000" u="none" cap="none" strike="noStrike">
              <a:solidFill>
                <a:schemeClr val="dk1"/>
              </a:solidFill>
              <a:latin typeface="Times"/>
              <a:ea typeface="Times"/>
              <a:cs typeface="Times"/>
              <a:sym typeface="Times"/>
            </a:endParaRPr>
          </a:p>
        </p:txBody>
      </p:sp>
      <p:cxnSp>
        <p:nvCxnSpPr>
          <p:cNvPr id="2665" name="Google Shape;2665;p300"/>
          <p:cNvCxnSpPr/>
          <p:nvPr/>
        </p:nvCxnSpPr>
        <p:spPr>
          <a:xfrm>
            <a:off x="3200400" y="4267200"/>
            <a:ext cx="381000" cy="457200"/>
          </a:xfrm>
          <a:prstGeom prst="straightConnector1">
            <a:avLst/>
          </a:prstGeom>
          <a:noFill/>
          <a:ln cap="flat" cmpd="sng" w="38150">
            <a:solidFill>
              <a:schemeClr val="dk1"/>
            </a:solidFill>
            <a:prstDash val="solid"/>
            <a:round/>
            <a:headEnd len="sm" w="sm" type="none"/>
            <a:tailEnd len="lg" w="lg" type="triangle"/>
          </a:ln>
        </p:spPr>
      </p:cxnSp>
      <p:sp>
        <p:nvSpPr>
          <p:cNvPr id="2666" name="Google Shape;2666;p300"/>
          <p:cNvSpPr txBox="1"/>
          <p:nvPr/>
        </p:nvSpPr>
        <p:spPr>
          <a:xfrm rot="3056759">
            <a:off x="3375052" y="4340020"/>
            <a:ext cx="1903680" cy="396042"/>
          </a:xfrm>
          <a:prstGeom prst="rect">
            <a:avLst/>
          </a:prstGeom>
          <a:noFill/>
          <a:ln>
            <a:noFill/>
          </a:ln>
        </p:spPr>
        <p:txBody>
          <a:bodyPr anchorCtr="0" anchor="t" bIns="46775" lIns="17975" spcFirstLastPara="1" rIns="17975" wrap="square" tIns="46775">
            <a:noAutofit/>
          </a:bodyPr>
          <a:lstStyle/>
          <a:p>
            <a:pPr indent="0" lvl="0" marL="0" marR="0" rtl="0" algn="l">
              <a:lnSpc>
                <a:spcPct val="85000"/>
              </a:lnSpc>
              <a:spcBef>
                <a:spcPts val="0"/>
              </a:spcBef>
              <a:spcAft>
                <a:spcPts val="0"/>
              </a:spcAft>
              <a:buClr>
                <a:srgbClr val="000000"/>
              </a:buClr>
              <a:buSzPts val="2000"/>
              <a:buFont typeface="Arial"/>
              <a:buNone/>
            </a:pPr>
            <a:r>
              <a:rPr b="0" i="0" lang="en-US" sz="2000" u="none" cap="none" strike="noStrike">
                <a:solidFill>
                  <a:schemeClr val="dk1"/>
                </a:solidFill>
                <a:latin typeface="Times"/>
                <a:ea typeface="Times"/>
                <a:cs typeface="Times"/>
                <a:sym typeface="Times"/>
              </a:rPr>
              <a:t>Valid-data</a:t>
            </a:r>
            <a:endParaRPr b="0" i="0" sz="2000" u="none" cap="none" strike="noStrike">
              <a:solidFill>
                <a:schemeClr val="dk1"/>
              </a:solidFill>
              <a:latin typeface="Times"/>
              <a:ea typeface="Times"/>
              <a:cs typeface="Times"/>
              <a:sym typeface="Times"/>
            </a:endParaRPr>
          </a:p>
        </p:txBody>
      </p:sp>
      <p:cxnSp>
        <p:nvCxnSpPr>
          <p:cNvPr id="2667" name="Google Shape;2667;p300"/>
          <p:cNvCxnSpPr/>
          <p:nvPr/>
        </p:nvCxnSpPr>
        <p:spPr>
          <a:xfrm rot="10800000">
            <a:off x="3581400" y="4038600"/>
            <a:ext cx="381000" cy="381000"/>
          </a:xfrm>
          <a:prstGeom prst="straightConnector1">
            <a:avLst/>
          </a:prstGeom>
          <a:noFill/>
          <a:ln cap="flat" cmpd="sng" w="38150">
            <a:solidFill>
              <a:schemeClr val="dk1"/>
            </a:solidFill>
            <a:prstDash val="solid"/>
            <a:round/>
            <a:headEnd len="sm" w="sm" type="none"/>
            <a:tailEnd len="lg" w="lg" type="triangle"/>
          </a:ln>
        </p:spPr>
      </p:cxnSp>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2" name="Shape 2672"/>
        <p:cNvGrpSpPr/>
        <p:nvPr/>
      </p:nvGrpSpPr>
      <p:grpSpPr>
        <a:xfrm>
          <a:off x="0" y="0"/>
          <a:ext cx="0" cy="0"/>
          <a:chOff x="0" y="0"/>
          <a:chExt cx="0" cy="0"/>
        </a:xfrm>
      </p:grpSpPr>
      <p:sp>
        <p:nvSpPr>
          <p:cNvPr id="2673" name="Google Shape;2673;p301"/>
          <p:cNvSpPr txBox="1"/>
          <p:nvPr>
            <p:ph type="title"/>
          </p:nvPr>
        </p:nvSpPr>
        <p:spPr>
          <a:xfrm>
            <a:off x="671040" y="357157"/>
            <a:ext cx="7800480" cy="946180"/>
          </a:xfrm>
          <a:prstGeom prst="rect">
            <a:avLst/>
          </a:prstGeom>
          <a:noFill/>
          <a:ln>
            <a:noFill/>
          </a:ln>
        </p:spPr>
        <p:txBody>
          <a:bodyPr anchorCtr="0" anchor="b" bIns="46775" lIns="17975" spcFirstLastPara="1" rIns="17975" wrap="square" tIns="46775">
            <a:normAutofit/>
          </a:bodyPr>
          <a:lstStyle/>
          <a:p>
            <a:pPr indent="0" lvl="0" marL="0" rtl="0" algn="ctr">
              <a:lnSpc>
                <a:spcPct val="100000"/>
              </a:lnSpc>
              <a:spcBef>
                <a:spcPts val="0"/>
              </a:spcBef>
              <a:spcAft>
                <a:spcPts val="0"/>
              </a:spcAft>
              <a:buClr>
                <a:srgbClr val="FF0000"/>
              </a:buClr>
              <a:buSzPts val="5400"/>
              <a:buFont typeface="Calibri"/>
              <a:buNone/>
            </a:pPr>
            <a:r>
              <a:rPr lang="en-US" sz="5400">
                <a:solidFill>
                  <a:srgbClr val="FF0000"/>
                </a:solidFill>
              </a:rPr>
              <a:t>Bad Design</a:t>
            </a:r>
            <a:endParaRPr/>
          </a:p>
        </p:txBody>
      </p:sp>
      <p:sp>
        <p:nvSpPr>
          <p:cNvPr id="2674" name="Google Shape;2674;p301"/>
          <p:cNvSpPr/>
          <p:nvPr/>
        </p:nvSpPr>
        <p:spPr>
          <a:xfrm>
            <a:off x="3670560" y="1752665"/>
            <a:ext cx="1065600" cy="378759"/>
          </a:xfrm>
          <a:prstGeom prst="roundRect">
            <a:avLst>
              <a:gd fmla="val 417" name="adj"/>
            </a:avLst>
          </a:prstGeom>
          <a:solidFill>
            <a:srgbClr val="CCFF66"/>
          </a:solidFill>
          <a:ln cap="flat" cmpd="sng" w="9525">
            <a:solidFill>
              <a:srgbClr val="003300"/>
            </a:solidFill>
            <a:prstDash val="solid"/>
            <a:round/>
            <a:headEnd len="sm" w="sm" type="none"/>
            <a:tailEnd len="sm" w="sm" type="none"/>
          </a:ln>
        </p:spPr>
        <p:txBody>
          <a:bodyPr anchorCtr="0" anchor="ctr" bIns="41450" lIns="82925" spcFirstLastPara="1" rIns="82925" wrap="square" tIns="414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675" name="Google Shape;2675;p301"/>
          <p:cNvSpPr/>
          <p:nvPr/>
        </p:nvSpPr>
        <p:spPr>
          <a:xfrm>
            <a:off x="2985120" y="3505329"/>
            <a:ext cx="1064160" cy="378760"/>
          </a:xfrm>
          <a:prstGeom prst="roundRect">
            <a:avLst>
              <a:gd fmla="val 417" name="adj"/>
            </a:avLst>
          </a:prstGeom>
          <a:solidFill>
            <a:srgbClr val="CCFF66"/>
          </a:solidFill>
          <a:ln cap="flat" cmpd="sng" w="9525">
            <a:solidFill>
              <a:srgbClr val="003300"/>
            </a:solidFill>
            <a:prstDash val="solid"/>
            <a:round/>
            <a:headEnd len="sm" w="sm" type="none"/>
            <a:tailEnd len="sm" w="sm" type="none"/>
          </a:ln>
        </p:spPr>
        <p:txBody>
          <a:bodyPr anchorCtr="0" anchor="ctr" bIns="41450" lIns="82925" spcFirstLastPara="1" rIns="82925" wrap="square" tIns="414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676" name="Google Shape;2676;p301"/>
          <p:cNvSpPr/>
          <p:nvPr/>
        </p:nvSpPr>
        <p:spPr>
          <a:xfrm>
            <a:off x="4279680" y="3505329"/>
            <a:ext cx="1065600" cy="378760"/>
          </a:xfrm>
          <a:prstGeom prst="roundRect">
            <a:avLst>
              <a:gd fmla="val 417" name="adj"/>
            </a:avLst>
          </a:prstGeom>
          <a:solidFill>
            <a:srgbClr val="CCFF66"/>
          </a:solidFill>
          <a:ln cap="flat" cmpd="sng" w="9525">
            <a:solidFill>
              <a:srgbClr val="003300"/>
            </a:solidFill>
            <a:prstDash val="solid"/>
            <a:round/>
            <a:headEnd len="sm" w="sm" type="none"/>
            <a:tailEnd len="sm" w="sm" type="none"/>
          </a:ln>
        </p:spPr>
        <p:txBody>
          <a:bodyPr anchorCtr="0" anchor="ctr" bIns="41450" lIns="82925" spcFirstLastPara="1" rIns="82925" wrap="square" tIns="414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677" name="Google Shape;2677;p301"/>
          <p:cNvSpPr/>
          <p:nvPr/>
        </p:nvSpPr>
        <p:spPr>
          <a:xfrm>
            <a:off x="2985120" y="2514504"/>
            <a:ext cx="1064160" cy="380200"/>
          </a:xfrm>
          <a:prstGeom prst="roundRect">
            <a:avLst>
              <a:gd fmla="val 417" name="adj"/>
            </a:avLst>
          </a:prstGeom>
          <a:solidFill>
            <a:srgbClr val="CCFF66"/>
          </a:solidFill>
          <a:ln cap="flat" cmpd="sng" w="9525">
            <a:solidFill>
              <a:srgbClr val="003300"/>
            </a:solidFill>
            <a:prstDash val="solid"/>
            <a:round/>
            <a:headEnd len="sm" w="sm" type="none"/>
            <a:tailEnd len="sm" w="sm" type="none"/>
          </a:ln>
        </p:spPr>
        <p:txBody>
          <a:bodyPr anchorCtr="0" anchor="ctr" bIns="41450" lIns="82925" spcFirstLastPara="1" rIns="82925" wrap="square" tIns="414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678" name="Google Shape;2678;p301"/>
          <p:cNvSpPr/>
          <p:nvPr/>
        </p:nvSpPr>
        <p:spPr>
          <a:xfrm>
            <a:off x="4508640" y="2514504"/>
            <a:ext cx="1065600" cy="380200"/>
          </a:xfrm>
          <a:prstGeom prst="roundRect">
            <a:avLst>
              <a:gd fmla="val 417" name="adj"/>
            </a:avLst>
          </a:prstGeom>
          <a:solidFill>
            <a:srgbClr val="CCFF66"/>
          </a:solidFill>
          <a:ln cap="flat" cmpd="sng" w="9525">
            <a:solidFill>
              <a:srgbClr val="003300"/>
            </a:solidFill>
            <a:prstDash val="solid"/>
            <a:round/>
            <a:headEnd len="sm" w="sm" type="none"/>
            <a:tailEnd len="sm" w="sm" type="none"/>
          </a:ln>
        </p:spPr>
        <p:txBody>
          <a:bodyPr anchorCtr="0" anchor="ctr" bIns="41450" lIns="82925" spcFirstLastPara="1" rIns="82925" wrap="square" tIns="414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679" name="Google Shape;2679;p301"/>
          <p:cNvSpPr/>
          <p:nvPr/>
        </p:nvSpPr>
        <p:spPr>
          <a:xfrm>
            <a:off x="1689120" y="3505329"/>
            <a:ext cx="1065600" cy="378760"/>
          </a:xfrm>
          <a:prstGeom prst="roundRect">
            <a:avLst>
              <a:gd fmla="val 417" name="adj"/>
            </a:avLst>
          </a:prstGeom>
          <a:solidFill>
            <a:srgbClr val="CCFF66"/>
          </a:solidFill>
          <a:ln cap="flat" cmpd="sng" w="9525">
            <a:solidFill>
              <a:srgbClr val="003300"/>
            </a:solidFill>
            <a:prstDash val="solid"/>
            <a:round/>
            <a:headEnd len="sm" w="sm" type="none"/>
            <a:tailEnd len="sm" w="sm" type="none"/>
          </a:ln>
        </p:spPr>
        <p:txBody>
          <a:bodyPr anchorCtr="0" anchor="ctr" bIns="41450" lIns="82925" spcFirstLastPara="1" rIns="82925" wrap="square" tIns="414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2680" name="Google Shape;2680;p301"/>
          <p:cNvCxnSpPr/>
          <p:nvPr/>
        </p:nvCxnSpPr>
        <p:spPr>
          <a:xfrm flipH="1">
            <a:off x="3517920" y="2134304"/>
            <a:ext cx="609120" cy="380200"/>
          </a:xfrm>
          <a:prstGeom prst="straightConnector1">
            <a:avLst/>
          </a:prstGeom>
          <a:noFill/>
          <a:ln cap="flat" cmpd="sng" w="38150">
            <a:solidFill>
              <a:srgbClr val="003300"/>
            </a:solidFill>
            <a:prstDash val="solid"/>
            <a:round/>
            <a:headEnd len="sm" w="sm" type="none"/>
            <a:tailEnd len="lg" w="lg" type="triangle"/>
          </a:ln>
        </p:spPr>
      </p:cxnSp>
      <p:cxnSp>
        <p:nvCxnSpPr>
          <p:cNvPr id="2681" name="Google Shape;2681;p301"/>
          <p:cNvCxnSpPr/>
          <p:nvPr/>
        </p:nvCxnSpPr>
        <p:spPr>
          <a:xfrm>
            <a:off x="4127040" y="2134304"/>
            <a:ext cx="838080" cy="380200"/>
          </a:xfrm>
          <a:prstGeom prst="straightConnector1">
            <a:avLst/>
          </a:prstGeom>
          <a:noFill/>
          <a:ln cap="flat" cmpd="sng" w="38150">
            <a:solidFill>
              <a:srgbClr val="003300"/>
            </a:solidFill>
            <a:prstDash val="solid"/>
            <a:round/>
            <a:headEnd len="sm" w="sm" type="none"/>
            <a:tailEnd len="lg" w="lg" type="triangle"/>
          </a:ln>
        </p:spPr>
      </p:cxnSp>
      <p:cxnSp>
        <p:nvCxnSpPr>
          <p:cNvPr id="2682" name="Google Shape;2682;p301"/>
          <p:cNvCxnSpPr/>
          <p:nvPr/>
        </p:nvCxnSpPr>
        <p:spPr>
          <a:xfrm flipH="1">
            <a:off x="2221920" y="2896144"/>
            <a:ext cx="1296000" cy="609184"/>
          </a:xfrm>
          <a:prstGeom prst="straightConnector1">
            <a:avLst/>
          </a:prstGeom>
          <a:noFill/>
          <a:ln cap="flat" cmpd="sng" w="38150">
            <a:solidFill>
              <a:srgbClr val="003300"/>
            </a:solidFill>
            <a:prstDash val="solid"/>
            <a:round/>
            <a:headEnd len="sm" w="sm" type="none"/>
            <a:tailEnd len="lg" w="lg" type="triangle"/>
          </a:ln>
        </p:spPr>
      </p:cxnSp>
      <p:cxnSp>
        <p:nvCxnSpPr>
          <p:cNvPr id="2683" name="Google Shape;2683;p301"/>
          <p:cNvCxnSpPr/>
          <p:nvPr/>
        </p:nvCxnSpPr>
        <p:spPr>
          <a:xfrm>
            <a:off x="3517920" y="2896144"/>
            <a:ext cx="0" cy="609184"/>
          </a:xfrm>
          <a:prstGeom prst="straightConnector1">
            <a:avLst/>
          </a:prstGeom>
          <a:noFill/>
          <a:ln cap="flat" cmpd="sng" w="38150">
            <a:solidFill>
              <a:srgbClr val="003300"/>
            </a:solidFill>
            <a:prstDash val="solid"/>
            <a:round/>
            <a:headEnd len="sm" w="sm" type="none"/>
            <a:tailEnd len="lg" w="lg" type="triangle"/>
          </a:ln>
        </p:spPr>
      </p:cxnSp>
      <p:cxnSp>
        <p:nvCxnSpPr>
          <p:cNvPr id="2684" name="Google Shape;2684;p301"/>
          <p:cNvCxnSpPr/>
          <p:nvPr/>
        </p:nvCxnSpPr>
        <p:spPr>
          <a:xfrm>
            <a:off x="3517920" y="2896144"/>
            <a:ext cx="1296000" cy="609184"/>
          </a:xfrm>
          <a:prstGeom prst="straightConnector1">
            <a:avLst/>
          </a:prstGeom>
          <a:noFill/>
          <a:ln cap="flat" cmpd="sng" w="38150">
            <a:solidFill>
              <a:srgbClr val="003300"/>
            </a:solidFill>
            <a:prstDash val="solid"/>
            <a:round/>
            <a:headEnd len="sm" w="sm" type="none"/>
            <a:tailEnd len="lg" w="lg" type="triangle"/>
          </a:ln>
        </p:spPr>
      </p:cxnSp>
      <p:grpSp>
        <p:nvGrpSpPr>
          <p:cNvPr id="2685" name="Google Shape;2685;p301"/>
          <p:cNvGrpSpPr/>
          <p:nvPr/>
        </p:nvGrpSpPr>
        <p:grpSpPr>
          <a:xfrm>
            <a:off x="3974400" y="1828993"/>
            <a:ext cx="443520" cy="246266"/>
            <a:chOff x="2504" y="1152"/>
            <a:chExt cx="279" cy="155"/>
          </a:xfrm>
        </p:grpSpPr>
        <p:sp>
          <p:nvSpPr>
            <p:cNvPr id="2686" name="Google Shape;2686;p301"/>
            <p:cNvSpPr/>
            <p:nvPr/>
          </p:nvSpPr>
          <p:spPr>
            <a:xfrm>
              <a:off x="2504" y="1152"/>
              <a:ext cx="188" cy="155"/>
            </a:xfrm>
            <a:custGeom>
              <a:rect b="b" l="l" r="r" t="t"/>
              <a:pathLst>
                <a:path extrusionOk="0" h="689" w="832">
                  <a:moveTo>
                    <a:pt x="6" y="0"/>
                  </a:moveTo>
                  <a:lnTo>
                    <a:pt x="155" y="0"/>
                  </a:lnTo>
                  <a:lnTo>
                    <a:pt x="161" y="8"/>
                  </a:lnTo>
                  <a:lnTo>
                    <a:pt x="161" y="81"/>
                  </a:lnTo>
                  <a:lnTo>
                    <a:pt x="194" y="81"/>
                  </a:lnTo>
                  <a:lnTo>
                    <a:pt x="202" y="89"/>
                  </a:lnTo>
                  <a:lnTo>
                    <a:pt x="202" y="163"/>
                  </a:lnTo>
                  <a:lnTo>
                    <a:pt x="235" y="163"/>
                  </a:lnTo>
                  <a:lnTo>
                    <a:pt x="241" y="171"/>
                  </a:lnTo>
                  <a:lnTo>
                    <a:pt x="241" y="239"/>
                  </a:lnTo>
                  <a:lnTo>
                    <a:pt x="275" y="239"/>
                  </a:lnTo>
                  <a:lnTo>
                    <a:pt x="282" y="244"/>
                  </a:lnTo>
                  <a:lnTo>
                    <a:pt x="282" y="320"/>
                  </a:lnTo>
                  <a:lnTo>
                    <a:pt x="316" y="320"/>
                  </a:lnTo>
                  <a:lnTo>
                    <a:pt x="321" y="326"/>
                  </a:lnTo>
                  <a:lnTo>
                    <a:pt x="321" y="402"/>
                  </a:lnTo>
                  <a:lnTo>
                    <a:pt x="357" y="402"/>
                  </a:lnTo>
                  <a:lnTo>
                    <a:pt x="362" y="407"/>
                  </a:lnTo>
                  <a:lnTo>
                    <a:pt x="362" y="483"/>
                  </a:lnTo>
                  <a:lnTo>
                    <a:pt x="396" y="483"/>
                  </a:lnTo>
                  <a:lnTo>
                    <a:pt x="402" y="488"/>
                  </a:lnTo>
                  <a:lnTo>
                    <a:pt x="402" y="559"/>
                  </a:lnTo>
                  <a:lnTo>
                    <a:pt x="430" y="559"/>
                  </a:lnTo>
                  <a:lnTo>
                    <a:pt x="430" y="488"/>
                  </a:lnTo>
                  <a:lnTo>
                    <a:pt x="435" y="483"/>
                  </a:lnTo>
                  <a:lnTo>
                    <a:pt x="471" y="483"/>
                  </a:lnTo>
                  <a:lnTo>
                    <a:pt x="471" y="368"/>
                  </a:lnTo>
                  <a:lnTo>
                    <a:pt x="476" y="362"/>
                  </a:lnTo>
                  <a:lnTo>
                    <a:pt x="510" y="362"/>
                  </a:lnTo>
                  <a:lnTo>
                    <a:pt x="510" y="286"/>
                  </a:lnTo>
                  <a:lnTo>
                    <a:pt x="516" y="281"/>
                  </a:lnTo>
                  <a:lnTo>
                    <a:pt x="549" y="281"/>
                  </a:lnTo>
                  <a:lnTo>
                    <a:pt x="549" y="171"/>
                  </a:lnTo>
                  <a:lnTo>
                    <a:pt x="555" y="163"/>
                  </a:lnTo>
                  <a:lnTo>
                    <a:pt x="590" y="163"/>
                  </a:lnTo>
                  <a:lnTo>
                    <a:pt x="590" y="89"/>
                  </a:lnTo>
                  <a:lnTo>
                    <a:pt x="596" y="81"/>
                  </a:lnTo>
                  <a:lnTo>
                    <a:pt x="630" y="81"/>
                  </a:lnTo>
                  <a:lnTo>
                    <a:pt x="630" y="8"/>
                  </a:lnTo>
                  <a:lnTo>
                    <a:pt x="635" y="0"/>
                  </a:lnTo>
                  <a:lnTo>
                    <a:pt x="826" y="0"/>
                  </a:lnTo>
                  <a:lnTo>
                    <a:pt x="831" y="8"/>
                  </a:lnTo>
                  <a:lnTo>
                    <a:pt x="831" y="42"/>
                  </a:lnTo>
                  <a:lnTo>
                    <a:pt x="826" y="47"/>
                  </a:lnTo>
                  <a:lnTo>
                    <a:pt x="751" y="47"/>
                  </a:lnTo>
                  <a:lnTo>
                    <a:pt x="751" y="641"/>
                  </a:lnTo>
                  <a:lnTo>
                    <a:pt x="826" y="641"/>
                  </a:lnTo>
                  <a:lnTo>
                    <a:pt x="831" y="649"/>
                  </a:lnTo>
                  <a:lnTo>
                    <a:pt x="831" y="683"/>
                  </a:lnTo>
                  <a:lnTo>
                    <a:pt x="826" y="688"/>
                  </a:lnTo>
                  <a:lnTo>
                    <a:pt x="596" y="688"/>
                  </a:lnTo>
                  <a:lnTo>
                    <a:pt x="590" y="683"/>
                  </a:lnTo>
                  <a:lnTo>
                    <a:pt x="590" y="649"/>
                  </a:lnTo>
                  <a:lnTo>
                    <a:pt x="596" y="641"/>
                  </a:lnTo>
                  <a:lnTo>
                    <a:pt x="671" y="641"/>
                  </a:lnTo>
                  <a:lnTo>
                    <a:pt x="671" y="89"/>
                  </a:lnTo>
                  <a:lnTo>
                    <a:pt x="635" y="89"/>
                  </a:lnTo>
                  <a:lnTo>
                    <a:pt x="635" y="163"/>
                  </a:lnTo>
                  <a:lnTo>
                    <a:pt x="630" y="171"/>
                  </a:lnTo>
                  <a:lnTo>
                    <a:pt x="596" y="171"/>
                  </a:lnTo>
                  <a:lnTo>
                    <a:pt x="596" y="281"/>
                  </a:lnTo>
                  <a:lnTo>
                    <a:pt x="590" y="286"/>
                  </a:lnTo>
                  <a:lnTo>
                    <a:pt x="555" y="286"/>
                  </a:lnTo>
                  <a:lnTo>
                    <a:pt x="555" y="362"/>
                  </a:lnTo>
                  <a:lnTo>
                    <a:pt x="549" y="368"/>
                  </a:lnTo>
                  <a:lnTo>
                    <a:pt x="516" y="368"/>
                  </a:lnTo>
                  <a:lnTo>
                    <a:pt x="516" y="483"/>
                  </a:lnTo>
                  <a:lnTo>
                    <a:pt x="510" y="488"/>
                  </a:lnTo>
                  <a:lnTo>
                    <a:pt x="476" y="488"/>
                  </a:lnTo>
                  <a:lnTo>
                    <a:pt x="476" y="559"/>
                  </a:lnTo>
                  <a:lnTo>
                    <a:pt x="471" y="567"/>
                  </a:lnTo>
                  <a:lnTo>
                    <a:pt x="435" y="567"/>
                  </a:lnTo>
                  <a:lnTo>
                    <a:pt x="435" y="683"/>
                  </a:lnTo>
                  <a:lnTo>
                    <a:pt x="430" y="688"/>
                  </a:lnTo>
                  <a:lnTo>
                    <a:pt x="402" y="688"/>
                  </a:lnTo>
                  <a:lnTo>
                    <a:pt x="396" y="683"/>
                  </a:lnTo>
                  <a:lnTo>
                    <a:pt x="396" y="649"/>
                  </a:lnTo>
                  <a:lnTo>
                    <a:pt x="362" y="649"/>
                  </a:lnTo>
                  <a:lnTo>
                    <a:pt x="357" y="641"/>
                  </a:lnTo>
                  <a:lnTo>
                    <a:pt x="357" y="567"/>
                  </a:lnTo>
                  <a:lnTo>
                    <a:pt x="321" y="567"/>
                  </a:lnTo>
                  <a:lnTo>
                    <a:pt x="316" y="559"/>
                  </a:lnTo>
                  <a:lnTo>
                    <a:pt x="316" y="488"/>
                  </a:lnTo>
                  <a:lnTo>
                    <a:pt x="282" y="488"/>
                  </a:lnTo>
                  <a:lnTo>
                    <a:pt x="275" y="483"/>
                  </a:lnTo>
                  <a:lnTo>
                    <a:pt x="275" y="407"/>
                  </a:lnTo>
                  <a:lnTo>
                    <a:pt x="241" y="407"/>
                  </a:lnTo>
                  <a:lnTo>
                    <a:pt x="235" y="402"/>
                  </a:lnTo>
                  <a:lnTo>
                    <a:pt x="235" y="326"/>
                  </a:lnTo>
                  <a:lnTo>
                    <a:pt x="202" y="326"/>
                  </a:lnTo>
                  <a:lnTo>
                    <a:pt x="194" y="320"/>
                  </a:lnTo>
                  <a:lnTo>
                    <a:pt x="194" y="244"/>
                  </a:lnTo>
                  <a:lnTo>
                    <a:pt x="161" y="244"/>
                  </a:lnTo>
                  <a:lnTo>
                    <a:pt x="155" y="239"/>
                  </a:lnTo>
                  <a:lnTo>
                    <a:pt x="155" y="171"/>
                  </a:lnTo>
                  <a:lnTo>
                    <a:pt x="120" y="171"/>
                  </a:lnTo>
                  <a:lnTo>
                    <a:pt x="120" y="641"/>
                  </a:lnTo>
                  <a:lnTo>
                    <a:pt x="194" y="641"/>
                  </a:lnTo>
                  <a:lnTo>
                    <a:pt x="202" y="649"/>
                  </a:lnTo>
                  <a:lnTo>
                    <a:pt x="202" y="683"/>
                  </a:lnTo>
                  <a:lnTo>
                    <a:pt x="194" y="688"/>
                  </a:lnTo>
                  <a:lnTo>
                    <a:pt x="6" y="688"/>
                  </a:lnTo>
                  <a:lnTo>
                    <a:pt x="0" y="683"/>
                  </a:lnTo>
                  <a:lnTo>
                    <a:pt x="0" y="649"/>
                  </a:lnTo>
                  <a:lnTo>
                    <a:pt x="6" y="641"/>
                  </a:lnTo>
                  <a:lnTo>
                    <a:pt x="80" y="641"/>
                  </a:lnTo>
                  <a:lnTo>
                    <a:pt x="80" y="47"/>
                  </a:lnTo>
                  <a:lnTo>
                    <a:pt x="6" y="47"/>
                  </a:lnTo>
                  <a:lnTo>
                    <a:pt x="0" y="42"/>
                  </a:lnTo>
                  <a:lnTo>
                    <a:pt x="0" y="8"/>
                  </a:lnTo>
                  <a:lnTo>
                    <a:pt x="6" y="0"/>
                  </a:lnTo>
                </a:path>
              </a:pathLst>
            </a:custGeom>
            <a:solidFill>
              <a:srgbClr val="CCFF66"/>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687" name="Google Shape;2687;p301"/>
            <p:cNvSpPr/>
            <p:nvPr/>
          </p:nvSpPr>
          <p:spPr>
            <a:xfrm>
              <a:off x="2712" y="1152"/>
              <a:ext cx="71" cy="155"/>
            </a:xfrm>
            <a:custGeom>
              <a:rect b="b" l="l" r="r" t="t"/>
              <a:pathLst>
                <a:path extrusionOk="0" h="689" w="317">
                  <a:moveTo>
                    <a:pt x="157" y="0"/>
                  </a:moveTo>
                  <a:lnTo>
                    <a:pt x="193" y="0"/>
                  </a:lnTo>
                  <a:lnTo>
                    <a:pt x="198" y="8"/>
                  </a:lnTo>
                  <a:lnTo>
                    <a:pt x="198" y="641"/>
                  </a:lnTo>
                  <a:lnTo>
                    <a:pt x="310" y="641"/>
                  </a:lnTo>
                  <a:lnTo>
                    <a:pt x="316" y="649"/>
                  </a:lnTo>
                  <a:lnTo>
                    <a:pt x="316" y="683"/>
                  </a:lnTo>
                  <a:lnTo>
                    <a:pt x="310" y="688"/>
                  </a:lnTo>
                  <a:lnTo>
                    <a:pt x="6" y="688"/>
                  </a:lnTo>
                  <a:lnTo>
                    <a:pt x="0" y="683"/>
                  </a:lnTo>
                  <a:lnTo>
                    <a:pt x="0" y="649"/>
                  </a:lnTo>
                  <a:lnTo>
                    <a:pt x="6" y="641"/>
                  </a:lnTo>
                  <a:lnTo>
                    <a:pt x="114" y="641"/>
                  </a:lnTo>
                  <a:lnTo>
                    <a:pt x="114" y="129"/>
                  </a:lnTo>
                  <a:lnTo>
                    <a:pt x="47" y="129"/>
                  </a:lnTo>
                  <a:lnTo>
                    <a:pt x="39" y="123"/>
                  </a:lnTo>
                  <a:lnTo>
                    <a:pt x="39" y="89"/>
                  </a:lnTo>
                  <a:lnTo>
                    <a:pt x="47" y="81"/>
                  </a:lnTo>
                  <a:lnTo>
                    <a:pt x="114" y="81"/>
                  </a:lnTo>
                  <a:lnTo>
                    <a:pt x="114" y="47"/>
                  </a:lnTo>
                  <a:lnTo>
                    <a:pt x="120" y="42"/>
                  </a:lnTo>
                  <a:lnTo>
                    <a:pt x="153" y="42"/>
                  </a:lnTo>
                  <a:lnTo>
                    <a:pt x="153" y="8"/>
                  </a:lnTo>
                  <a:lnTo>
                    <a:pt x="157" y="0"/>
                  </a:lnTo>
                </a:path>
              </a:pathLst>
            </a:custGeom>
            <a:solidFill>
              <a:srgbClr val="CCFF66"/>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nvGrpSpPr>
          <p:cNvPr id="2688" name="Google Shape;2688;p301"/>
          <p:cNvGrpSpPr/>
          <p:nvPr/>
        </p:nvGrpSpPr>
        <p:grpSpPr>
          <a:xfrm>
            <a:off x="3288960" y="2572111"/>
            <a:ext cx="443520" cy="246266"/>
            <a:chOff x="2072" y="1620"/>
            <a:chExt cx="279" cy="155"/>
          </a:xfrm>
        </p:grpSpPr>
        <p:sp>
          <p:nvSpPr>
            <p:cNvPr id="2689" name="Google Shape;2689;p301"/>
            <p:cNvSpPr/>
            <p:nvPr/>
          </p:nvSpPr>
          <p:spPr>
            <a:xfrm>
              <a:off x="2072" y="1620"/>
              <a:ext cx="182" cy="155"/>
            </a:xfrm>
            <a:custGeom>
              <a:rect b="b" l="l" r="r" t="t"/>
              <a:pathLst>
                <a:path extrusionOk="0" h="689" w="806">
                  <a:moveTo>
                    <a:pt x="5" y="0"/>
                  </a:moveTo>
                  <a:lnTo>
                    <a:pt x="150" y="0"/>
                  </a:lnTo>
                  <a:lnTo>
                    <a:pt x="156" y="8"/>
                  </a:lnTo>
                  <a:lnTo>
                    <a:pt x="156" y="81"/>
                  </a:lnTo>
                  <a:lnTo>
                    <a:pt x="188" y="81"/>
                  </a:lnTo>
                  <a:lnTo>
                    <a:pt x="195" y="89"/>
                  </a:lnTo>
                  <a:lnTo>
                    <a:pt x="195" y="163"/>
                  </a:lnTo>
                  <a:lnTo>
                    <a:pt x="228" y="163"/>
                  </a:lnTo>
                  <a:lnTo>
                    <a:pt x="233" y="171"/>
                  </a:lnTo>
                  <a:lnTo>
                    <a:pt x="233" y="239"/>
                  </a:lnTo>
                  <a:lnTo>
                    <a:pt x="266" y="239"/>
                  </a:lnTo>
                  <a:lnTo>
                    <a:pt x="273" y="244"/>
                  </a:lnTo>
                  <a:lnTo>
                    <a:pt x="273" y="320"/>
                  </a:lnTo>
                  <a:lnTo>
                    <a:pt x="306" y="320"/>
                  </a:lnTo>
                  <a:lnTo>
                    <a:pt x="311" y="326"/>
                  </a:lnTo>
                  <a:lnTo>
                    <a:pt x="311" y="402"/>
                  </a:lnTo>
                  <a:lnTo>
                    <a:pt x="345" y="402"/>
                  </a:lnTo>
                  <a:lnTo>
                    <a:pt x="351" y="407"/>
                  </a:lnTo>
                  <a:lnTo>
                    <a:pt x="351" y="483"/>
                  </a:lnTo>
                  <a:lnTo>
                    <a:pt x="383" y="483"/>
                  </a:lnTo>
                  <a:lnTo>
                    <a:pt x="389" y="488"/>
                  </a:lnTo>
                  <a:lnTo>
                    <a:pt x="389" y="559"/>
                  </a:lnTo>
                  <a:lnTo>
                    <a:pt x="416" y="559"/>
                  </a:lnTo>
                  <a:lnTo>
                    <a:pt x="416" y="488"/>
                  </a:lnTo>
                  <a:lnTo>
                    <a:pt x="421" y="483"/>
                  </a:lnTo>
                  <a:lnTo>
                    <a:pt x="456" y="483"/>
                  </a:lnTo>
                  <a:lnTo>
                    <a:pt x="456" y="368"/>
                  </a:lnTo>
                  <a:lnTo>
                    <a:pt x="461" y="362"/>
                  </a:lnTo>
                  <a:lnTo>
                    <a:pt x="494" y="362"/>
                  </a:lnTo>
                  <a:lnTo>
                    <a:pt x="494" y="286"/>
                  </a:lnTo>
                  <a:lnTo>
                    <a:pt x="499" y="281"/>
                  </a:lnTo>
                  <a:lnTo>
                    <a:pt x="532" y="281"/>
                  </a:lnTo>
                  <a:lnTo>
                    <a:pt x="532" y="171"/>
                  </a:lnTo>
                  <a:lnTo>
                    <a:pt x="537" y="163"/>
                  </a:lnTo>
                  <a:lnTo>
                    <a:pt x="571" y="163"/>
                  </a:lnTo>
                  <a:lnTo>
                    <a:pt x="571" y="89"/>
                  </a:lnTo>
                  <a:lnTo>
                    <a:pt x="577" y="81"/>
                  </a:lnTo>
                  <a:lnTo>
                    <a:pt x="609" y="81"/>
                  </a:lnTo>
                  <a:lnTo>
                    <a:pt x="609" y="8"/>
                  </a:lnTo>
                  <a:lnTo>
                    <a:pt x="615" y="0"/>
                  </a:lnTo>
                  <a:lnTo>
                    <a:pt x="799" y="0"/>
                  </a:lnTo>
                  <a:lnTo>
                    <a:pt x="805" y="8"/>
                  </a:lnTo>
                  <a:lnTo>
                    <a:pt x="805" y="42"/>
                  </a:lnTo>
                  <a:lnTo>
                    <a:pt x="799" y="47"/>
                  </a:lnTo>
                  <a:lnTo>
                    <a:pt x="727" y="47"/>
                  </a:lnTo>
                  <a:lnTo>
                    <a:pt x="727" y="641"/>
                  </a:lnTo>
                  <a:lnTo>
                    <a:pt x="799" y="641"/>
                  </a:lnTo>
                  <a:lnTo>
                    <a:pt x="805" y="649"/>
                  </a:lnTo>
                  <a:lnTo>
                    <a:pt x="805" y="683"/>
                  </a:lnTo>
                  <a:lnTo>
                    <a:pt x="799" y="688"/>
                  </a:lnTo>
                  <a:lnTo>
                    <a:pt x="577" y="688"/>
                  </a:lnTo>
                  <a:lnTo>
                    <a:pt x="571" y="683"/>
                  </a:lnTo>
                  <a:lnTo>
                    <a:pt x="571" y="649"/>
                  </a:lnTo>
                  <a:lnTo>
                    <a:pt x="577" y="641"/>
                  </a:lnTo>
                  <a:lnTo>
                    <a:pt x="649" y="641"/>
                  </a:lnTo>
                  <a:lnTo>
                    <a:pt x="649" y="89"/>
                  </a:lnTo>
                  <a:lnTo>
                    <a:pt x="615" y="89"/>
                  </a:lnTo>
                  <a:lnTo>
                    <a:pt x="615" y="163"/>
                  </a:lnTo>
                  <a:lnTo>
                    <a:pt x="609" y="171"/>
                  </a:lnTo>
                  <a:lnTo>
                    <a:pt x="577" y="171"/>
                  </a:lnTo>
                  <a:lnTo>
                    <a:pt x="577" y="281"/>
                  </a:lnTo>
                  <a:lnTo>
                    <a:pt x="571" y="286"/>
                  </a:lnTo>
                  <a:lnTo>
                    <a:pt x="537" y="286"/>
                  </a:lnTo>
                  <a:lnTo>
                    <a:pt x="537" y="362"/>
                  </a:lnTo>
                  <a:lnTo>
                    <a:pt x="532" y="368"/>
                  </a:lnTo>
                  <a:lnTo>
                    <a:pt x="499" y="368"/>
                  </a:lnTo>
                  <a:lnTo>
                    <a:pt x="499" y="483"/>
                  </a:lnTo>
                  <a:lnTo>
                    <a:pt x="494" y="488"/>
                  </a:lnTo>
                  <a:lnTo>
                    <a:pt x="461" y="488"/>
                  </a:lnTo>
                  <a:lnTo>
                    <a:pt x="461" y="559"/>
                  </a:lnTo>
                  <a:lnTo>
                    <a:pt x="456" y="567"/>
                  </a:lnTo>
                  <a:lnTo>
                    <a:pt x="421" y="567"/>
                  </a:lnTo>
                  <a:lnTo>
                    <a:pt x="421" y="683"/>
                  </a:lnTo>
                  <a:lnTo>
                    <a:pt x="416" y="688"/>
                  </a:lnTo>
                  <a:lnTo>
                    <a:pt x="389" y="688"/>
                  </a:lnTo>
                  <a:lnTo>
                    <a:pt x="383" y="683"/>
                  </a:lnTo>
                  <a:lnTo>
                    <a:pt x="383" y="649"/>
                  </a:lnTo>
                  <a:lnTo>
                    <a:pt x="351" y="649"/>
                  </a:lnTo>
                  <a:lnTo>
                    <a:pt x="345" y="641"/>
                  </a:lnTo>
                  <a:lnTo>
                    <a:pt x="345" y="567"/>
                  </a:lnTo>
                  <a:lnTo>
                    <a:pt x="311" y="567"/>
                  </a:lnTo>
                  <a:lnTo>
                    <a:pt x="306" y="559"/>
                  </a:lnTo>
                  <a:lnTo>
                    <a:pt x="306" y="488"/>
                  </a:lnTo>
                  <a:lnTo>
                    <a:pt x="273" y="488"/>
                  </a:lnTo>
                  <a:lnTo>
                    <a:pt x="266" y="483"/>
                  </a:lnTo>
                  <a:lnTo>
                    <a:pt x="266" y="407"/>
                  </a:lnTo>
                  <a:lnTo>
                    <a:pt x="233" y="407"/>
                  </a:lnTo>
                  <a:lnTo>
                    <a:pt x="228" y="402"/>
                  </a:lnTo>
                  <a:lnTo>
                    <a:pt x="228" y="326"/>
                  </a:lnTo>
                  <a:lnTo>
                    <a:pt x="195" y="326"/>
                  </a:lnTo>
                  <a:lnTo>
                    <a:pt x="188" y="320"/>
                  </a:lnTo>
                  <a:lnTo>
                    <a:pt x="188" y="244"/>
                  </a:lnTo>
                  <a:lnTo>
                    <a:pt x="156" y="244"/>
                  </a:lnTo>
                  <a:lnTo>
                    <a:pt x="150" y="239"/>
                  </a:lnTo>
                  <a:lnTo>
                    <a:pt x="150" y="171"/>
                  </a:lnTo>
                  <a:lnTo>
                    <a:pt x="116" y="171"/>
                  </a:lnTo>
                  <a:lnTo>
                    <a:pt x="116" y="641"/>
                  </a:lnTo>
                  <a:lnTo>
                    <a:pt x="188" y="641"/>
                  </a:lnTo>
                  <a:lnTo>
                    <a:pt x="195" y="649"/>
                  </a:lnTo>
                  <a:lnTo>
                    <a:pt x="195" y="683"/>
                  </a:lnTo>
                  <a:lnTo>
                    <a:pt x="188" y="688"/>
                  </a:lnTo>
                  <a:lnTo>
                    <a:pt x="5" y="688"/>
                  </a:lnTo>
                  <a:lnTo>
                    <a:pt x="0" y="683"/>
                  </a:lnTo>
                  <a:lnTo>
                    <a:pt x="0" y="649"/>
                  </a:lnTo>
                  <a:lnTo>
                    <a:pt x="5" y="641"/>
                  </a:lnTo>
                  <a:lnTo>
                    <a:pt x="78" y="641"/>
                  </a:lnTo>
                  <a:lnTo>
                    <a:pt x="78" y="47"/>
                  </a:lnTo>
                  <a:lnTo>
                    <a:pt x="5" y="47"/>
                  </a:lnTo>
                  <a:lnTo>
                    <a:pt x="0" y="42"/>
                  </a:lnTo>
                  <a:lnTo>
                    <a:pt x="0" y="8"/>
                  </a:lnTo>
                  <a:lnTo>
                    <a:pt x="5" y="0"/>
                  </a:lnTo>
                </a:path>
              </a:pathLst>
            </a:custGeom>
            <a:solidFill>
              <a:srgbClr val="CCFF66"/>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690" name="Google Shape;2690;p301"/>
            <p:cNvSpPr/>
            <p:nvPr/>
          </p:nvSpPr>
          <p:spPr>
            <a:xfrm>
              <a:off x="2265" y="1620"/>
              <a:ext cx="86" cy="155"/>
            </a:xfrm>
            <a:custGeom>
              <a:rect b="b" l="l" r="r" t="t"/>
              <a:pathLst>
                <a:path extrusionOk="0" h="689" w="384">
                  <a:moveTo>
                    <a:pt x="115" y="0"/>
                  </a:moveTo>
                  <a:lnTo>
                    <a:pt x="224" y="0"/>
                  </a:lnTo>
                  <a:lnTo>
                    <a:pt x="229" y="8"/>
                  </a:lnTo>
                  <a:lnTo>
                    <a:pt x="229" y="42"/>
                  </a:lnTo>
                  <a:lnTo>
                    <a:pt x="300" y="42"/>
                  </a:lnTo>
                  <a:lnTo>
                    <a:pt x="305" y="47"/>
                  </a:lnTo>
                  <a:lnTo>
                    <a:pt x="305" y="81"/>
                  </a:lnTo>
                  <a:lnTo>
                    <a:pt x="338" y="81"/>
                  </a:lnTo>
                  <a:lnTo>
                    <a:pt x="343" y="89"/>
                  </a:lnTo>
                  <a:lnTo>
                    <a:pt x="343" y="281"/>
                  </a:lnTo>
                  <a:lnTo>
                    <a:pt x="338" y="286"/>
                  </a:lnTo>
                  <a:lnTo>
                    <a:pt x="305" y="286"/>
                  </a:lnTo>
                  <a:lnTo>
                    <a:pt x="305" y="362"/>
                  </a:lnTo>
                  <a:lnTo>
                    <a:pt x="300" y="368"/>
                  </a:lnTo>
                  <a:lnTo>
                    <a:pt x="267" y="368"/>
                  </a:lnTo>
                  <a:lnTo>
                    <a:pt x="267" y="402"/>
                  </a:lnTo>
                  <a:lnTo>
                    <a:pt x="262" y="407"/>
                  </a:lnTo>
                  <a:lnTo>
                    <a:pt x="229" y="407"/>
                  </a:lnTo>
                  <a:lnTo>
                    <a:pt x="229" y="483"/>
                  </a:lnTo>
                  <a:lnTo>
                    <a:pt x="224" y="488"/>
                  </a:lnTo>
                  <a:lnTo>
                    <a:pt x="190" y="488"/>
                  </a:lnTo>
                  <a:lnTo>
                    <a:pt x="190" y="525"/>
                  </a:lnTo>
                  <a:lnTo>
                    <a:pt x="186" y="530"/>
                  </a:lnTo>
                  <a:lnTo>
                    <a:pt x="153" y="530"/>
                  </a:lnTo>
                  <a:lnTo>
                    <a:pt x="153" y="559"/>
                  </a:lnTo>
                  <a:lnTo>
                    <a:pt x="148" y="567"/>
                  </a:lnTo>
                  <a:lnTo>
                    <a:pt x="115" y="567"/>
                  </a:lnTo>
                  <a:lnTo>
                    <a:pt x="115" y="601"/>
                  </a:lnTo>
                  <a:lnTo>
                    <a:pt x="338" y="601"/>
                  </a:lnTo>
                  <a:lnTo>
                    <a:pt x="338" y="567"/>
                  </a:lnTo>
                  <a:lnTo>
                    <a:pt x="343" y="559"/>
                  </a:lnTo>
                  <a:lnTo>
                    <a:pt x="378" y="559"/>
                  </a:lnTo>
                  <a:lnTo>
                    <a:pt x="383" y="567"/>
                  </a:lnTo>
                  <a:lnTo>
                    <a:pt x="383" y="641"/>
                  </a:lnTo>
                  <a:lnTo>
                    <a:pt x="378" y="649"/>
                  </a:lnTo>
                  <a:lnTo>
                    <a:pt x="343" y="649"/>
                  </a:lnTo>
                  <a:lnTo>
                    <a:pt x="343" y="683"/>
                  </a:lnTo>
                  <a:lnTo>
                    <a:pt x="338" y="688"/>
                  </a:lnTo>
                  <a:lnTo>
                    <a:pt x="5" y="688"/>
                  </a:lnTo>
                  <a:lnTo>
                    <a:pt x="0" y="683"/>
                  </a:lnTo>
                  <a:lnTo>
                    <a:pt x="0" y="607"/>
                  </a:lnTo>
                  <a:lnTo>
                    <a:pt x="5" y="601"/>
                  </a:lnTo>
                  <a:lnTo>
                    <a:pt x="38" y="601"/>
                  </a:lnTo>
                  <a:lnTo>
                    <a:pt x="38" y="567"/>
                  </a:lnTo>
                  <a:lnTo>
                    <a:pt x="43" y="559"/>
                  </a:lnTo>
                  <a:lnTo>
                    <a:pt x="76" y="559"/>
                  </a:lnTo>
                  <a:lnTo>
                    <a:pt x="76" y="530"/>
                  </a:lnTo>
                  <a:lnTo>
                    <a:pt x="83" y="525"/>
                  </a:lnTo>
                  <a:lnTo>
                    <a:pt x="110" y="525"/>
                  </a:lnTo>
                  <a:lnTo>
                    <a:pt x="110" y="488"/>
                  </a:lnTo>
                  <a:lnTo>
                    <a:pt x="115" y="483"/>
                  </a:lnTo>
                  <a:lnTo>
                    <a:pt x="148" y="483"/>
                  </a:lnTo>
                  <a:lnTo>
                    <a:pt x="148" y="449"/>
                  </a:lnTo>
                  <a:lnTo>
                    <a:pt x="153" y="444"/>
                  </a:lnTo>
                  <a:lnTo>
                    <a:pt x="186" y="444"/>
                  </a:lnTo>
                  <a:lnTo>
                    <a:pt x="186" y="368"/>
                  </a:lnTo>
                  <a:lnTo>
                    <a:pt x="190" y="362"/>
                  </a:lnTo>
                  <a:lnTo>
                    <a:pt x="224" y="362"/>
                  </a:lnTo>
                  <a:lnTo>
                    <a:pt x="224" y="286"/>
                  </a:lnTo>
                  <a:lnTo>
                    <a:pt x="229" y="281"/>
                  </a:lnTo>
                  <a:lnTo>
                    <a:pt x="262" y="281"/>
                  </a:lnTo>
                  <a:lnTo>
                    <a:pt x="262" y="129"/>
                  </a:lnTo>
                  <a:lnTo>
                    <a:pt x="229" y="129"/>
                  </a:lnTo>
                  <a:lnTo>
                    <a:pt x="224" y="123"/>
                  </a:lnTo>
                  <a:lnTo>
                    <a:pt x="224" y="89"/>
                  </a:lnTo>
                  <a:lnTo>
                    <a:pt x="83" y="89"/>
                  </a:lnTo>
                  <a:lnTo>
                    <a:pt x="83" y="123"/>
                  </a:lnTo>
                  <a:lnTo>
                    <a:pt x="76" y="129"/>
                  </a:lnTo>
                  <a:lnTo>
                    <a:pt x="43" y="129"/>
                  </a:lnTo>
                  <a:lnTo>
                    <a:pt x="43" y="205"/>
                  </a:lnTo>
                  <a:lnTo>
                    <a:pt x="38" y="210"/>
                  </a:lnTo>
                  <a:lnTo>
                    <a:pt x="5" y="210"/>
                  </a:lnTo>
                  <a:lnTo>
                    <a:pt x="0" y="205"/>
                  </a:lnTo>
                  <a:lnTo>
                    <a:pt x="0" y="129"/>
                  </a:lnTo>
                  <a:lnTo>
                    <a:pt x="5" y="123"/>
                  </a:lnTo>
                  <a:lnTo>
                    <a:pt x="38" y="123"/>
                  </a:lnTo>
                  <a:lnTo>
                    <a:pt x="38" y="47"/>
                  </a:lnTo>
                  <a:lnTo>
                    <a:pt x="43" y="42"/>
                  </a:lnTo>
                  <a:lnTo>
                    <a:pt x="110" y="42"/>
                  </a:lnTo>
                  <a:lnTo>
                    <a:pt x="110" y="8"/>
                  </a:lnTo>
                  <a:lnTo>
                    <a:pt x="115" y="0"/>
                  </a:lnTo>
                </a:path>
              </a:pathLst>
            </a:custGeom>
            <a:solidFill>
              <a:srgbClr val="CCFF66"/>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nvGrpSpPr>
          <p:cNvPr id="2691" name="Google Shape;2691;p301"/>
          <p:cNvGrpSpPr/>
          <p:nvPr/>
        </p:nvGrpSpPr>
        <p:grpSpPr>
          <a:xfrm>
            <a:off x="4749120" y="2572111"/>
            <a:ext cx="445110" cy="246266"/>
            <a:chOff x="2992" y="1620"/>
            <a:chExt cx="280" cy="155"/>
          </a:xfrm>
        </p:grpSpPr>
        <p:sp>
          <p:nvSpPr>
            <p:cNvPr id="2692" name="Google Shape;2692;p301"/>
            <p:cNvSpPr/>
            <p:nvPr/>
          </p:nvSpPr>
          <p:spPr>
            <a:xfrm>
              <a:off x="2992" y="1620"/>
              <a:ext cx="188" cy="155"/>
            </a:xfrm>
            <a:custGeom>
              <a:rect b="b" l="l" r="r" t="t"/>
              <a:pathLst>
                <a:path extrusionOk="0" h="689" w="832">
                  <a:moveTo>
                    <a:pt x="6" y="0"/>
                  </a:moveTo>
                  <a:lnTo>
                    <a:pt x="155" y="0"/>
                  </a:lnTo>
                  <a:lnTo>
                    <a:pt x="161" y="8"/>
                  </a:lnTo>
                  <a:lnTo>
                    <a:pt x="161" y="81"/>
                  </a:lnTo>
                  <a:lnTo>
                    <a:pt x="194" y="81"/>
                  </a:lnTo>
                  <a:lnTo>
                    <a:pt x="202" y="89"/>
                  </a:lnTo>
                  <a:lnTo>
                    <a:pt x="202" y="163"/>
                  </a:lnTo>
                  <a:lnTo>
                    <a:pt x="235" y="163"/>
                  </a:lnTo>
                  <a:lnTo>
                    <a:pt x="241" y="171"/>
                  </a:lnTo>
                  <a:lnTo>
                    <a:pt x="241" y="239"/>
                  </a:lnTo>
                  <a:lnTo>
                    <a:pt x="275" y="239"/>
                  </a:lnTo>
                  <a:lnTo>
                    <a:pt x="282" y="244"/>
                  </a:lnTo>
                  <a:lnTo>
                    <a:pt x="282" y="320"/>
                  </a:lnTo>
                  <a:lnTo>
                    <a:pt x="316" y="320"/>
                  </a:lnTo>
                  <a:lnTo>
                    <a:pt x="321" y="326"/>
                  </a:lnTo>
                  <a:lnTo>
                    <a:pt x="321" y="402"/>
                  </a:lnTo>
                  <a:lnTo>
                    <a:pt x="357" y="402"/>
                  </a:lnTo>
                  <a:lnTo>
                    <a:pt x="362" y="407"/>
                  </a:lnTo>
                  <a:lnTo>
                    <a:pt x="362" y="483"/>
                  </a:lnTo>
                  <a:lnTo>
                    <a:pt x="396" y="483"/>
                  </a:lnTo>
                  <a:lnTo>
                    <a:pt x="402" y="488"/>
                  </a:lnTo>
                  <a:lnTo>
                    <a:pt x="402" y="559"/>
                  </a:lnTo>
                  <a:lnTo>
                    <a:pt x="430" y="559"/>
                  </a:lnTo>
                  <a:lnTo>
                    <a:pt x="430" y="488"/>
                  </a:lnTo>
                  <a:lnTo>
                    <a:pt x="435" y="483"/>
                  </a:lnTo>
                  <a:lnTo>
                    <a:pt x="471" y="483"/>
                  </a:lnTo>
                  <a:lnTo>
                    <a:pt x="471" y="368"/>
                  </a:lnTo>
                  <a:lnTo>
                    <a:pt x="476" y="362"/>
                  </a:lnTo>
                  <a:lnTo>
                    <a:pt x="510" y="362"/>
                  </a:lnTo>
                  <a:lnTo>
                    <a:pt x="510" y="286"/>
                  </a:lnTo>
                  <a:lnTo>
                    <a:pt x="516" y="281"/>
                  </a:lnTo>
                  <a:lnTo>
                    <a:pt x="549" y="281"/>
                  </a:lnTo>
                  <a:lnTo>
                    <a:pt x="549" y="171"/>
                  </a:lnTo>
                  <a:lnTo>
                    <a:pt x="555" y="163"/>
                  </a:lnTo>
                  <a:lnTo>
                    <a:pt x="590" y="163"/>
                  </a:lnTo>
                  <a:lnTo>
                    <a:pt x="590" y="89"/>
                  </a:lnTo>
                  <a:lnTo>
                    <a:pt x="596" y="81"/>
                  </a:lnTo>
                  <a:lnTo>
                    <a:pt x="630" y="81"/>
                  </a:lnTo>
                  <a:lnTo>
                    <a:pt x="630" y="8"/>
                  </a:lnTo>
                  <a:lnTo>
                    <a:pt x="635" y="0"/>
                  </a:lnTo>
                  <a:lnTo>
                    <a:pt x="826" y="0"/>
                  </a:lnTo>
                  <a:lnTo>
                    <a:pt x="831" y="8"/>
                  </a:lnTo>
                  <a:lnTo>
                    <a:pt x="831" y="42"/>
                  </a:lnTo>
                  <a:lnTo>
                    <a:pt x="826" y="47"/>
                  </a:lnTo>
                  <a:lnTo>
                    <a:pt x="751" y="47"/>
                  </a:lnTo>
                  <a:lnTo>
                    <a:pt x="751" y="641"/>
                  </a:lnTo>
                  <a:lnTo>
                    <a:pt x="826" y="641"/>
                  </a:lnTo>
                  <a:lnTo>
                    <a:pt x="831" y="649"/>
                  </a:lnTo>
                  <a:lnTo>
                    <a:pt x="831" y="683"/>
                  </a:lnTo>
                  <a:lnTo>
                    <a:pt x="826" y="688"/>
                  </a:lnTo>
                  <a:lnTo>
                    <a:pt x="596" y="688"/>
                  </a:lnTo>
                  <a:lnTo>
                    <a:pt x="590" y="683"/>
                  </a:lnTo>
                  <a:lnTo>
                    <a:pt x="590" y="649"/>
                  </a:lnTo>
                  <a:lnTo>
                    <a:pt x="596" y="641"/>
                  </a:lnTo>
                  <a:lnTo>
                    <a:pt x="671" y="641"/>
                  </a:lnTo>
                  <a:lnTo>
                    <a:pt x="671" y="89"/>
                  </a:lnTo>
                  <a:lnTo>
                    <a:pt x="635" y="89"/>
                  </a:lnTo>
                  <a:lnTo>
                    <a:pt x="635" y="163"/>
                  </a:lnTo>
                  <a:lnTo>
                    <a:pt x="630" y="171"/>
                  </a:lnTo>
                  <a:lnTo>
                    <a:pt x="596" y="171"/>
                  </a:lnTo>
                  <a:lnTo>
                    <a:pt x="596" y="281"/>
                  </a:lnTo>
                  <a:lnTo>
                    <a:pt x="590" y="286"/>
                  </a:lnTo>
                  <a:lnTo>
                    <a:pt x="555" y="286"/>
                  </a:lnTo>
                  <a:lnTo>
                    <a:pt x="555" y="362"/>
                  </a:lnTo>
                  <a:lnTo>
                    <a:pt x="549" y="368"/>
                  </a:lnTo>
                  <a:lnTo>
                    <a:pt x="516" y="368"/>
                  </a:lnTo>
                  <a:lnTo>
                    <a:pt x="516" y="483"/>
                  </a:lnTo>
                  <a:lnTo>
                    <a:pt x="510" y="488"/>
                  </a:lnTo>
                  <a:lnTo>
                    <a:pt x="476" y="488"/>
                  </a:lnTo>
                  <a:lnTo>
                    <a:pt x="476" y="559"/>
                  </a:lnTo>
                  <a:lnTo>
                    <a:pt x="471" y="567"/>
                  </a:lnTo>
                  <a:lnTo>
                    <a:pt x="435" y="567"/>
                  </a:lnTo>
                  <a:lnTo>
                    <a:pt x="435" y="683"/>
                  </a:lnTo>
                  <a:lnTo>
                    <a:pt x="430" y="688"/>
                  </a:lnTo>
                  <a:lnTo>
                    <a:pt x="402" y="688"/>
                  </a:lnTo>
                  <a:lnTo>
                    <a:pt x="396" y="683"/>
                  </a:lnTo>
                  <a:lnTo>
                    <a:pt x="396" y="649"/>
                  </a:lnTo>
                  <a:lnTo>
                    <a:pt x="362" y="649"/>
                  </a:lnTo>
                  <a:lnTo>
                    <a:pt x="357" y="641"/>
                  </a:lnTo>
                  <a:lnTo>
                    <a:pt x="357" y="567"/>
                  </a:lnTo>
                  <a:lnTo>
                    <a:pt x="321" y="567"/>
                  </a:lnTo>
                  <a:lnTo>
                    <a:pt x="316" y="559"/>
                  </a:lnTo>
                  <a:lnTo>
                    <a:pt x="316" y="488"/>
                  </a:lnTo>
                  <a:lnTo>
                    <a:pt x="282" y="488"/>
                  </a:lnTo>
                  <a:lnTo>
                    <a:pt x="275" y="483"/>
                  </a:lnTo>
                  <a:lnTo>
                    <a:pt x="275" y="407"/>
                  </a:lnTo>
                  <a:lnTo>
                    <a:pt x="241" y="407"/>
                  </a:lnTo>
                  <a:lnTo>
                    <a:pt x="235" y="402"/>
                  </a:lnTo>
                  <a:lnTo>
                    <a:pt x="235" y="326"/>
                  </a:lnTo>
                  <a:lnTo>
                    <a:pt x="202" y="326"/>
                  </a:lnTo>
                  <a:lnTo>
                    <a:pt x="194" y="320"/>
                  </a:lnTo>
                  <a:lnTo>
                    <a:pt x="194" y="244"/>
                  </a:lnTo>
                  <a:lnTo>
                    <a:pt x="161" y="244"/>
                  </a:lnTo>
                  <a:lnTo>
                    <a:pt x="155" y="239"/>
                  </a:lnTo>
                  <a:lnTo>
                    <a:pt x="155" y="171"/>
                  </a:lnTo>
                  <a:lnTo>
                    <a:pt x="120" y="171"/>
                  </a:lnTo>
                  <a:lnTo>
                    <a:pt x="120" y="641"/>
                  </a:lnTo>
                  <a:lnTo>
                    <a:pt x="194" y="641"/>
                  </a:lnTo>
                  <a:lnTo>
                    <a:pt x="202" y="649"/>
                  </a:lnTo>
                  <a:lnTo>
                    <a:pt x="202" y="683"/>
                  </a:lnTo>
                  <a:lnTo>
                    <a:pt x="194" y="688"/>
                  </a:lnTo>
                  <a:lnTo>
                    <a:pt x="6" y="688"/>
                  </a:lnTo>
                  <a:lnTo>
                    <a:pt x="0" y="683"/>
                  </a:lnTo>
                  <a:lnTo>
                    <a:pt x="0" y="649"/>
                  </a:lnTo>
                  <a:lnTo>
                    <a:pt x="6" y="641"/>
                  </a:lnTo>
                  <a:lnTo>
                    <a:pt x="80" y="641"/>
                  </a:lnTo>
                  <a:lnTo>
                    <a:pt x="80" y="47"/>
                  </a:lnTo>
                  <a:lnTo>
                    <a:pt x="6" y="47"/>
                  </a:lnTo>
                  <a:lnTo>
                    <a:pt x="0" y="42"/>
                  </a:lnTo>
                  <a:lnTo>
                    <a:pt x="0" y="8"/>
                  </a:lnTo>
                  <a:lnTo>
                    <a:pt x="6" y="0"/>
                  </a:lnTo>
                </a:path>
              </a:pathLst>
            </a:custGeom>
            <a:solidFill>
              <a:srgbClr val="CCFF66"/>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693" name="Google Shape;2693;p301"/>
            <p:cNvSpPr/>
            <p:nvPr/>
          </p:nvSpPr>
          <p:spPr>
            <a:xfrm>
              <a:off x="3192" y="1620"/>
              <a:ext cx="80" cy="155"/>
            </a:xfrm>
            <a:custGeom>
              <a:rect b="b" l="l" r="r" t="t"/>
              <a:pathLst>
                <a:path extrusionOk="0" h="689" w="356">
                  <a:moveTo>
                    <a:pt x="120" y="0"/>
                  </a:moveTo>
                  <a:lnTo>
                    <a:pt x="232" y="0"/>
                  </a:lnTo>
                  <a:lnTo>
                    <a:pt x="237" y="8"/>
                  </a:lnTo>
                  <a:lnTo>
                    <a:pt x="237" y="42"/>
                  </a:lnTo>
                  <a:lnTo>
                    <a:pt x="271" y="42"/>
                  </a:lnTo>
                  <a:lnTo>
                    <a:pt x="277" y="47"/>
                  </a:lnTo>
                  <a:lnTo>
                    <a:pt x="277" y="81"/>
                  </a:lnTo>
                  <a:lnTo>
                    <a:pt x="310" y="81"/>
                  </a:lnTo>
                  <a:lnTo>
                    <a:pt x="316" y="89"/>
                  </a:lnTo>
                  <a:lnTo>
                    <a:pt x="316" y="205"/>
                  </a:lnTo>
                  <a:lnTo>
                    <a:pt x="310" y="210"/>
                  </a:lnTo>
                  <a:lnTo>
                    <a:pt x="277" y="210"/>
                  </a:lnTo>
                  <a:lnTo>
                    <a:pt x="277" y="239"/>
                  </a:lnTo>
                  <a:lnTo>
                    <a:pt x="271" y="244"/>
                  </a:lnTo>
                  <a:lnTo>
                    <a:pt x="237" y="244"/>
                  </a:lnTo>
                  <a:lnTo>
                    <a:pt x="237" y="281"/>
                  </a:lnTo>
                  <a:lnTo>
                    <a:pt x="271" y="281"/>
                  </a:lnTo>
                  <a:lnTo>
                    <a:pt x="277" y="286"/>
                  </a:lnTo>
                  <a:lnTo>
                    <a:pt x="277" y="320"/>
                  </a:lnTo>
                  <a:lnTo>
                    <a:pt x="310" y="320"/>
                  </a:lnTo>
                  <a:lnTo>
                    <a:pt x="316" y="326"/>
                  </a:lnTo>
                  <a:lnTo>
                    <a:pt x="316" y="362"/>
                  </a:lnTo>
                  <a:lnTo>
                    <a:pt x="349" y="362"/>
                  </a:lnTo>
                  <a:lnTo>
                    <a:pt x="355" y="368"/>
                  </a:lnTo>
                  <a:lnTo>
                    <a:pt x="355" y="525"/>
                  </a:lnTo>
                  <a:lnTo>
                    <a:pt x="349" y="530"/>
                  </a:lnTo>
                  <a:lnTo>
                    <a:pt x="316" y="530"/>
                  </a:lnTo>
                  <a:lnTo>
                    <a:pt x="316" y="601"/>
                  </a:lnTo>
                  <a:lnTo>
                    <a:pt x="310" y="607"/>
                  </a:lnTo>
                  <a:lnTo>
                    <a:pt x="277" y="607"/>
                  </a:lnTo>
                  <a:lnTo>
                    <a:pt x="277" y="641"/>
                  </a:lnTo>
                  <a:lnTo>
                    <a:pt x="271" y="649"/>
                  </a:lnTo>
                  <a:lnTo>
                    <a:pt x="196" y="649"/>
                  </a:lnTo>
                  <a:lnTo>
                    <a:pt x="196" y="683"/>
                  </a:lnTo>
                  <a:lnTo>
                    <a:pt x="192" y="688"/>
                  </a:lnTo>
                  <a:lnTo>
                    <a:pt x="45" y="688"/>
                  </a:lnTo>
                  <a:lnTo>
                    <a:pt x="39" y="683"/>
                  </a:lnTo>
                  <a:lnTo>
                    <a:pt x="39" y="649"/>
                  </a:lnTo>
                  <a:lnTo>
                    <a:pt x="6" y="649"/>
                  </a:lnTo>
                  <a:lnTo>
                    <a:pt x="0" y="641"/>
                  </a:lnTo>
                  <a:lnTo>
                    <a:pt x="0" y="567"/>
                  </a:lnTo>
                  <a:lnTo>
                    <a:pt x="6" y="559"/>
                  </a:lnTo>
                  <a:lnTo>
                    <a:pt x="78" y="559"/>
                  </a:lnTo>
                  <a:lnTo>
                    <a:pt x="86" y="567"/>
                  </a:lnTo>
                  <a:lnTo>
                    <a:pt x="86" y="601"/>
                  </a:lnTo>
                  <a:lnTo>
                    <a:pt x="114" y="601"/>
                  </a:lnTo>
                  <a:lnTo>
                    <a:pt x="120" y="607"/>
                  </a:lnTo>
                  <a:lnTo>
                    <a:pt x="120" y="641"/>
                  </a:lnTo>
                  <a:lnTo>
                    <a:pt x="192" y="641"/>
                  </a:lnTo>
                  <a:lnTo>
                    <a:pt x="192" y="607"/>
                  </a:lnTo>
                  <a:lnTo>
                    <a:pt x="196" y="601"/>
                  </a:lnTo>
                  <a:lnTo>
                    <a:pt x="232" y="601"/>
                  </a:lnTo>
                  <a:lnTo>
                    <a:pt x="232" y="567"/>
                  </a:lnTo>
                  <a:lnTo>
                    <a:pt x="237" y="559"/>
                  </a:lnTo>
                  <a:lnTo>
                    <a:pt x="271" y="559"/>
                  </a:lnTo>
                  <a:lnTo>
                    <a:pt x="271" y="407"/>
                  </a:lnTo>
                  <a:lnTo>
                    <a:pt x="237" y="407"/>
                  </a:lnTo>
                  <a:lnTo>
                    <a:pt x="232" y="402"/>
                  </a:lnTo>
                  <a:lnTo>
                    <a:pt x="232" y="368"/>
                  </a:lnTo>
                  <a:lnTo>
                    <a:pt x="196" y="368"/>
                  </a:lnTo>
                  <a:lnTo>
                    <a:pt x="192" y="362"/>
                  </a:lnTo>
                  <a:lnTo>
                    <a:pt x="192" y="326"/>
                  </a:lnTo>
                  <a:lnTo>
                    <a:pt x="120" y="326"/>
                  </a:lnTo>
                  <a:lnTo>
                    <a:pt x="114" y="320"/>
                  </a:lnTo>
                  <a:lnTo>
                    <a:pt x="114" y="286"/>
                  </a:lnTo>
                  <a:lnTo>
                    <a:pt x="120" y="281"/>
                  </a:lnTo>
                  <a:lnTo>
                    <a:pt x="153" y="281"/>
                  </a:lnTo>
                  <a:lnTo>
                    <a:pt x="153" y="244"/>
                  </a:lnTo>
                  <a:lnTo>
                    <a:pt x="159" y="239"/>
                  </a:lnTo>
                  <a:lnTo>
                    <a:pt x="192" y="239"/>
                  </a:lnTo>
                  <a:lnTo>
                    <a:pt x="192" y="210"/>
                  </a:lnTo>
                  <a:lnTo>
                    <a:pt x="196" y="205"/>
                  </a:lnTo>
                  <a:lnTo>
                    <a:pt x="232" y="205"/>
                  </a:lnTo>
                  <a:lnTo>
                    <a:pt x="232" y="129"/>
                  </a:lnTo>
                  <a:lnTo>
                    <a:pt x="196" y="129"/>
                  </a:lnTo>
                  <a:lnTo>
                    <a:pt x="192" y="123"/>
                  </a:lnTo>
                  <a:lnTo>
                    <a:pt x="192" y="89"/>
                  </a:lnTo>
                  <a:lnTo>
                    <a:pt x="86" y="89"/>
                  </a:lnTo>
                  <a:lnTo>
                    <a:pt x="86" y="123"/>
                  </a:lnTo>
                  <a:lnTo>
                    <a:pt x="78" y="129"/>
                  </a:lnTo>
                  <a:lnTo>
                    <a:pt x="45" y="129"/>
                  </a:lnTo>
                  <a:lnTo>
                    <a:pt x="45" y="205"/>
                  </a:lnTo>
                  <a:lnTo>
                    <a:pt x="39" y="210"/>
                  </a:lnTo>
                  <a:lnTo>
                    <a:pt x="6" y="210"/>
                  </a:lnTo>
                  <a:lnTo>
                    <a:pt x="0" y="205"/>
                  </a:lnTo>
                  <a:lnTo>
                    <a:pt x="0" y="129"/>
                  </a:lnTo>
                  <a:lnTo>
                    <a:pt x="6" y="123"/>
                  </a:lnTo>
                  <a:lnTo>
                    <a:pt x="39" y="123"/>
                  </a:lnTo>
                  <a:lnTo>
                    <a:pt x="39" y="47"/>
                  </a:lnTo>
                  <a:lnTo>
                    <a:pt x="45" y="42"/>
                  </a:lnTo>
                  <a:lnTo>
                    <a:pt x="114" y="42"/>
                  </a:lnTo>
                  <a:lnTo>
                    <a:pt x="114" y="8"/>
                  </a:lnTo>
                  <a:lnTo>
                    <a:pt x="120" y="0"/>
                  </a:lnTo>
                </a:path>
              </a:pathLst>
            </a:custGeom>
            <a:solidFill>
              <a:srgbClr val="CCFF66"/>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nvGrpSpPr>
          <p:cNvPr id="2694" name="Google Shape;2694;p301"/>
          <p:cNvGrpSpPr/>
          <p:nvPr/>
        </p:nvGrpSpPr>
        <p:grpSpPr>
          <a:xfrm>
            <a:off x="1994400" y="3562934"/>
            <a:ext cx="442080" cy="244826"/>
            <a:chOff x="1256" y="2244"/>
            <a:chExt cx="279" cy="155"/>
          </a:xfrm>
        </p:grpSpPr>
        <p:sp>
          <p:nvSpPr>
            <p:cNvPr id="2695" name="Google Shape;2695;p301"/>
            <p:cNvSpPr/>
            <p:nvPr/>
          </p:nvSpPr>
          <p:spPr>
            <a:xfrm>
              <a:off x="1256" y="2244"/>
              <a:ext cx="181" cy="155"/>
            </a:xfrm>
            <a:custGeom>
              <a:rect b="b" l="l" r="r" t="t"/>
              <a:pathLst>
                <a:path extrusionOk="0" h="689" w="804">
                  <a:moveTo>
                    <a:pt x="5" y="0"/>
                  </a:moveTo>
                  <a:lnTo>
                    <a:pt x="150" y="0"/>
                  </a:lnTo>
                  <a:lnTo>
                    <a:pt x="156" y="8"/>
                  </a:lnTo>
                  <a:lnTo>
                    <a:pt x="156" y="81"/>
                  </a:lnTo>
                  <a:lnTo>
                    <a:pt x="188" y="81"/>
                  </a:lnTo>
                  <a:lnTo>
                    <a:pt x="194" y="89"/>
                  </a:lnTo>
                  <a:lnTo>
                    <a:pt x="194" y="163"/>
                  </a:lnTo>
                  <a:lnTo>
                    <a:pt x="228" y="163"/>
                  </a:lnTo>
                  <a:lnTo>
                    <a:pt x="233" y="171"/>
                  </a:lnTo>
                  <a:lnTo>
                    <a:pt x="233" y="239"/>
                  </a:lnTo>
                  <a:lnTo>
                    <a:pt x="266" y="239"/>
                  </a:lnTo>
                  <a:lnTo>
                    <a:pt x="271" y="244"/>
                  </a:lnTo>
                  <a:lnTo>
                    <a:pt x="271" y="320"/>
                  </a:lnTo>
                  <a:lnTo>
                    <a:pt x="304" y="320"/>
                  </a:lnTo>
                  <a:lnTo>
                    <a:pt x="311" y="326"/>
                  </a:lnTo>
                  <a:lnTo>
                    <a:pt x="311" y="402"/>
                  </a:lnTo>
                  <a:lnTo>
                    <a:pt x="344" y="402"/>
                  </a:lnTo>
                  <a:lnTo>
                    <a:pt x="349" y="407"/>
                  </a:lnTo>
                  <a:lnTo>
                    <a:pt x="349" y="483"/>
                  </a:lnTo>
                  <a:lnTo>
                    <a:pt x="382" y="483"/>
                  </a:lnTo>
                  <a:lnTo>
                    <a:pt x="389" y="488"/>
                  </a:lnTo>
                  <a:lnTo>
                    <a:pt x="389" y="559"/>
                  </a:lnTo>
                  <a:lnTo>
                    <a:pt x="416" y="559"/>
                  </a:lnTo>
                  <a:lnTo>
                    <a:pt x="416" y="488"/>
                  </a:lnTo>
                  <a:lnTo>
                    <a:pt x="422" y="483"/>
                  </a:lnTo>
                  <a:lnTo>
                    <a:pt x="454" y="483"/>
                  </a:lnTo>
                  <a:lnTo>
                    <a:pt x="454" y="368"/>
                  </a:lnTo>
                  <a:lnTo>
                    <a:pt x="461" y="362"/>
                  </a:lnTo>
                  <a:lnTo>
                    <a:pt x="494" y="362"/>
                  </a:lnTo>
                  <a:lnTo>
                    <a:pt x="494" y="286"/>
                  </a:lnTo>
                  <a:lnTo>
                    <a:pt x="499" y="281"/>
                  </a:lnTo>
                  <a:lnTo>
                    <a:pt x="532" y="281"/>
                  </a:lnTo>
                  <a:lnTo>
                    <a:pt x="532" y="171"/>
                  </a:lnTo>
                  <a:lnTo>
                    <a:pt x="537" y="163"/>
                  </a:lnTo>
                  <a:lnTo>
                    <a:pt x="572" y="163"/>
                  </a:lnTo>
                  <a:lnTo>
                    <a:pt x="572" y="89"/>
                  </a:lnTo>
                  <a:lnTo>
                    <a:pt x="577" y="81"/>
                  </a:lnTo>
                  <a:lnTo>
                    <a:pt x="610" y="81"/>
                  </a:lnTo>
                  <a:lnTo>
                    <a:pt x="610" y="8"/>
                  </a:lnTo>
                  <a:lnTo>
                    <a:pt x="615" y="0"/>
                  </a:lnTo>
                  <a:lnTo>
                    <a:pt x="798" y="0"/>
                  </a:lnTo>
                  <a:lnTo>
                    <a:pt x="803" y="8"/>
                  </a:lnTo>
                  <a:lnTo>
                    <a:pt x="803" y="42"/>
                  </a:lnTo>
                  <a:lnTo>
                    <a:pt x="798" y="47"/>
                  </a:lnTo>
                  <a:lnTo>
                    <a:pt x="726" y="47"/>
                  </a:lnTo>
                  <a:lnTo>
                    <a:pt x="726" y="641"/>
                  </a:lnTo>
                  <a:lnTo>
                    <a:pt x="798" y="641"/>
                  </a:lnTo>
                  <a:lnTo>
                    <a:pt x="803" y="649"/>
                  </a:lnTo>
                  <a:lnTo>
                    <a:pt x="803" y="683"/>
                  </a:lnTo>
                  <a:lnTo>
                    <a:pt x="798" y="688"/>
                  </a:lnTo>
                  <a:lnTo>
                    <a:pt x="577" y="688"/>
                  </a:lnTo>
                  <a:lnTo>
                    <a:pt x="572" y="683"/>
                  </a:lnTo>
                  <a:lnTo>
                    <a:pt x="572" y="649"/>
                  </a:lnTo>
                  <a:lnTo>
                    <a:pt x="577" y="641"/>
                  </a:lnTo>
                  <a:lnTo>
                    <a:pt x="648" y="641"/>
                  </a:lnTo>
                  <a:lnTo>
                    <a:pt x="648" y="89"/>
                  </a:lnTo>
                  <a:lnTo>
                    <a:pt x="615" y="89"/>
                  </a:lnTo>
                  <a:lnTo>
                    <a:pt x="615" y="163"/>
                  </a:lnTo>
                  <a:lnTo>
                    <a:pt x="610" y="171"/>
                  </a:lnTo>
                  <a:lnTo>
                    <a:pt x="577" y="171"/>
                  </a:lnTo>
                  <a:lnTo>
                    <a:pt x="577" y="281"/>
                  </a:lnTo>
                  <a:lnTo>
                    <a:pt x="572" y="286"/>
                  </a:lnTo>
                  <a:lnTo>
                    <a:pt x="537" y="286"/>
                  </a:lnTo>
                  <a:lnTo>
                    <a:pt x="537" y="362"/>
                  </a:lnTo>
                  <a:lnTo>
                    <a:pt x="532" y="368"/>
                  </a:lnTo>
                  <a:lnTo>
                    <a:pt x="499" y="368"/>
                  </a:lnTo>
                  <a:lnTo>
                    <a:pt x="499" y="483"/>
                  </a:lnTo>
                  <a:lnTo>
                    <a:pt x="494" y="488"/>
                  </a:lnTo>
                  <a:lnTo>
                    <a:pt x="461" y="488"/>
                  </a:lnTo>
                  <a:lnTo>
                    <a:pt x="461" y="559"/>
                  </a:lnTo>
                  <a:lnTo>
                    <a:pt x="454" y="567"/>
                  </a:lnTo>
                  <a:lnTo>
                    <a:pt x="422" y="567"/>
                  </a:lnTo>
                  <a:lnTo>
                    <a:pt x="422" y="683"/>
                  </a:lnTo>
                  <a:lnTo>
                    <a:pt x="416" y="688"/>
                  </a:lnTo>
                  <a:lnTo>
                    <a:pt x="389" y="688"/>
                  </a:lnTo>
                  <a:lnTo>
                    <a:pt x="382" y="683"/>
                  </a:lnTo>
                  <a:lnTo>
                    <a:pt x="382" y="649"/>
                  </a:lnTo>
                  <a:lnTo>
                    <a:pt x="349" y="649"/>
                  </a:lnTo>
                  <a:lnTo>
                    <a:pt x="344" y="641"/>
                  </a:lnTo>
                  <a:lnTo>
                    <a:pt x="344" y="567"/>
                  </a:lnTo>
                  <a:lnTo>
                    <a:pt x="311" y="567"/>
                  </a:lnTo>
                  <a:lnTo>
                    <a:pt x="304" y="559"/>
                  </a:lnTo>
                  <a:lnTo>
                    <a:pt x="304" y="488"/>
                  </a:lnTo>
                  <a:lnTo>
                    <a:pt x="271" y="488"/>
                  </a:lnTo>
                  <a:lnTo>
                    <a:pt x="266" y="483"/>
                  </a:lnTo>
                  <a:lnTo>
                    <a:pt x="266" y="407"/>
                  </a:lnTo>
                  <a:lnTo>
                    <a:pt x="233" y="407"/>
                  </a:lnTo>
                  <a:lnTo>
                    <a:pt x="228" y="402"/>
                  </a:lnTo>
                  <a:lnTo>
                    <a:pt x="228" y="326"/>
                  </a:lnTo>
                  <a:lnTo>
                    <a:pt x="194" y="326"/>
                  </a:lnTo>
                  <a:lnTo>
                    <a:pt x="188" y="320"/>
                  </a:lnTo>
                  <a:lnTo>
                    <a:pt x="188" y="244"/>
                  </a:lnTo>
                  <a:lnTo>
                    <a:pt x="156" y="244"/>
                  </a:lnTo>
                  <a:lnTo>
                    <a:pt x="150" y="239"/>
                  </a:lnTo>
                  <a:lnTo>
                    <a:pt x="150" y="171"/>
                  </a:lnTo>
                  <a:lnTo>
                    <a:pt x="116" y="171"/>
                  </a:lnTo>
                  <a:lnTo>
                    <a:pt x="116" y="641"/>
                  </a:lnTo>
                  <a:lnTo>
                    <a:pt x="188" y="641"/>
                  </a:lnTo>
                  <a:lnTo>
                    <a:pt x="194" y="649"/>
                  </a:lnTo>
                  <a:lnTo>
                    <a:pt x="194" y="683"/>
                  </a:lnTo>
                  <a:lnTo>
                    <a:pt x="188" y="688"/>
                  </a:lnTo>
                  <a:lnTo>
                    <a:pt x="5" y="688"/>
                  </a:lnTo>
                  <a:lnTo>
                    <a:pt x="0" y="683"/>
                  </a:lnTo>
                  <a:lnTo>
                    <a:pt x="0" y="649"/>
                  </a:lnTo>
                  <a:lnTo>
                    <a:pt x="5" y="641"/>
                  </a:lnTo>
                  <a:lnTo>
                    <a:pt x="78" y="641"/>
                  </a:lnTo>
                  <a:lnTo>
                    <a:pt x="78" y="47"/>
                  </a:lnTo>
                  <a:lnTo>
                    <a:pt x="5" y="47"/>
                  </a:lnTo>
                  <a:lnTo>
                    <a:pt x="0" y="42"/>
                  </a:lnTo>
                  <a:lnTo>
                    <a:pt x="0" y="8"/>
                  </a:lnTo>
                  <a:lnTo>
                    <a:pt x="5" y="0"/>
                  </a:lnTo>
                </a:path>
              </a:pathLst>
            </a:custGeom>
            <a:solidFill>
              <a:srgbClr val="CCFF66"/>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696" name="Google Shape;2696;p301"/>
            <p:cNvSpPr/>
            <p:nvPr/>
          </p:nvSpPr>
          <p:spPr>
            <a:xfrm>
              <a:off x="1449" y="2244"/>
              <a:ext cx="86" cy="155"/>
            </a:xfrm>
            <a:custGeom>
              <a:rect b="b" l="l" r="r" t="t"/>
              <a:pathLst>
                <a:path extrusionOk="0" h="689" w="385">
                  <a:moveTo>
                    <a:pt x="192" y="129"/>
                  </a:moveTo>
                  <a:lnTo>
                    <a:pt x="225" y="129"/>
                  </a:lnTo>
                  <a:lnTo>
                    <a:pt x="225" y="444"/>
                  </a:lnTo>
                  <a:lnTo>
                    <a:pt x="84" y="444"/>
                  </a:lnTo>
                  <a:lnTo>
                    <a:pt x="84" y="368"/>
                  </a:lnTo>
                  <a:lnTo>
                    <a:pt x="111" y="368"/>
                  </a:lnTo>
                  <a:lnTo>
                    <a:pt x="116" y="362"/>
                  </a:lnTo>
                  <a:lnTo>
                    <a:pt x="116" y="286"/>
                  </a:lnTo>
                  <a:lnTo>
                    <a:pt x="149" y="286"/>
                  </a:lnTo>
                  <a:lnTo>
                    <a:pt x="154" y="281"/>
                  </a:lnTo>
                  <a:lnTo>
                    <a:pt x="154" y="210"/>
                  </a:lnTo>
                  <a:lnTo>
                    <a:pt x="187" y="210"/>
                  </a:lnTo>
                  <a:lnTo>
                    <a:pt x="192" y="205"/>
                  </a:lnTo>
                  <a:lnTo>
                    <a:pt x="192" y="129"/>
                  </a:lnTo>
                  <a:close/>
                  <a:moveTo>
                    <a:pt x="230" y="0"/>
                  </a:moveTo>
                  <a:lnTo>
                    <a:pt x="301" y="0"/>
                  </a:lnTo>
                  <a:lnTo>
                    <a:pt x="306" y="8"/>
                  </a:lnTo>
                  <a:lnTo>
                    <a:pt x="306" y="444"/>
                  </a:lnTo>
                  <a:lnTo>
                    <a:pt x="379" y="444"/>
                  </a:lnTo>
                  <a:lnTo>
                    <a:pt x="384" y="449"/>
                  </a:lnTo>
                  <a:lnTo>
                    <a:pt x="384" y="525"/>
                  </a:lnTo>
                  <a:lnTo>
                    <a:pt x="379" y="530"/>
                  </a:lnTo>
                  <a:lnTo>
                    <a:pt x="306" y="530"/>
                  </a:lnTo>
                  <a:lnTo>
                    <a:pt x="306" y="683"/>
                  </a:lnTo>
                  <a:lnTo>
                    <a:pt x="301" y="688"/>
                  </a:lnTo>
                  <a:lnTo>
                    <a:pt x="230" y="688"/>
                  </a:lnTo>
                  <a:lnTo>
                    <a:pt x="225" y="683"/>
                  </a:lnTo>
                  <a:lnTo>
                    <a:pt x="225" y="530"/>
                  </a:lnTo>
                  <a:lnTo>
                    <a:pt x="6" y="530"/>
                  </a:lnTo>
                  <a:lnTo>
                    <a:pt x="0" y="525"/>
                  </a:lnTo>
                  <a:lnTo>
                    <a:pt x="0" y="407"/>
                  </a:lnTo>
                  <a:lnTo>
                    <a:pt x="6" y="402"/>
                  </a:lnTo>
                  <a:lnTo>
                    <a:pt x="38" y="402"/>
                  </a:lnTo>
                  <a:lnTo>
                    <a:pt x="38" y="326"/>
                  </a:lnTo>
                  <a:lnTo>
                    <a:pt x="46" y="320"/>
                  </a:lnTo>
                  <a:lnTo>
                    <a:pt x="78" y="320"/>
                  </a:lnTo>
                  <a:lnTo>
                    <a:pt x="78" y="244"/>
                  </a:lnTo>
                  <a:lnTo>
                    <a:pt x="84" y="239"/>
                  </a:lnTo>
                  <a:lnTo>
                    <a:pt x="111" y="239"/>
                  </a:lnTo>
                  <a:lnTo>
                    <a:pt x="111" y="171"/>
                  </a:lnTo>
                  <a:lnTo>
                    <a:pt x="116" y="163"/>
                  </a:lnTo>
                  <a:lnTo>
                    <a:pt x="149" y="163"/>
                  </a:lnTo>
                  <a:lnTo>
                    <a:pt x="149" y="129"/>
                  </a:lnTo>
                  <a:lnTo>
                    <a:pt x="154" y="123"/>
                  </a:lnTo>
                  <a:lnTo>
                    <a:pt x="187" y="123"/>
                  </a:lnTo>
                  <a:lnTo>
                    <a:pt x="187" y="47"/>
                  </a:lnTo>
                  <a:lnTo>
                    <a:pt x="192" y="42"/>
                  </a:lnTo>
                  <a:lnTo>
                    <a:pt x="225" y="42"/>
                  </a:lnTo>
                  <a:lnTo>
                    <a:pt x="225" y="8"/>
                  </a:lnTo>
                  <a:lnTo>
                    <a:pt x="230" y="0"/>
                  </a:lnTo>
                  <a:close/>
                </a:path>
              </a:pathLst>
            </a:custGeom>
            <a:solidFill>
              <a:srgbClr val="CCFF66"/>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nvGrpSpPr>
          <p:cNvPr id="2697" name="Google Shape;2697;p301"/>
          <p:cNvGrpSpPr/>
          <p:nvPr/>
        </p:nvGrpSpPr>
        <p:grpSpPr>
          <a:xfrm>
            <a:off x="3288960" y="3562934"/>
            <a:ext cx="443520" cy="244826"/>
            <a:chOff x="2072" y="2244"/>
            <a:chExt cx="279" cy="155"/>
          </a:xfrm>
        </p:grpSpPr>
        <p:sp>
          <p:nvSpPr>
            <p:cNvPr id="2698" name="Google Shape;2698;p301"/>
            <p:cNvSpPr/>
            <p:nvPr/>
          </p:nvSpPr>
          <p:spPr>
            <a:xfrm>
              <a:off x="2072" y="2244"/>
              <a:ext cx="182" cy="155"/>
            </a:xfrm>
            <a:custGeom>
              <a:rect b="b" l="l" r="r" t="t"/>
              <a:pathLst>
                <a:path extrusionOk="0" h="689" w="806">
                  <a:moveTo>
                    <a:pt x="5" y="0"/>
                  </a:moveTo>
                  <a:lnTo>
                    <a:pt x="150" y="0"/>
                  </a:lnTo>
                  <a:lnTo>
                    <a:pt x="156" y="8"/>
                  </a:lnTo>
                  <a:lnTo>
                    <a:pt x="156" y="81"/>
                  </a:lnTo>
                  <a:lnTo>
                    <a:pt x="188" y="81"/>
                  </a:lnTo>
                  <a:lnTo>
                    <a:pt x="195" y="89"/>
                  </a:lnTo>
                  <a:lnTo>
                    <a:pt x="195" y="163"/>
                  </a:lnTo>
                  <a:lnTo>
                    <a:pt x="228" y="163"/>
                  </a:lnTo>
                  <a:lnTo>
                    <a:pt x="233" y="171"/>
                  </a:lnTo>
                  <a:lnTo>
                    <a:pt x="233" y="239"/>
                  </a:lnTo>
                  <a:lnTo>
                    <a:pt x="266" y="239"/>
                  </a:lnTo>
                  <a:lnTo>
                    <a:pt x="273" y="244"/>
                  </a:lnTo>
                  <a:lnTo>
                    <a:pt x="273" y="320"/>
                  </a:lnTo>
                  <a:lnTo>
                    <a:pt x="306" y="320"/>
                  </a:lnTo>
                  <a:lnTo>
                    <a:pt x="311" y="326"/>
                  </a:lnTo>
                  <a:lnTo>
                    <a:pt x="311" y="402"/>
                  </a:lnTo>
                  <a:lnTo>
                    <a:pt x="345" y="402"/>
                  </a:lnTo>
                  <a:lnTo>
                    <a:pt x="351" y="407"/>
                  </a:lnTo>
                  <a:lnTo>
                    <a:pt x="351" y="483"/>
                  </a:lnTo>
                  <a:lnTo>
                    <a:pt x="383" y="483"/>
                  </a:lnTo>
                  <a:lnTo>
                    <a:pt x="389" y="488"/>
                  </a:lnTo>
                  <a:lnTo>
                    <a:pt x="389" y="559"/>
                  </a:lnTo>
                  <a:lnTo>
                    <a:pt x="416" y="559"/>
                  </a:lnTo>
                  <a:lnTo>
                    <a:pt x="416" y="488"/>
                  </a:lnTo>
                  <a:lnTo>
                    <a:pt x="421" y="483"/>
                  </a:lnTo>
                  <a:lnTo>
                    <a:pt x="456" y="483"/>
                  </a:lnTo>
                  <a:lnTo>
                    <a:pt x="456" y="368"/>
                  </a:lnTo>
                  <a:lnTo>
                    <a:pt x="461" y="362"/>
                  </a:lnTo>
                  <a:lnTo>
                    <a:pt x="494" y="362"/>
                  </a:lnTo>
                  <a:lnTo>
                    <a:pt x="494" y="286"/>
                  </a:lnTo>
                  <a:lnTo>
                    <a:pt x="499" y="281"/>
                  </a:lnTo>
                  <a:lnTo>
                    <a:pt x="532" y="281"/>
                  </a:lnTo>
                  <a:lnTo>
                    <a:pt x="532" y="171"/>
                  </a:lnTo>
                  <a:lnTo>
                    <a:pt x="537" y="163"/>
                  </a:lnTo>
                  <a:lnTo>
                    <a:pt x="571" y="163"/>
                  </a:lnTo>
                  <a:lnTo>
                    <a:pt x="571" y="89"/>
                  </a:lnTo>
                  <a:lnTo>
                    <a:pt x="577" y="81"/>
                  </a:lnTo>
                  <a:lnTo>
                    <a:pt x="609" y="81"/>
                  </a:lnTo>
                  <a:lnTo>
                    <a:pt x="609" y="8"/>
                  </a:lnTo>
                  <a:lnTo>
                    <a:pt x="615" y="0"/>
                  </a:lnTo>
                  <a:lnTo>
                    <a:pt x="799" y="0"/>
                  </a:lnTo>
                  <a:lnTo>
                    <a:pt x="805" y="8"/>
                  </a:lnTo>
                  <a:lnTo>
                    <a:pt x="805" y="42"/>
                  </a:lnTo>
                  <a:lnTo>
                    <a:pt x="799" y="47"/>
                  </a:lnTo>
                  <a:lnTo>
                    <a:pt x="727" y="47"/>
                  </a:lnTo>
                  <a:lnTo>
                    <a:pt x="727" y="641"/>
                  </a:lnTo>
                  <a:lnTo>
                    <a:pt x="799" y="641"/>
                  </a:lnTo>
                  <a:lnTo>
                    <a:pt x="805" y="649"/>
                  </a:lnTo>
                  <a:lnTo>
                    <a:pt x="805" y="683"/>
                  </a:lnTo>
                  <a:lnTo>
                    <a:pt x="799" y="688"/>
                  </a:lnTo>
                  <a:lnTo>
                    <a:pt x="577" y="688"/>
                  </a:lnTo>
                  <a:lnTo>
                    <a:pt x="571" y="683"/>
                  </a:lnTo>
                  <a:lnTo>
                    <a:pt x="571" y="649"/>
                  </a:lnTo>
                  <a:lnTo>
                    <a:pt x="577" y="641"/>
                  </a:lnTo>
                  <a:lnTo>
                    <a:pt x="649" y="641"/>
                  </a:lnTo>
                  <a:lnTo>
                    <a:pt x="649" y="89"/>
                  </a:lnTo>
                  <a:lnTo>
                    <a:pt x="615" y="89"/>
                  </a:lnTo>
                  <a:lnTo>
                    <a:pt x="615" y="163"/>
                  </a:lnTo>
                  <a:lnTo>
                    <a:pt x="609" y="171"/>
                  </a:lnTo>
                  <a:lnTo>
                    <a:pt x="577" y="171"/>
                  </a:lnTo>
                  <a:lnTo>
                    <a:pt x="577" y="281"/>
                  </a:lnTo>
                  <a:lnTo>
                    <a:pt x="571" y="286"/>
                  </a:lnTo>
                  <a:lnTo>
                    <a:pt x="537" y="286"/>
                  </a:lnTo>
                  <a:lnTo>
                    <a:pt x="537" y="362"/>
                  </a:lnTo>
                  <a:lnTo>
                    <a:pt x="532" y="368"/>
                  </a:lnTo>
                  <a:lnTo>
                    <a:pt x="499" y="368"/>
                  </a:lnTo>
                  <a:lnTo>
                    <a:pt x="499" y="483"/>
                  </a:lnTo>
                  <a:lnTo>
                    <a:pt x="494" y="488"/>
                  </a:lnTo>
                  <a:lnTo>
                    <a:pt x="461" y="488"/>
                  </a:lnTo>
                  <a:lnTo>
                    <a:pt x="461" y="559"/>
                  </a:lnTo>
                  <a:lnTo>
                    <a:pt x="456" y="567"/>
                  </a:lnTo>
                  <a:lnTo>
                    <a:pt x="421" y="567"/>
                  </a:lnTo>
                  <a:lnTo>
                    <a:pt x="421" y="683"/>
                  </a:lnTo>
                  <a:lnTo>
                    <a:pt x="416" y="688"/>
                  </a:lnTo>
                  <a:lnTo>
                    <a:pt x="389" y="688"/>
                  </a:lnTo>
                  <a:lnTo>
                    <a:pt x="383" y="683"/>
                  </a:lnTo>
                  <a:lnTo>
                    <a:pt x="383" y="649"/>
                  </a:lnTo>
                  <a:lnTo>
                    <a:pt x="351" y="649"/>
                  </a:lnTo>
                  <a:lnTo>
                    <a:pt x="345" y="641"/>
                  </a:lnTo>
                  <a:lnTo>
                    <a:pt x="345" y="567"/>
                  </a:lnTo>
                  <a:lnTo>
                    <a:pt x="311" y="567"/>
                  </a:lnTo>
                  <a:lnTo>
                    <a:pt x="306" y="559"/>
                  </a:lnTo>
                  <a:lnTo>
                    <a:pt x="306" y="488"/>
                  </a:lnTo>
                  <a:lnTo>
                    <a:pt x="273" y="488"/>
                  </a:lnTo>
                  <a:lnTo>
                    <a:pt x="266" y="483"/>
                  </a:lnTo>
                  <a:lnTo>
                    <a:pt x="266" y="407"/>
                  </a:lnTo>
                  <a:lnTo>
                    <a:pt x="233" y="407"/>
                  </a:lnTo>
                  <a:lnTo>
                    <a:pt x="228" y="402"/>
                  </a:lnTo>
                  <a:lnTo>
                    <a:pt x="228" y="326"/>
                  </a:lnTo>
                  <a:lnTo>
                    <a:pt x="195" y="326"/>
                  </a:lnTo>
                  <a:lnTo>
                    <a:pt x="188" y="320"/>
                  </a:lnTo>
                  <a:lnTo>
                    <a:pt x="188" y="244"/>
                  </a:lnTo>
                  <a:lnTo>
                    <a:pt x="156" y="244"/>
                  </a:lnTo>
                  <a:lnTo>
                    <a:pt x="150" y="239"/>
                  </a:lnTo>
                  <a:lnTo>
                    <a:pt x="150" y="171"/>
                  </a:lnTo>
                  <a:lnTo>
                    <a:pt x="116" y="171"/>
                  </a:lnTo>
                  <a:lnTo>
                    <a:pt x="116" y="641"/>
                  </a:lnTo>
                  <a:lnTo>
                    <a:pt x="188" y="641"/>
                  </a:lnTo>
                  <a:lnTo>
                    <a:pt x="195" y="649"/>
                  </a:lnTo>
                  <a:lnTo>
                    <a:pt x="195" y="683"/>
                  </a:lnTo>
                  <a:lnTo>
                    <a:pt x="188" y="688"/>
                  </a:lnTo>
                  <a:lnTo>
                    <a:pt x="5" y="688"/>
                  </a:lnTo>
                  <a:lnTo>
                    <a:pt x="0" y="683"/>
                  </a:lnTo>
                  <a:lnTo>
                    <a:pt x="0" y="649"/>
                  </a:lnTo>
                  <a:lnTo>
                    <a:pt x="5" y="641"/>
                  </a:lnTo>
                  <a:lnTo>
                    <a:pt x="78" y="641"/>
                  </a:lnTo>
                  <a:lnTo>
                    <a:pt x="78" y="47"/>
                  </a:lnTo>
                  <a:lnTo>
                    <a:pt x="5" y="47"/>
                  </a:lnTo>
                  <a:lnTo>
                    <a:pt x="0" y="42"/>
                  </a:lnTo>
                  <a:lnTo>
                    <a:pt x="0" y="8"/>
                  </a:lnTo>
                  <a:lnTo>
                    <a:pt x="5" y="0"/>
                  </a:lnTo>
                </a:path>
              </a:pathLst>
            </a:custGeom>
            <a:solidFill>
              <a:srgbClr val="CCFF66"/>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699" name="Google Shape;2699;p301"/>
            <p:cNvSpPr/>
            <p:nvPr/>
          </p:nvSpPr>
          <p:spPr>
            <a:xfrm>
              <a:off x="2265" y="2244"/>
              <a:ext cx="86" cy="155"/>
            </a:xfrm>
            <a:custGeom>
              <a:rect b="b" l="l" r="r" t="t"/>
              <a:pathLst>
                <a:path extrusionOk="0" h="689" w="384">
                  <a:moveTo>
                    <a:pt x="115" y="0"/>
                  </a:moveTo>
                  <a:lnTo>
                    <a:pt x="378" y="0"/>
                  </a:lnTo>
                  <a:lnTo>
                    <a:pt x="383" y="8"/>
                  </a:lnTo>
                  <a:lnTo>
                    <a:pt x="383" y="42"/>
                  </a:lnTo>
                  <a:lnTo>
                    <a:pt x="378" y="47"/>
                  </a:lnTo>
                  <a:lnTo>
                    <a:pt x="343" y="47"/>
                  </a:lnTo>
                  <a:lnTo>
                    <a:pt x="343" y="81"/>
                  </a:lnTo>
                  <a:lnTo>
                    <a:pt x="338" y="89"/>
                  </a:lnTo>
                  <a:lnTo>
                    <a:pt x="115" y="89"/>
                  </a:lnTo>
                  <a:lnTo>
                    <a:pt x="115" y="205"/>
                  </a:lnTo>
                  <a:lnTo>
                    <a:pt x="186" y="205"/>
                  </a:lnTo>
                  <a:lnTo>
                    <a:pt x="190" y="210"/>
                  </a:lnTo>
                  <a:lnTo>
                    <a:pt x="190" y="239"/>
                  </a:lnTo>
                  <a:lnTo>
                    <a:pt x="262" y="239"/>
                  </a:lnTo>
                  <a:lnTo>
                    <a:pt x="267" y="244"/>
                  </a:lnTo>
                  <a:lnTo>
                    <a:pt x="267" y="281"/>
                  </a:lnTo>
                  <a:lnTo>
                    <a:pt x="338" y="281"/>
                  </a:lnTo>
                  <a:lnTo>
                    <a:pt x="343" y="286"/>
                  </a:lnTo>
                  <a:lnTo>
                    <a:pt x="343" y="362"/>
                  </a:lnTo>
                  <a:lnTo>
                    <a:pt x="378" y="362"/>
                  </a:lnTo>
                  <a:lnTo>
                    <a:pt x="383" y="368"/>
                  </a:lnTo>
                  <a:lnTo>
                    <a:pt x="383" y="559"/>
                  </a:lnTo>
                  <a:lnTo>
                    <a:pt x="378" y="567"/>
                  </a:lnTo>
                  <a:lnTo>
                    <a:pt x="343" y="567"/>
                  </a:lnTo>
                  <a:lnTo>
                    <a:pt x="343" y="641"/>
                  </a:lnTo>
                  <a:lnTo>
                    <a:pt x="338" y="649"/>
                  </a:lnTo>
                  <a:lnTo>
                    <a:pt x="267" y="649"/>
                  </a:lnTo>
                  <a:lnTo>
                    <a:pt x="267" y="683"/>
                  </a:lnTo>
                  <a:lnTo>
                    <a:pt x="262" y="688"/>
                  </a:lnTo>
                  <a:lnTo>
                    <a:pt x="43" y="688"/>
                  </a:lnTo>
                  <a:lnTo>
                    <a:pt x="38" y="683"/>
                  </a:lnTo>
                  <a:lnTo>
                    <a:pt x="38" y="649"/>
                  </a:lnTo>
                  <a:lnTo>
                    <a:pt x="5" y="649"/>
                  </a:lnTo>
                  <a:lnTo>
                    <a:pt x="0" y="641"/>
                  </a:lnTo>
                  <a:lnTo>
                    <a:pt x="0" y="567"/>
                  </a:lnTo>
                  <a:lnTo>
                    <a:pt x="5" y="559"/>
                  </a:lnTo>
                  <a:lnTo>
                    <a:pt x="76" y="559"/>
                  </a:lnTo>
                  <a:lnTo>
                    <a:pt x="83" y="567"/>
                  </a:lnTo>
                  <a:lnTo>
                    <a:pt x="83" y="601"/>
                  </a:lnTo>
                  <a:lnTo>
                    <a:pt x="110" y="601"/>
                  </a:lnTo>
                  <a:lnTo>
                    <a:pt x="115" y="607"/>
                  </a:lnTo>
                  <a:lnTo>
                    <a:pt x="115" y="641"/>
                  </a:lnTo>
                  <a:lnTo>
                    <a:pt x="224" y="641"/>
                  </a:lnTo>
                  <a:lnTo>
                    <a:pt x="224" y="607"/>
                  </a:lnTo>
                  <a:lnTo>
                    <a:pt x="229" y="601"/>
                  </a:lnTo>
                  <a:lnTo>
                    <a:pt x="262" y="601"/>
                  </a:lnTo>
                  <a:lnTo>
                    <a:pt x="262" y="567"/>
                  </a:lnTo>
                  <a:lnTo>
                    <a:pt x="267" y="559"/>
                  </a:lnTo>
                  <a:lnTo>
                    <a:pt x="300" y="559"/>
                  </a:lnTo>
                  <a:lnTo>
                    <a:pt x="300" y="407"/>
                  </a:lnTo>
                  <a:lnTo>
                    <a:pt x="267" y="407"/>
                  </a:lnTo>
                  <a:lnTo>
                    <a:pt x="262" y="402"/>
                  </a:lnTo>
                  <a:lnTo>
                    <a:pt x="262" y="368"/>
                  </a:lnTo>
                  <a:lnTo>
                    <a:pt x="229" y="368"/>
                  </a:lnTo>
                  <a:lnTo>
                    <a:pt x="224" y="362"/>
                  </a:lnTo>
                  <a:lnTo>
                    <a:pt x="224" y="326"/>
                  </a:lnTo>
                  <a:lnTo>
                    <a:pt x="153" y="326"/>
                  </a:lnTo>
                  <a:lnTo>
                    <a:pt x="148" y="320"/>
                  </a:lnTo>
                  <a:lnTo>
                    <a:pt x="148" y="286"/>
                  </a:lnTo>
                  <a:lnTo>
                    <a:pt x="43" y="286"/>
                  </a:lnTo>
                  <a:lnTo>
                    <a:pt x="38" y="281"/>
                  </a:lnTo>
                  <a:lnTo>
                    <a:pt x="38" y="171"/>
                  </a:lnTo>
                  <a:lnTo>
                    <a:pt x="43" y="163"/>
                  </a:lnTo>
                  <a:lnTo>
                    <a:pt x="76" y="163"/>
                  </a:lnTo>
                  <a:lnTo>
                    <a:pt x="76" y="89"/>
                  </a:lnTo>
                  <a:lnTo>
                    <a:pt x="83" y="81"/>
                  </a:lnTo>
                  <a:lnTo>
                    <a:pt x="110" y="81"/>
                  </a:lnTo>
                  <a:lnTo>
                    <a:pt x="110" y="8"/>
                  </a:lnTo>
                  <a:lnTo>
                    <a:pt x="115" y="0"/>
                  </a:lnTo>
                </a:path>
              </a:pathLst>
            </a:custGeom>
            <a:solidFill>
              <a:srgbClr val="CCFF66"/>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nvGrpSpPr>
          <p:cNvPr id="2700" name="Google Shape;2700;p301"/>
          <p:cNvGrpSpPr/>
          <p:nvPr/>
        </p:nvGrpSpPr>
        <p:grpSpPr>
          <a:xfrm>
            <a:off x="4584961" y="3562934"/>
            <a:ext cx="442080" cy="244826"/>
            <a:chOff x="2888" y="2244"/>
            <a:chExt cx="279" cy="155"/>
          </a:xfrm>
        </p:grpSpPr>
        <p:sp>
          <p:nvSpPr>
            <p:cNvPr id="2701" name="Google Shape;2701;p301"/>
            <p:cNvSpPr/>
            <p:nvPr/>
          </p:nvSpPr>
          <p:spPr>
            <a:xfrm>
              <a:off x="2888" y="2244"/>
              <a:ext cx="182" cy="155"/>
            </a:xfrm>
            <a:custGeom>
              <a:rect b="b" l="l" r="r" t="t"/>
              <a:pathLst>
                <a:path extrusionOk="0" h="689" w="806">
                  <a:moveTo>
                    <a:pt x="5" y="0"/>
                  </a:moveTo>
                  <a:lnTo>
                    <a:pt x="150" y="0"/>
                  </a:lnTo>
                  <a:lnTo>
                    <a:pt x="156" y="8"/>
                  </a:lnTo>
                  <a:lnTo>
                    <a:pt x="156" y="81"/>
                  </a:lnTo>
                  <a:lnTo>
                    <a:pt x="188" y="81"/>
                  </a:lnTo>
                  <a:lnTo>
                    <a:pt x="195" y="89"/>
                  </a:lnTo>
                  <a:lnTo>
                    <a:pt x="195" y="163"/>
                  </a:lnTo>
                  <a:lnTo>
                    <a:pt x="228" y="163"/>
                  </a:lnTo>
                  <a:lnTo>
                    <a:pt x="233" y="171"/>
                  </a:lnTo>
                  <a:lnTo>
                    <a:pt x="233" y="239"/>
                  </a:lnTo>
                  <a:lnTo>
                    <a:pt x="266" y="239"/>
                  </a:lnTo>
                  <a:lnTo>
                    <a:pt x="273" y="244"/>
                  </a:lnTo>
                  <a:lnTo>
                    <a:pt x="273" y="320"/>
                  </a:lnTo>
                  <a:lnTo>
                    <a:pt x="306" y="320"/>
                  </a:lnTo>
                  <a:lnTo>
                    <a:pt x="311" y="326"/>
                  </a:lnTo>
                  <a:lnTo>
                    <a:pt x="311" y="402"/>
                  </a:lnTo>
                  <a:lnTo>
                    <a:pt x="345" y="402"/>
                  </a:lnTo>
                  <a:lnTo>
                    <a:pt x="351" y="407"/>
                  </a:lnTo>
                  <a:lnTo>
                    <a:pt x="351" y="483"/>
                  </a:lnTo>
                  <a:lnTo>
                    <a:pt x="383" y="483"/>
                  </a:lnTo>
                  <a:lnTo>
                    <a:pt x="389" y="488"/>
                  </a:lnTo>
                  <a:lnTo>
                    <a:pt x="389" y="559"/>
                  </a:lnTo>
                  <a:lnTo>
                    <a:pt x="416" y="559"/>
                  </a:lnTo>
                  <a:lnTo>
                    <a:pt x="416" y="488"/>
                  </a:lnTo>
                  <a:lnTo>
                    <a:pt x="421" y="483"/>
                  </a:lnTo>
                  <a:lnTo>
                    <a:pt x="456" y="483"/>
                  </a:lnTo>
                  <a:lnTo>
                    <a:pt x="456" y="368"/>
                  </a:lnTo>
                  <a:lnTo>
                    <a:pt x="461" y="362"/>
                  </a:lnTo>
                  <a:lnTo>
                    <a:pt x="494" y="362"/>
                  </a:lnTo>
                  <a:lnTo>
                    <a:pt x="494" y="286"/>
                  </a:lnTo>
                  <a:lnTo>
                    <a:pt x="499" y="281"/>
                  </a:lnTo>
                  <a:lnTo>
                    <a:pt x="532" y="281"/>
                  </a:lnTo>
                  <a:lnTo>
                    <a:pt x="532" y="171"/>
                  </a:lnTo>
                  <a:lnTo>
                    <a:pt x="537" y="163"/>
                  </a:lnTo>
                  <a:lnTo>
                    <a:pt x="571" y="163"/>
                  </a:lnTo>
                  <a:lnTo>
                    <a:pt x="571" y="89"/>
                  </a:lnTo>
                  <a:lnTo>
                    <a:pt x="577" y="81"/>
                  </a:lnTo>
                  <a:lnTo>
                    <a:pt x="609" y="81"/>
                  </a:lnTo>
                  <a:lnTo>
                    <a:pt x="609" y="8"/>
                  </a:lnTo>
                  <a:lnTo>
                    <a:pt x="615" y="0"/>
                  </a:lnTo>
                  <a:lnTo>
                    <a:pt x="799" y="0"/>
                  </a:lnTo>
                  <a:lnTo>
                    <a:pt x="805" y="8"/>
                  </a:lnTo>
                  <a:lnTo>
                    <a:pt x="805" y="42"/>
                  </a:lnTo>
                  <a:lnTo>
                    <a:pt x="799" y="47"/>
                  </a:lnTo>
                  <a:lnTo>
                    <a:pt x="727" y="47"/>
                  </a:lnTo>
                  <a:lnTo>
                    <a:pt x="727" y="641"/>
                  </a:lnTo>
                  <a:lnTo>
                    <a:pt x="799" y="641"/>
                  </a:lnTo>
                  <a:lnTo>
                    <a:pt x="805" y="649"/>
                  </a:lnTo>
                  <a:lnTo>
                    <a:pt x="805" y="683"/>
                  </a:lnTo>
                  <a:lnTo>
                    <a:pt x="799" y="688"/>
                  </a:lnTo>
                  <a:lnTo>
                    <a:pt x="577" y="688"/>
                  </a:lnTo>
                  <a:lnTo>
                    <a:pt x="571" y="683"/>
                  </a:lnTo>
                  <a:lnTo>
                    <a:pt x="571" y="649"/>
                  </a:lnTo>
                  <a:lnTo>
                    <a:pt x="577" y="641"/>
                  </a:lnTo>
                  <a:lnTo>
                    <a:pt x="649" y="641"/>
                  </a:lnTo>
                  <a:lnTo>
                    <a:pt x="649" y="89"/>
                  </a:lnTo>
                  <a:lnTo>
                    <a:pt x="615" y="89"/>
                  </a:lnTo>
                  <a:lnTo>
                    <a:pt x="615" y="163"/>
                  </a:lnTo>
                  <a:lnTo>
                    <a:pt x="609" y="171"/>
                  </a:lnTo>
                  <a:lnTo>
                    <a:pt x="577" y="171"/>
                  </a:lnTo>
                  <a:lnTo>
                    <a:pt x="577" y="281"/>
                  </a:lnTo>
                  <a:lnTo>
                    <a:pt x="571" y="286"/>
                  </a:lnTo>
                  <a:lnTo>
                    <a:pt x="537" y="286"/>
                  </a:lnTo>
                  <a:lnTo>
                    <a:pt x="537" y="362"/>
                  </a:lnTo>
                  <a:lnTo>
                    <a:pt x="532" y="368"/>
                  </a:lnTo>
                  <a:lnTo>
                    <a:pt x="499" y="368"/>
                  </a:lnTo>
                  <a:lnTo>
                    <a:pt x="499" y="483"/>
                  </a:lnTo>
                  <a:lnTo>
                    <a:pt x="494" y="488"/>
                  </a:lnTo>
                  <a:lnTo>
                    <a:pt x="461" y="488"/>
                  </a:lnTo>
                  <a:lnTo>
                    <a:pt x="461" y="559"/>
                  </a:lnTo>
                  <a:lnTo>
                    <a:pt x="456" y="567"/>
                  </a:lnTo>
                  <a:lnTo>
                    <a:pt x="421" y="567"/>
                  </a:lnTo>
                  <a:lnTo>
                    <a:pt x="421" y="683"/>
                  </a:lnTo>
                  <a:lnTo>
                    <a:pt x="416" y="688"/>
                  </a:lnTo>
                  <a:lnTo>
                    <a:pt x="389" y="688"/>
                  </a:lnTo>
                  <a:lnTo>
                    <a:pt x="383" y="683"/>
                  </a:lnTo>
                  <a:lnTo>
                    <a:pt x="383" y="649"/>
                  </a:lnTo>
                  <a:lnTo>
                    <a:pt x="351" y="649"/>
                  </a:lnTo>
                  <a:lnTo>
                    <a:pt x="345" y="641"/>
                  </a:lnTo>
                  <a:lnTo>
                    <a:pt x="345" y="567"/>
                  </a:lnTo>
                  <a:lnTo>
                    <a:pt x="311" y="567"/>
                  </a:lnTo>
                  <a:lnTo>
                    <a:pt x="306" y="559"/>
                  </a:lnTo>
                  <a:lnTo>
                    <a:pt x="306" y="488"/>
                  </a:lnTo>
                  <a:lnTo>
                    <a:pt x="273" y="488"/>
                  </a:lnTo>
                  <a:lnTo>
                    <a:pt x="266" y="483"/>
                  </a:lnTo>
                  <a:lnTo>
                    <a:pt x="266" y="407"/>
                  </a:lnTo>
                  <a:lnTo>
                    <a:pt x="233" y="407"/>
                  </a:lnTo>
                  <a:lnTo>
                    <a:pt x="228" y="402"/>
                  </a:lnTo>
                  <a:lnTo>
                    <a:pt x="228" y="326"/>
                  </a:lnTo>
                  <a:lnTo>
                    <a:pt x="195" y="326"/>
                  </a:lnTo>
                  <a:lnTo>
                    <a:pt x="188" y="320"/>
                  </a:lnTo>
                  <a:lnTo>
                    <a:pt x="188" y="244"/>
                  </a:lnTo>
                  <a:lnTo>
                    <a:pt x="156" y="244"/>
                  </a:lnTo>
                  <a:lnTo>
                    <a:pt x="150" y="239"/>
                  </a:lnTo>
                  <a:lnTo>
                    <a:pt x="150" y="171"/>
                  </a:lnTo>
                  <a:lnTo>
                    <a:pt x="116" y="171"/>
                  </a:lnTo>
                  <a:lnTo>
                    <a:pt x="116" y="641"/>
                  </a:lnTo>
                  <a:lnTo>
                    <a:pt x="188" y="641"/>
                  </a:lnTo>
                  <a:lnTo>
                    <a:pt x="195" y="649"/>
                  </a:lnTo>
                  <a:lnTo>
                    <a:pt x="195" y="683"/>
                  </a:lnTo>
                  <a:lnTo>
                    <a:pt x="188" y="688"/>
                  </a:lnTo>
                  <a:lnTo>
                    <a:pt x="5" y="688"/>
                  </a:lnTo>
                  <a:lnTo>
                    <a:pt x="0" y="683"/>
                  </a:lnTo>
                  <a:lnTo>
                    <a:pt x="0" y="649"/>
                  </a:lnTo>
                  <a:lnTo>
                    <a:pt x="5" y="641"/>
                  </a:lnTo>
                  <a:lnTo>
                    <a:pt x="78" y="641"/>
                  </a:lnTo>
                  <a:lnTo>
                    <a:pt x="78" y="47"/>
                  </a:lnTo>
                  <a:lnTo>
                    <a:pt x="5" y="47"/>
                  </a:lnTo>
                  <a:lnTo>
                    <a:pt x="0" y="42"/>
                  </a:lnTo>
                  <a:lnTo>
                    <a:pt x="0" y="8"/>
                  </a:lnTo>
                  <a:lnTo>
                    <a:pt x="5" y="0"/>
                  </a:lnTo>
                </a:path>
              </a:pathLst>
            </a:custGeom>
            <a:solidFill>
              <a:srgbClr val="CCFF66"/>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702" name="Google Shape;2702;p301"/>
            <p:cNvSpPr/>
            <p:nvPr/>
          </p:nvSpPr>
          <p:spPr>
            <a:xfrm>
              <a:off x="3081" y="2244"/>
              <a:ext cx="86" cy="155"/>
            </a:xfrm>
            <a:custGeom>
              <a:rect b="b" l="l" r="r" t="t"/>
              <a:pathLst>
                <a:path extrusionOk="0" h="689" w="384">
                  <a:moveTo>
                    <a:pt x="153" y="286"/>
                  </a:moveTo>
                  <a:lnTo>
                    <a:pt x="224" y="286"/>
                  </a:lnTo>
                  <a:lnTo>
                    <a:pt x="224" y="320"/>
                  </a:lnTo>
                  <a:lnTo>
                    <a:pt x="229" y="326"/>
                  </a:lnTo>
                  <a:lnTo>
                    <a:pt x="262" y="326"/>
                  </a:lnTo>
                  <a:lnTo>
                    <a:pt x="262" y="362"/>
                  </a:lnTo>
                  <a:lnTo>
                    <a:pt x="267" y="368"/>
                  </a:lnTo>
                  <a:lnTo>
                    <a:pt x="300" y="368"/>
                  </a:lnTo>
                  <a:lnTo>
                    <a:pt x="300" y="559"/>
                  </a:lnTo>
                  <a:lnTo>
                    <a:pt x="267" y="559"/>
                  </a:lnTo>
                  <a:lnTo>
                    <a:pt x="262" y="567"/>
                  </a:lnTo>
                  <a:lnTo>
                    <a:pt x="262" y="601"/>
                  </a:lnTo>
                  <a:lnTo>
                    <a:pt x="229" y="601"/>
                  </a:lnTo>
                  <a:lnTo>
                    <a:pt x="224" y="607"/>
                  </a:lnTo>
                  <a:lnTo>
                    <a:pt x="224" y="641"/>
                  </a:lnTo>
                  <a:lnTo>
                    <a:pt x="190" y="641"/>
                  </a:lnTo>
                  <a:lnTo>
                    <a:pt x="190" y="607"/>
                  </a:lnTo>
                  <a:lnTo>
                    <a:pt x="186" y="601"/>
                  </a:lnTo>
                  <a:lnTo>
                    <a:pt x="115" y="601"/>
                  </a:lnTo>
                  <a:lnTo>
                    <a:pt x="115" y="530"/>
                  </a:lnTo>
                  <a:lnTo>
                    <a:pt x="110" y="525"/>
                  </a:lnTo>
                  <a:lnTo>
                    <a:pt x="83" y="525"/>
                  </a:lnTo>
                  <a:lnTo>
                    <a:pt x="83" y="326"/>
                  </a:lnTo>
                  <a:lnTo>
                    <a:pt x="148" y="326"/>
                  </a:lnTo>
                  <a:lnTo>
                    <a:pt x="153" y="320"/>
                  </a:lnTo>
                  <a:lnTo>
                    <a:pt x="153" y="286"/>
                  </a:lnTo>
                  <a:close/>
                  <a:moveTo>
                    <a:pt x="229" y="0"/>
                  </a:moveTo>
                  <a:lnTo>
                    <a:pt x="378" y="0"/>
                  </a:lnTo>
                  <a:lnTo>
                    <a:pt x="383" y="8"/>
                  </a:lnTo>
                  <a:lnTo>
                    <a:pt x="383" y="42"/>
                  </a:lnTo>
                  <a:lnTo>
                    <a:pt x="378" y="47"/>
                  </a:lnTo>
                  <a:lnTo>
                    <a:pt x="267" y="47"/>
                  </a:lnTo>
                  <a:lnTo>
                    <a:pt x="267" y="81"/>
                  </a:lnTo>
                  <a:lnTo>
                    <a:pt x="262" y="89"/>
                  </a:lnTo>
                  <a:lnTo>
                    <a:pt x="190" y="89"/>
                  </a:lnTo>
                  <a:lnTo>
                    <a:pt x="190" y="123"/>
                  </a:lnTo>
                  <a:lnTo>
                    <a:pt x="186" y="129"/>
                  </a:lnTo>
                  <a:lnTo>
                    <a:pt x="153" y="129"/>
                  </a:lnTo>
                  <a:lnTo>
                    <a:pt x="153" y="205"/>
                  </a:lnTo>
                  <a:lnTo>
                    <a:pt x="148" y="210"/>
                  </a:lnTo>
                  <a:lnTo>
                    <a:pt x="115" y="210"/>
                  </a:lnTo>
                  <a:lnTo>
                    <a:pt x="115" y="281"/>
                  </a:lnTo>
                  <a:lnTo>
                    <a:pt x="148" y="281"/>
                  </a:lnTo>
                  <a:lnTo>
                    <a:pt x="148" y="244"/>
                  </a:lnTo>
                  <a:lnTo>
                    <a:pt x="153" y="239"/>
                  </a:lnTo>
                  <a:lnTo>
                    <a:pt x="262" y="239"/>
                  </a:lnTo>
                  <a:lnTo>
                    <a:pt x="267" y="244"/>
                  </a:lnTo>
                  <a:lnTo>
                    <a:pt x="267" y="281"/>
                  </a:lnTo>
                  <a:lnTo>
                    <a:pt x="338" y="281"/>
                  </a:lnTo>
                  <a:lnTo>
                    <a:pt x="343" y="286"/>
                  </a:lnTo>
                  <a:lnTo>
                    <a:pt x="343" y="362"/>
                  </a:lnTo>
                  <a:lnTo>
                    <a:pt x="378" y="362"/>
                  </a:lnTo>
                  <a:lnTo>
                    <a:pt x="383" y="368"/>
                  </a:lnTo>
                  <a:lnTo>
                    <a:pt x="383" y="559"/>
                  </a:lnTo>
                  <a:lnTo>
                    <a:pt x="378" y="567"/>
                  </a:lnTo>
                  <a:lnTo>
                    <a:pt x="343" y="567"/>
                  </a:lnTo>
                  <a:lnTo>
                    <a:pt x="343" y="641"/>
                  </a:lnTo>
                  <a:lnTo>
                    <a:pt x="338" y="649"/>
                  </a:lnTo>
                  <a:lnTo>
                    <a:pt x="267" y="649"/>
                  </a:lnTo>
                  <a:lnTo>
                    <a:pt x="267" y="683"/>
                  </a:lnTo>
                  <a:lnTo>
                    <a:pt x="262" y="688"/>
                  </a:lnTo>
                  <a:lnTo>
                    <a:pt x="115" y="688"/>
                  </a:lnTo>
                  <a:lnTo>
                    <a:pt x="110" y="683"/>
                  </a:lnTo>
                  <a:lnTo>
                    <a:pt x="110" y="649"/>
                  </a:lnTo>
                  <a:lnTo>
                    <a:pt x="43" y="649"/>
                  </a:lnTo>
                  <a:lnTo>
                    <a:pt x="38" y="641"/>
                  </a:lnTo>
                  <a:lnTo>
                    <a:pt x="38" y="567"/>
                  </a:lnTo>
                  <a:lnTo>
                    <a:pt x="5" y="567"/>
                  </a:lnTo>
                  <a:lnTo>
                    <a:pt x="0" y="559"/>
                  </a:lnTo>
                  <a:lnTo>
                    <a:pt x="0" y="244"/>
                  </a:lnTo>
                  <a:lnTo>
                    <a:pt x="5" y="239"/>
                  </a:lnTo>
                  <a:lnTo>
                    <a:pt x="38" y="239"/>
                  </a:lnTo>
                  <a:lnTo>
                    <a:pt x="38" y="171"/>
                  </a:lnTo>
                  <a:lnTo>
                    <a:pt x="43" y="163"/>
                  </a:lnTo>
                  <a:lnTo>
                    <a:pt x="76" y="163"/>
                  </a:lnTo>
                  <a:lnTo>
                    <a:pt x="76" y="129"/>
                  </a:lnTo>
                  <a:lnTo>
                    <a:pt x="83" y="123"/>
                  </a:lnTo>
                  <a:lnTo>
                    <a:pt x="110" y="123"/>
                  </a:lnTo>
                  <a:lnTo>
                    <a:pt x="110" y="89"/>
                  </a:lnTo>
                  <a:lnTo>
                    <a:pt x="115" y="81"/>
                  </a:lnTo>
                  <a:lnTo>
                    <a:pt x="148" y="81"/>
                  </a:lnTo>
                  <a:lnTo>
                    <a:pt x="148" y="47"/>
                  </a:lnTo>
                  <a:lnTo>
                    <a:pt x="153" y="42"/>
                  </a:lnTo>
                  <a:lnTo>
                    <a:pt x="224" y="42"/>
                  </a:lnTo>
                  <a:lnTo>
                    <a:pt x="224" y="8"/>
                  </a:lnTo>
                  <a:lnTo>
                    <a:pt x="229" y="0"/>
                  </a:lnTo>
                  <a:close/>
                </a:path>
              </a:pathLst>
            </a:custGeom>
            <a:solidFill>
              <a:srgbClr val="CCFF66"/>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2703" name="Google Shape;2703;p301"/>
          <p:cNvSpPr/>
          <p:nvPr/>
        </p:nvSpPr>
        <p:spPr>
          <a:xfrm>
            <a:off x="4813921" y="2896145"/>
            <a:ext cx="1051200" cy="1356622"/>
          </a:xfrm>
          <a:custGeom>
            <a:rect b="b" l="l" r="r" t="t"/>
            <a:pathLst>
              <a:path extrusionOk="0" h="3776" w="2929">
                <a:moveTo>
                  <a:pt x="0" y="2752"/>
                </a:moveTo>
                <a:cubicBezTo>
                  <a:pt x="723" y="3263"/>
                  <a:pt x="1446" y="3775"/>
                  <a:pt x="1905" y="3598"/>
                </a:cubicBezTo>
                <a:cubicBezTo>
                  <a:pt x="2364" y="3422"/>
                  <a:pt x="2928" y="2293"/>
                  <a:pt x="2752" y="1693"/>
                </a:cubicBezTo>
                <a:cubicBezTo>
                  <a:pt x="2575" y="1094"/>
                  <a:pt x="1711" y="547"/>
                  <a:pt x="847" y="0"/>
                </a:cubicBezTo>
              </a:path>
            </a:pathLst>
          </a:custGeom>
          <a:noFill/>
          <a:ln cap="flat" cmpd="sng" w="38150">
            <a:solidFill>
              <a:srgbClr val="003300"/>
            </a:solidFill>
            <a:prstDash val="solid"/>
            <a:round/>
            <a:headEnd len="sm" w="sm" type="none"/>
            <a:tailEnd len="sm" w="sm" type="none"/>
          </a:ln>
        </p:spPr>
        <p:txBody>
          <a:bodyPr anchorCtr="0" anchor="t" bIns="41450" lIns="82925" spcFirstLastPara="1" rIns="82925" wrap="square" tIns="414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704" name="Google Shape;2704;p301"/>
          <p:cNvSpPr/>
          <p:nvPr/>
        </p:nvSpPr>
        <p:spPr>
          <a:xfrm>
            <a:off x="1003680" y="2896145"/>
            <a:ext cx="2054880" cy="1522239"/>
          </a:xfrm>
          <a:custGeom>
            <a:rect b="b" l="l" r="r" t="t"/>
            <a:pathLst>
              <a:path extrusionOk="0" h="4234" w="5716">
                <a:moveTo>
                  <a:pt x="3598" y="2752"/>
                </a:moveTo>
                <a:cubicBezTo>
                  <a:pt x="2223" y="3493"/>
                  <a:pt x="847" y="4233"/>
                  <a:pt x="423" y="4022"/>
                </a:cubicBezTo>
                <a:cubicBezTo>
                  <a:pt x="0" y="3810"/>
                  <a:pt x="176" y="2152"/>
                  <a:pt x="1058" y="1482"/>
                </a:cubicBezTo>
                <a:cubicBezTo>
                  <a:pt x="1940" y="811"/>
                  <a:pt x="3828" y="406"/>
                  <a:pt x="5715" y="0"/>
                </a:cubicBezTo>
              </a:path>
            </a:pathLst>
          </a:custGeom>
          <a:noFill/>
          <a:ln cap="flat" cmpd="sng" w="38150">
            <a:solidFill>
              <a:srgbClr val="003300"/>
            </a:solidFill>
            <a:prstDash val="solid"/>
            <a:round/>
            <a:headEnd len="sm" w="sm" type="none"/>
            <a:tailEnd len="sm" w="sm" type="none"/>
          </a:ln>
        </p:spPr>
        <p:txBody>
          <a:bodyPr anchorCtr="0" anchor="t" bIns="41450" lIns="82925" spcFirstLastPara="1" rIns="82925" wrap="square" tIns="414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705" name="Google Shape;2705;p301"/>
          <p:cNvSpPr/>
          <p:nvPr/>
        </p:nvSpPr>
        <p:spPr>
          <a:xfrm>
            <a:off x="3517920" y="2134304"/>
            <a:ext cx="3110400" cy="3083364"/>
          </a:xfrm>
          <a:custGeom>
            <a:rect b="b" l="l" r="r" t="t"/>
            <a:pathLst>
              <a:path extrusionOk="0" h="8573" w="8644">
                <a:moveTo>
                  <a:pt x="0" y="4867"/>
                </a:moveTo>
                <a:cubicBezTo>
                  <a:pt x="1852" y="6719"/>
                  <a:pt x="3704" y="8572"/>
                  <a:pt x="5080" y="8042"/>
                </a:cubicBezTo>
                <a:cubicBezTo>
                  <a:pt x="6456" y="7513"/>
                  <a:pt x="8643" y="3033"/>
                  <a:pt x="8255" y="1692"/>
                </a:cubicBezTo>
                <a:cubicBezTo>
                  <a:pt x="7867" y="352"/>
                  <a:pt x="5309" y="175"/>
                  <a:pt x="2752" y="0"/>
                </a:cubicBezTo>
              </a:path>
            </a:pathLst>
          </a:custGeom>
          <a:noFill/>
          <a:ln cap="flat" cmpd="sng" w="38150">
            <a:solidFill>
              <a:srgbClr val="003300"/>
            </a:solidFill>
            <a:prstDash val="solid"/>
            <a:round/>
            <a:headEnd len="sm" w="sm" type="none"/>
            <a:tailEnd len="sm" w="sm" type="none"/>
          </a:ln>
        </p:spPr>
        <p:txBody>
          <a:bodyPr anchorCtr="0" anchor="t" bIns="41450" lIns="82925" spcFirstLastPara="1" rIns="82925" wrap="square" tIns="414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0" name="Shape 2710"/>
        <p:cNvGrpSpPr/>
        <p:nvPr/>
      </p:nvGrpSpPr>
      <p:grpSpPr>
        <a:xfrm>
          <a:off x="0" y="0"/>
          <a:ext cx="0" cy="0"/>
          <a:chOff x="0" y="0"/>
          <a:chExt cx="0" cy="0"/>
        </a:xfrm>
      </p:grpSpPr>
      <p:sp>
        <p:nvSpPr>
          <p:cNvPr id="2711" name="Google Shape;2711;p302"/>
          <p:cNvSpPr txBox="1"/>
          <p:nvPr>
            <p:ph type="title"/>
          </p:nvPr>
        </p:nvSpPr>
        <p:spPr>
          <a:xfrm>
            <a:off x="406080" y="267868"/>
            <a:ext cx="7771680" cy="1301897"/>
          </a:xfrm>
          <a:prstGeom prst="rect">
            <a:avLst/>
          </a:prstGeom>
          <a:noFill/>
          <a:ln>
            <a:noFill/>
          </a:ln>
        </p:spPr>
        <p:txBody>
          <a:bodyPr anchorCtr="0" anchor="b" bIns="46775" lIns="17975" spcFirstLastPara="1" rIns="17975" wrap="square" tIns="46775">
            <a:normAutofit fontScale="90000"/>
          </a:bodyPr>
          <a:lstStyle/>
          <a:p>
            <a:pPr indent="0" lvl="0" marL="0" rtl="0" algn="ctr">
              <a:lnSpc>
                <a:spcPct val="100000"/>
              </a:lnSpc>
              <a:spcBef>
                <a:spcPts val="0"/>
              </a:spcBef>
              <a:spcAft>
                <a:spcPts val="0"/>
              </a:spcAft>
              <a:buSzPct val="31111"/>
              <a:buNone/>
            </a:pPr>
            <a:r>
              <a:rPr lang="en-US">
                <a:solidFill>
                  <a:srgbClr val="FF0000"/>
                </a:solidFill>
              </a:rPr>
              <a:t>Shortcomings of Structure Chart</a:t>
            </a:r>
            <a:endParaRPr/>
          </a:p>
        </p:txBody>
      </p:sp>
      <p:sp>
        <p:nvSpPr>
          <p:cNvPr id="2712" name="Google Shape;2712;p302"/>
          <p:cNvSpPr txBox="1"/>
          <p:nvPr>
            <p:ph idx="1" type="body"/>
          </p:nvPr>
        </p:nvSpPr>
        <p:spPr>
          <a:xfrm>
            <a:off x="236160" y="1523680"/>
            <a:ext cx="8578080" cy="4447187"/>
          </a:xfrm>
          <a:prstGeom prst="rect">
            <a:avLst/>
          </a:prstGeom>
          <a:noFill/>
          <a:ln>
            <a:noFill/>
          </a:ln>
        </p:spPr>
        <p:txBody>
          <a:bodyPr anchorCtr="0" anchor="t" bIns="46775" lIns="17975" spcFirstLastPara="1" rIns="17975" wrap="square" tIns="46775">
            <a:noAutofit/>
          </a:bodyPr>
          <a:lstStyle/>
          <a:p>
            <a:pPr indent="-311045" lvl="0" marL="311045" rtl="0" algn="l">
              <a:lnSpc>
                <a:spcPct val="100000"/>
              </a:lnSpc>
              <a:spcBef>
                <a:spcPts val="0"/>
              </a:spcBef>
              <a:spcAft>
                <a:spcPts val="0"/>
              </a:spcAft>
              <a:buSzPts val="3420"/>
              <a:buChar char="⚫"/>
            </a:pPr>
            <a:r>
              <a:rPr lang="en-US" sz="3600"/>
              <a:t>By looking at a structure chart: </a:t>
            </a:r>
            <a:endParaRPr/>
          </a:p>
          <a:p>
            <a:pPr indent="-246062" lvl="1" marL="673930" rtl="0" algn="l">
              <a:lnSpc>
                <a:spcPct val="100000"/>
              </a:lnSpc>
              <a:spcBef>
                <a:spcPts val="658"/>
              </a:spcBef>
              <a:spcAft>
                <a:spcPts val="0"/>
              </a:spcAft>
              <a:buSzPts val="2805"/>
              <a:buChar char="⚫"/>
            </a:pPr>
            <a:r>
              <a:rPr lang="en-US" sz="3300"/>
              <a:t>we can not say whether a module calls another module just once or many times. </a:t>
            </a:r>
            <a:endParaRPr/>
          </a:p>
          <a:p>
            <a:pPr indent="-311045" lvl="0" marL="311045" rtl="0" algn="l">
              <a:lnSpc>
                <a:spcPct val="100000"/>
              </a:lnSpc>
              <a:spcBef>
                <a:spcPts val="748"/>
              </a:spcBef>
              <a:spcAft>
                <a:spcPts val="0"/>
              </a:spcAft>
              <a:buSzPts val="3420"/>
              <a:buChar char="⚫"/>
            </a:pPr>
            <a:r>
              <a:rPr lang="en-US" sz="3600"/>
              <a:t>Also, by looking at a structure chart:</a:t>
            </a:r>
            <a:endParaRPr/>
          </a:p>
          <a:p>
            <a:pPr indent="-246062" lvl="1" marL="673930" rtl="0" algn="l">
              <a:lnSpc>
                <a:spcPct val="100000"/>
              </a:lnSpc>
              <a:spcBef>
                <a:spcPts val="658"/>
              </a:spcBef>
              <a:spcAft>
                <a:spcPts val="0"/>
              </a:spcAft>
              <a:buSzPts val="2805"/>
              <a:buChar char="⚫"/>
            </a:pPr>
            <a:r>
              <a:rPr lang="en-US" sz="3300"/>
              <a:t>we can not tell the order in which the different modules are invoked.</a:t>
            </a:r>
            <a:endParaRPr/>
          </a:p>
        </p:txBody>
      </p: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7" name="Shape 2717"/>
        <p:cNvGrpSpPr/>
        <p:nvPr/>
      </p:nvGrpSpPr>
      <p:grpSpPr>
        <a:xfrm>
          <a:off x="0" y="0"/>
          <a:ext cx="0" cy="0"/>
          <a:chOff x="0" y="0"/>
          <a:chExt cx="0" cy="0"/>
        </a:xfrm>
      </p:grpSpPr>
      <p:sp>
        <p:nvSpPr>
          <p:cNvPr id="2718" name="Google Shape;2718;p303"/>
          <p:cNvSpPr txBox="1"/>
          <p:nvPr>
            <p:ph type="title"/>
          </p:nvPr>
        </p:nvSpPr>
        <p:spPr>
          <a:xfrm>
            <a:off x="671040" y="334115"/>
            <a:ext cx="7800480" cy="841048"/>
          </a:xfrm>
          <a:prstGeom prst="rect">
            <a:avLst/>
          </a:prstGeom>
          <a:noFill/>
          <a:ln>
            <a:noFill/>
          </a:ln>
        </p:spPr>
        <p:txBody>
          <a:bodyPr anchorCtr="0" anchor="b" bIns="46775" lIns="17975" spcFirstLastPara="1" rIns="17975" wrap="square" tIns="46775">
            <a:normAutofit fontScale="90000"/>
          </a:bodyPr>
          <a:lstStyle/>
          <a:p>
            <a:pPr indent="0" lvl="0" marL="0" rtl="0" algn="ctr">
              <a:lnSpc>
                <a:spcPct val="100000"/>
              </a:lnSpc>
              <a:spcBef>
                <a:spcPts val="0"/>
              </a:spcBef>
              <a:spcAft>
                <a:spcPts val="0"/>
              </a:spcAft>
              <a:buSzPct val="28806"/>
              <a:buNone/>
            </a:pPr>
            <a:r>
              <a:rPr lang="en-US" sz="5400">
                <a:solidFill>
                  <a:srgbClr val="FF0000"/>
                </a:solidFill>
              </a:rPr>
              <a:t>Flow Chart</a:t>
            </a:r>
            <a:endParaRPr sz="5400">
              <a:solidFill>
                <a:srgbClr val="FF0000"/>
              </a:solidFill>
            </a:endParaRPr>
          </a:p>
        </p:txBody>
      </p:sp>
      <p:sp>
        <p:nvSpPr>
          <p:cNvPr id="2719" name="Google Shape;2719;p303"/>
          <p:cNvSpPr txBox="1"/>
          <p:nvPr>
            <p:ph idx="1" type="body"/>
          </p:nvPr>
        </p:nvSpPr>
        <p:spPr>
          <a:xfrm>
            <a:off x="685440" y="1523680"/>
            <a:ext cx="7771680" cy="4785623"/>
          </a:xfrm>
          <a:prstGeom prst="rect">
            <a:avLst/>
          </a:prstGeom>
          <a:noFill/>
          <a:ln cap="flat" cmpd="sng" w="38150">
            <a:solidFill>
              <a:schemeClr val="dk1"/>
            </a:solidFill>
            <a:prstDash val="solid"/>
            <a:round/>
            <a:headEnd len="sm" w="sm" type="none"/>
            <a:tailEnd len="sm" w="sm" type="none"/>
          </a:ln>
        </p:spPr>
        <p:txBody>
          <a:bodyPr anchorCtr="0" anchor="t" bIns="46775" lIns="17975" spcFirstLastPara="1" rIns="17975" wrap="square" tIns="46775">
            <a:noAutofit/>
          </a:bodyPr>
          <a:lstStyle/>
          <a:p>
            <a:pPr indent="-311045" lvl="0" marL="311045" rtl="0" algn="l">
              <a:lnSpc>
                <a:spcPct val="100000"/>
              </a:lnSpc>
              <a:spcBef>
                <a:spcPts val="0"/>
              </a:spcBef>
              <a:spcAft>
                <a:spcPts val="0"/>
              </a:spcAft>
              <a:buSzPts val="2375"/>
              <a:buChar char="⚫"/>
            </a:pPr>
            <a:r>
              <a:rPr lang="en-US" sz="2500"/>
              <a:t>We are all familiar with the flow chart representations: </a:t>
            </a:r>
            <a:endParaRPr/>
          </a:p>
          <a:p>
            <a:pPr indent="-246061" lvl="1" marL="673930" rtl="0" algn="l">
              <a:lnSpc>
                <a:spcPct val="100000"/>
              </a:lnSpc>
              <a:spcBef>
                <a:spcPts val="420"/>
              </a:spcBef>
              <a:spcAft>
                <a:spcPts val="0"/>
              </a:spcAft>
              <a:buSzPts val="1870"/>
              <a:buChar char="⚫"/>
            </a:pPr>
            <a:r>
              <a:rPr lang="en-US" sz="2200"/>
              <a:t>Flow chart is a convenient technique to represent the flow of control in a system. </a:t>
            </a:r>
            <a:endParaRPr/>
          </a:p>
          <a:p>
            <a:pPr indent="-311045" lvl="0" marL="311045" rtl="0" algn="l">
              <a:lnSpc>
                <a:spcPct val="100000"/>
              </a:lnSpc>
              <a:spcBef>
                <a:spcPts val="420"/>
              </a:spcBef>
              <a:spcAft>
                <a:spcPts val="0"/>
              </a:spcAft>
              <a:buSzPts val="2090"/>
              <a:buChar char="⚫"/>
            </a:pPr>
            <a:r>
              <a:rPr lang="en-US" sz="2200">
                <a:solidFill>
                  <a:srgbClr val="4C38E2"/>
                </a:solidFill>
              </a:rPr>
              <a:t>A=B</a:t>
            </a:r>
            <a:endParaRPr/>
          </a:p>
          <a:p>
            <a:pPr indent="-311045" lvl="0" marL="311045" rtl="0" algn="l">
              <a:lnSpc>
                <a:spcPct val="100000"/>
              </a:lnSpc>
              <a:spcBef>
                <a:spcPts val="420"/>
              </a:spcBef>
              <a:spcAft>
                <a:spcPts val="0"/>
              </a:spcAft>
              <a:buSzPts val="2090"/>
              <a:buChar char="⚫"/>
            </a:pPr>
            <a:r>
              <a:rPr lang="en-US" sz="2200">
                <a:solidFill>
                  <a:srgbClr val="4C38E2"/>
                </a:solidFill>
              </a:rPr>
              <a:t>if(c == 100)</a:t>
            </a:r>
            <a:endParaRPr/>
          </a:p>
          <a:p>
            <a:pPr indent="-311045" lvl="0" marL="311045" rtl="0" algn="l">
              <a:lnSpc>
                <a:spcPct val="100000"/>
              </a:lnSpc>
              <a:spcBef>
                <a:spcPts val="420"/>
              </a:spcBef>
              <a:spcAft>
                <a:spcPts val="0"/>
              </a:spcAft>
              <a:buSzPts val="2090"/>
              <a:buChar char="⚫"/>
            </a:pPr>
            <a:r>
              <a:rPr lang="en-US" sz="2200">
                <a:solidFill>
                  <a:srgbClr val="4C38E2"/>
                </a:solidFill>
              </a:rPr>
              <a:t>      P=20</a:t>
            </a:r>
            <a:endParaRPr/>
          </a:p>
          <a:p>
            <a:pPr indent="-311045" lvl="0" marL="311045" rtl="0" algn="l">
              <a:lnSpc>
                <a:spcPct val="100000"/>
              </a:lnSpc>
              <a:spcBef>
                <a:spcPts val="420"/>
              </a:spcBef>
              <a:spcAft>
                <a:spcPts val="0"/>
              </a:spcAft>
              <a:buSzPts val="2090"/>
              <a:buChar char="⚫"/>
            </a:pPr>
            <a:r>
              <a:rPr lang="en-US" sz="2200">
                <a:solidFill>
                  <a:srgbClr val="4C38E2"/>
                </a:solidFill>
              </a:rPr>
              <a:t>else  p= 80</a:t>
            </a:r>
            <a:endParaRPr/>
          </a:p>
          <a:p>
            <a:pPr indent="-311045" lvl="0" marL="311045" rtl="0" algn="l">
              <a:lnSpc>
                <a:spcPct val="100000"/>
              </a:lnSpc>
              <a:spcBef>
                <a:spcPts val="420"/>
              </a:spcBef>
              <a:spcAft>
                <a:spcPts val="0"/>
              </a:spcAft>
              <a:buSzPts val="2090"/>
              <a:buChar char="⚫"/>
            </a:pPr>
            <a:r>
              <a:rPr lang="en-US" sz="2200">
                <a:solidFill>
                  <a:srgbClr val="4C38E2"/>
                </a:solidFill>
              </a:rPr>
              <a:t>while(p&gt;20)</a:t>
            </a:r>
            <a:endParaRPr/>
          </a:p>
          <a:p>
            <a:pPr indent="-311045" lvl="0" marL="311045" rtl="0" algn="l">
              <a:lnSpc>
                <a:spcPct val="100000"/>
              </a:lnSpc>
              <a:spcBef>
                <a:spcPts val="420"/>
              </a:spcBef>
              <a:spcAft>
                <a:spcPts val="0"/>
              </a:spcAft>
              <a:buSzPts val="2090"/>
              <a:buChar char="⚫"/>
            </a:pPr>
            <a:r>
              <a:rPr lang="en-US" sz="2200">
                <a:solidFill>
                  <a:srgbClr val="4C38E2"/>
                </a:solidFill>
              </a:rPr>
              <a:t>       print(student mark)</a:t>
            </a:r>
            <a:endParaRPr/>
          </a:p>
        </p:txBody>
      </p:sp>
      <p:cxnSp>
        <p:nvCxnSpPr>
          <p:cNvPr id="2720" name="Google Shape;2720;p303"/>
          <p:cNvCxnSpPr/>
          <p:nvPr/>
        </p:nvCxnSpPr>
        <p:spPr>
          <a:xfrm>
            <a:off x="685440" y="2667160"/>
            <a:ext cx="7773120" cy="0"/>
          </a:xfrm>
          <a:prstGeom prst="straightConnector1">
            <a:avLst/>
          </a:prstGeom>
          <a:noFill/>
          <a:ln>
            <a:noFill/>
          </a:ln>
        </p:spPr>
      </p:cxnSp>
      <p:cxnSp>
        <p:nvCxnSpPr>
          <p:cNvPr id="2721" name="Google Shape;2721;p303"/>
          <p:cNvCxnSpPr/>
          <p:nvPr/>
        </p:nvCxnSpPr>
        <p:spPr>
          <a:xfrm>
            <a:off x="3886560" y="2667160"/>
            <a:ext cx="0" cy="3505328"/>
          </a:xfrm>
          <a:prstGeom prst="straightConnector1">
            <a:avLst/>
          </a:prstGeom>
          <a:noFill/>
          <a:ln>
            <a:noFill/>
          </a:ln>
        </p:spPr>
      </p:cxnSp>
      <p:sp>
        <p:nvSpPr>
          <p:cNvPr id="2722" name="Google Shape;2722;p303"/>
          <p:cNvSpPr/>
          <p:nvPr/>
        </p:nvSpPr>
        <p:spPr>
          <a:xfrm>
            <a:off x="5029921" y="2819816"/>
            <a:ext cx="1216800" cy="302432"/>
          </a:xfrm>
          <a:prstGeom prst="roundRect">
            <a:avLst>
              <a:gd fmla="val 519" name="adj"/>
            </a:avLst>
          </a:prstGeom>
          <a:solidFill>
            <a:srgbClr val="8BAE6C"/>
          </a:solidFill>
          <a:ln cap="flat" cmpd="sng" w="9525">
            <a:solidFill>
              <a:srgbClr val="FFFFFF"/>
            </a:solidFill>
            <a:prstDash val="solid"/>
            <a:round/>
            <a:headEnd len="sm" w="sm" type="none"/>
            <a:tailEnd len="sm" w="sm" type="none"/>
          </a:ln>
        </p:spPr>
        <p:txBody>
          <a:bodyPr anchorCtr="1" anchor="ctr" bIns="46775" lIns="17975" spcFirstLastPara="1" rIns="17975" wrap="square" tIns="46775">
            <a:noAutofit/>
          </a:bodyPr>
          <a:lstStyle/>
          <a:p>
            <a:pPr indent="0" lvl="0" marL="0" marR="0" rtl="0" algn="ctr">
              <a:lnSpc>
                <a:spcPct val="85000"/>
              </a:lnSpc>
              <a:spcBef>
                <a:spcPts val="0"/>
              </a:spcBef>
              <a:spcAft>
                <a:spcPts val="0"/>
              </a:spcAft>
              <a:buClr>
                <a:srgbClr val="000000"/>
              </a:buClr>
              <a:buSzPts val="1800"/>
              <a:buFont typeface="Arial"/>
              <a:buNone/>
            </a:pPr>
            <a:r>
              <a:rPr b="1" i="0" lang="en-US" sz="1800" u="none" cap="none" strike="noStrike">
                <a:solidFill>
                  <a:srgbClr val="FFFF00"/>
                </a:solidFill>
                <a:latin typeface="Times"/>
                <a:ea typeface="Times"/>
                <a:cs typeface="Times"/>
                <a:sym typeface="Times"/>
              </a:rPr>
              <a:t>A=B</a:t>
            </a:r>
            <a:endParaRPr b="0" i="0" sz="1400" u="none" cap="none" strike="noStrike">
              <a:solidFill>
                <a:srgbClr val="000000"/>
              </a:solidFill>
              <a:latin typeface="Arial"/>
              <a:ea typeface="Arial"/>
              <a:cs typeface="Arial"/>
              <a:sym typeface="Arial"/>
            </a:endParaRPr>
          </a:p>
        </p:txBody>
      </p:sp>
      <p:sp>
        <p:nvSpPr>
          <p:cNvPr id="2723" name="Google Shape;2723;p303"/>
          <p:cNvSpPr/>
          <p:nvPr/>
        </p:nvSpPr>
        <p:spPr>
          <a:xfrm>
            <a:off x="5104800" y="3352672"/>
            <a:ext cx="1065600" cy="607744"/>
          </a:xfrm>
          <a:custGeom>
            <a:rect b="b" l="l" r="r" t="t"/>
            <a:pathLst>
              <a:path extrusionOk="0" h="1695" w="2964">
                <a:moveTo>
                  <a:pt x="1482" y="0"/>
                </a:moveTo>
                <a:lnTo>
                  <a:pt x="2963" y="847"/>
                </a:lnTo>
                <a:lnTo>
                  <a:pt x="1482" y="1694"/>
                </a:lnTo>
                <a:lnTo>
                  <a:pt x="0" y="847"/>
                </a:lnTo>
                <a:lnTo>
                  <a:pt x="1482" y="0"/>
                </a:lnTo>
              </a:path>
            </a:pathLst>
          </a:custGeom>
          <a:solidFill>
            <a:srgbClr val="8BAE6C"/>
          </a:solidFill>
          <a:ln cap="flat" cmpd="sng" w="9525">
            <a:solidFill>
              <a:schemeClr val="dk1"/>
            </a:solidFill>
            <a:prstDash val="solid"/>
            <a:round/>
            <a:headEnd len="sm" w="sm" type="none"/>
            <a:tailEnd len="sm" w="sm" type="none"/>
          </a:ln>
        </p:spPr>
        <p:txBody>
          <a:bodyPr anchorCtr="0" anchor="ctr" bIns="41450" lIns="82925" spcFirstLastPara="1" rIns="82925" wrap="square" tIns="414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2724" name="Google Shape;2724;p303"/>
          <p:cNvCxnSpPr/>
          <p:nvPr/>
        </p:nvCxnSpPr>
        <p:spPr>
          <a:xfrm>
            <a:off x="5639040" y="3123688"/>
            <a:ext cx="0" cy="228984"/>
          </a:xfrm>
          <a:prstGeom prst="straightConnector1">
            <a:avLst/>
          </a:prstGeom>
          <a:noFill/>
          <a:ln cap="flat" cmpd="sng" w="28425">
            <a:solidFill>
              <a:schemeClr val="dk1"/>
            </a:solidFill>
            <a:prstDash val="solid"/>
            <a:round/>
            <a:headEnd len="sm" w="sm" type="none"/>
            <a:tailEnd len="lg" w="lg" type="triangle"/>
          </a:ln>
        </p:spPr>
      </p:cxnSp>
      <p:sp>
        <p:nvSpPr>
          <p:cNvPr id="2725" name="Google Shape;2725;p303"/>
          <p:cNvSpPr/>
          <p:nvPr/>
        </p:nvSpPr>
        <p:spPr>
          <a:xfrm>
            <a:off x="3962880" y="4038185"/>
            <a:ext cx="1216800" cy="303872"/>
          </a:xfrm>
          <a:prstGeom prst="roundRect">
            <a:avLst>
              <a:gd fmla="val 519" name="adj"/>
            </a:avLst>
          </a:prstGeom>
          <a:solidFill>
            <a:srgbClr val="8BAE6C"/>
          </a:solidFill>
          <a:ln cap="flat" cmpd="sng" w="9525">
            <a:solidFill>
              <a:srgbClr val="FFFFFF"/>
            </a:solidFill>
            <a:prstDash val="solid"/>
            <a:round/>
            <a:headEnd len="sm" w="sm" type="none"/>
            <a:tailEnd len="sm" w="sm" type="none"/>
          </a:ln>
        </p:spPr>
        <p:txBody>
          <a:bodyPr anchorCtr="1" anchor="ctr" bIns="46775" lIns="17975" spcFirstLastPara="1" rIns="17975" wrap="square" tIns="46775">
            <a:noAutofit/>
          </a:bodyPr>
          <a:lstStyle/>
          <a:p>
            <a:pPr indent="0" lvl="0" marL="0" marR="0" rtl="0" algn="ctr">
              <a:lnSpc>
                <a:spcPct val="85000"/>
              </a:lnSpc>
              <a:spcBef>
                <a:spcPts val="0"/>
              </a:spcBef>
              <a:spcAft>
                <a:spcPts val="0"/>
              </a:spcAft>
              <a:buClr>
                <a:srgbClr val="000000"/>
              </a:buClr>
              <a:buSzPts val="1800"/>
              <a:buFont typeface="Arial"/>
              <a:buNone/>
            </a:pPr>
            <a:r>
              <a:rPr b="1" i="0" lang="en-US" sz="1800" u="none" cap="none" strike="noStrike">
                <a:solidFill>
                  <a:srgbClr val="FFFF00"/>
                </a:solidFill>
                <a:latin typeface="Times"/>
                <a:ea typeface="Times"/>
                <a:cs typeface="Times"/>
                <a:sym typeface="Times"/>
              </a:rPr>
              <a:t>P=20</a:t>
            </a:r>
            <a:endParaRPr b="0" i="0" sz="1400" u="none" cap="none" strike="noStrike">
              <a:solidFill>
                <a:srgbClr val="000000"/>
              </a:solidFill>
              <a:latin typeface="Arial"/>
              <a:ea typeface="Arial"/>
              <a:cs typeface="Arial"/>
              <a:sym typeface="Arial"/>
            </a:endParaRPr>
          </a:p>
        </p:txBody>
      </p:sp>
      <p:sp>
        <p:nvSpPr>
          <p:cNvPr id="2726" name="Google Shape;2726;p303"/>
          <p:cNvSpPr/>
          <p:nvPr/>
        </p:nvSpPr>
        <p:spPr>
          <a:xfrm>
            <a:off x="6248161" y="4038185"/>
            <a:ext cx="1218240" cy="303872"/>
          </a:xfrm>
          <a:prstGeom prst="roundRect">
            <a:avLst>
              <a:gd fmla="val 519" name="adj"/>
            </a:avLst>
          </a:prstGeom>
          <a:solidFill>
            <a:srgbClr val="8BAE6C"/>
          </a:solidFill>
          <a:ln cap="flat" cmpd="sng" w="9525">
            <a:solidFill>
              <a:srgbClr val="FFFFFF"/>
            </a:solidFill>
            <a:prstDash val="solid"/>
            <a:round/>
            <a:headEnd len="sm" w="sm" type="none"/>
            <a:tailEnd len="sm" w="sm" type="none"/>
          </a:ln>
        </p:spPr>
        <p:txBody>
          <a:bodyPr anchorCtr="1" anchor="ctr" bIns="46775" lIns="17975" spcFirstLastPara="1" rIns="17975" wrap="square" tIns="46775">
            <a:noAutofit/>
          </a:bodyPr>
          <a:lstStyle/>
          <a:p>
            <a:pPr indent="0" lvl="0" marL="0" marR="0" rtl="0" algn="ctr">
              <a:lnSpc>
                <a:spcPct val="85000"/>
              </a:lnSpc>
              <a:spcBef>
                <a:spcPts val="0"/>
              </a:spcBef>
              <a:spcAft>
                <a:spcPts val="0"/>
              </a:spcAft>
              <a:buClr>
                <a:srgbClr val="000000"/>
              </a:buClr>
              <a:buSzPts val="1800"/>
              <a:buFont typeface="Arial"/>
              <a:buNone/>
            </a:pPr>
            <a:r>
              <a:rPr b="1" i="0" lang="en-US" sz="1800" u="none" cap="none" strike="noStrike">
                <a:solidFill>
                  <a:srgbClr val="FFFF00"/>
                </a:solidFill>
                <a:latin typeface="Times"/>
                <a:ea typeface="Times"/>
                <a:cs typeface="Times"/>
                <a:sym typeface="Times"/>
              </a:rPr>
              <a:t>P=80</a:t>
            </a:r>
            <a:endParaRPr b="0" i="0" sz="1400" u="none" cap="none" strike="noStrike">
              <a:solidFill>
                <a:srgbClr val="000000"/>
              </a:solidFill>
              <a:latin typeface="Arial"/>
              <a:ea typeface="Arial"/>
              <a:cs typeface="Arial"/>
              <a:sym typeface="Arial"/>
            </a:endParaRPr>
          </a:p>
        </p:txBody>
      </p:sp>
      <p:sp>
        <p:nvSpPr>
          <p:cNvPr id="2727" name="Google Shape;2727;p303"/>
          <p:cNvSpPr/>
          <p:nvPr/>
        </p:nvSpPr>
        <p:spPr>
          <a:xfrm>
            <a:off x="4115520" y="5790849"/>
            <a:ext cx="1216800" cy="303871"/>
          </a:xfrm>
          <a:prstGeom prst="roundRect">
            <a:avLst>
              <a:gd fmla="val 519" name="adj"/>
            </a:avLst>
          </a:prstGeom>
          <a:solidFill>
            <a:srgbClr val="8BAE6C"/>
          </a:solidFill>
          <a:ln cap="flat" cmpd="sng" w="9525">
            <a:solidFill>
              <a:srgbClr val="FFFFFF"/>
            </a:solidFill>
            <a:prstDash val="solid"/>
            <a:round/>
            <a:headEnd len="sm" w="sm" type="none"/>
            <a:tailEnd len="sm" w="sm" type="none"/>
          </a:ln>
        </p:spPr>
        <p:txBody>
          <a:bodyPr anchorCtr="1" anchor="ctr" bIns="46775" lIns="17975" spcFirstLastPara="1" rIns="17975" wrap="square" tIns="46775">
            <a:noAutofit/>
          </a:bodyPr>
          <a:lstStyle/>
          <a:p>
            <a:pPr indent="0" lvl="0" marL="0" marR="0" rtl="0" algn="ctr">
              <a:lnSpc>
                <a:spcPct val="85000"/>
              </a:lnSpc>
              <a:spcBef>
                <a:spcPts val="0"/>
              </a:spcBef>
              <a:spcAft>
                <a:spcPts val="0"/>
              </a:spcAft>
              <a:buClr>
                <a:srgbClr val="000000"/>
              </a:buClr>
              <a:buSzPts val="1800"/>
              <a:buFont typeface="Arial"/>
              <a:buNone/>
            </a:pPr>
            <a:r>
              <a:rPr b="1" i="0" lang="en-US" sz="1800" u="none" cap="none" strike="noStrike">
                <a:solidFill>
                  <a:srgbClr val="FFFF00"/>
                </a:solidFill>
                <a:latin typeface="Times"/>
                <a:ea typeface="Times"/>
                <a:cs typeface="Times"/>
                <a:sym typeface="Times"/>
              </a:rPr>
              <a:t>Print</a:t>
            </a:r>
            <a:endParaRPr b="0" i="0" sz="1400" u="none" cap="none" strike="noStrike">
              <a:solidFill>
                <a:srgbClr val="000000"/>
              </a:solidFill>
              <a:latin typeface="Arial"/>
              <a:ea typeface="Arial"/>
              <a:cs typeface="Arial"/>
              <a:sym typeface="Arial"/>
            </a:endParaRPr>
          </a:p>
        </p:txBody>
      </p:sp>
      <p:sp>
        <p:nvSpPr>
          <p:cNvPr id="2728" name="Google Shape;2728;p303"/>
          <p:cNvSpPr/>
          <p:nvPr/>
        </p:nvSpPr>
        <p:spPr>
          <a:xfrm>
            <a:off x="5181120" y="5029008"/>
            <a:ext cx="1065600" cy="607744"/>
          </a:xfrm>
          <a:custGeom>
            <a:rect b="b" l="l" r="r" t="t"/>
            <a:pathLst>
              <a:path extrusionOk="0" h="1694" w="2965">
                <a:moveTo>
                  <a:pt x="1482" y="0"/>
                </a:moveTo>
                <a:lnTo>
                  <a:pt x="2964" y="846"/>
                </a:lnTo>
                <a:lnTo>
                  <a:pt x="1482" y="1693"/>
                </a:lnTo>
                <a:lnTo>
                  <a:pt x="0" y="846"/>
                </a:lnTo>
                <a:lnTo>
                  <a:pt x="1482" y="0"/>
                </a:lnTo>
              </a:path>
            </a:pathLst>
          </a:custGeom>
          <a:solidFill>
            <a:srgbClr val="8BAE6C"/>
          </a:solidFill>
          <a:ln cap="flat" cmpd="sng" w="9525">
            <a:solidFill>
              <a:schemeClr val="dk1"/>
            </a:solidFill>
            <a:prstDash val="solid"/>
            <a:round/>
            <a:headEnd len="sm" w="sm" type="none"/>
            <a:tailEnd len="sm" w="sm" type="none"/>
          </a:ln>
        </p:spPr>
        <p:txBody>
          <a:bodyPr anchorCtr="0" anchor="ctr" bIns="41450" lIns="82925" spcFirstLastPara="1" rIns="82925" wrap="square" tIns="414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2729" name="Google Shape;2729;p303"/>
          <p:cNvCxnSpPr/>
          <p:nvPr/>
        </p:nvCxnSpPr>
        <p:spPr>
          <a:xfrm flipH="1">
            <a:off x="4607940" y="3652224"/>
            <a:ext cx="483900" cy="345600"/>
          </a:xfrm>
          <a:prstGeom prst="bentConnector3">
            <a:avLst>
              <a:gd fmla="val 99988" name="adj1"/>
            </a:avLst>
          </a:prstGeom>
          <a:noFill/>
          <a:ln cap="flat" cmpd="sng" w="9525">
            <a:solidFill>
              <a:schemeClr val="dk1"/>
            </a:solidFill>
            <a:prstDash val="solid"/>
            <a:miter lim="800000"/>
            <a:headEnd len="sm" w="sm" type="none"/>
            <a:tailEnd len="lg" w="lg" type="triangle"/>
          </a:ln>
        </p:spPr>
      </p:cxnSp>
      <p:cxnSp>
        <p:nvCxnSpPr>
          <p:cNvPr id="2730" name="Google Shape;2730;p303"/>
          <p:cNvCxnSpPr/>
          <p:nvPr/>
        </p:nvCxnSpPr>
        <p:spPr>
          <a:xfrm>
            <a:off x="6186240" y="3652223"/>
            <a:ext cx="599100" cy="391800"/>
          </a:xfrm>
          <a:prstGeom prst="bentConnector3">
            <a:avLst>
              <a:gd fmla="val 98069" name="adj1"/>
            </a:avLst>
          </a:prstGeom>
          <a:noFill/>
          <a:ln cap="flat" cmpd="sng" w="9525">
            <a:solidFill>
              <a:schemeClr val="dk1"/>
            </a:solidFill>
            <a:prstDash val="solid"/>
            <a:miter lim="800000"/>
            <a:headEnd len="sm" w="sm" type="none"/>
            <a:tailEnd len="lg" w="lg" type="triangle"/>
          </a:ln>
        </p:spPr>
      </p:cxnSp>
      <p:cxnSp>
        <p:nvCxnSpPr>
          <p:cNvPr id="2731" name="Google Shape;2731;p303"/>
          <p:cNvCxnSpPr/>
          <p:nvPr/>
        </p:nvCxnSpPr>
        <p:spPr>
          <a:xfrm rot="10800000">
            <a:off x="4572000" y="4800024"/>
            <a:ext cx="0" cy="990824"/>
          </a:xfrm>
          <a:prstGeom prst="straightConnector1">
            <a:avLst/>
          </a:prstGeom>
          <a:noFill/>
          <a:ln cap="flat" cmpd="sng" w="28425">
            <a:solidFill>
              <a:schemeClr val="dk1"/>
            </a:solidFill>
            <a:prstDash val="solid"/>
            <a:round/>
            <a:headEnd len="sm" w="sm" type="none"/>
            <a:tailEnd len="sm" w="sm" type="none"/>
          </a:ln>
        </p:spPr>
      </p:cxnSp>
      <p:cxnSp>
        <p:nvCxnSpPr>
          <p:cNvPr id="2732" name="Google Shape;2732;p303"/>
          <p:cNvCxnSpPr/>
          <p:nvPr/>
        </p:nvCxnSpPr>
        <p:spPr>
          <a:xfrm>
            <a:off x="4572001" y="4800024"/>
            <a:ext cx="532800" cy="0"/>
          </a:xfrm>
          <a:prstGeom prst="straightConnector1">
            <a:avLst/>
          </a:prstGeom>
          <a:noFill/>
          <a:ln cap="flat" cmpd="sng" w="28425">
            <a:solidFill>
              <a:schemeClr val="dk1"/>
            </a:solidFill>
            <a:prstDash val="solid"/>
            <a:round/>
            <a:headEnd len="sm" w="sm" type="none"/>
            <a:tailEnd len="lg" w="lg" type="triangle"/>
          </a:ln>
        </p:spPr>
      </p:cxnSp>
      <p:cxnSp>
        <p:nvCxnSpPr>
          <p:cNvPr id="2733" name="Google Shape;2733;p303"/>
          <p:cNvCxnSpPr/>
          <p:nvPr/>
        </p:nvCxnSpPr>
        <p:spPr>
          <a:xfrm>
            <a:off x="4572000" y="4343496"/>
            <a:ext cx="914400" cy="305312"/>
          </a:xfrm>
          <a:prstGeom prst="straightConnector1">
            <a:avLst/>
          </a:prstGeom>
          <a:noFill/>
          <a:ln cap="flat" cmpd="sng" w="9525">
            <a:solidFill>
              <a:schemeClr val="dk1"/>
            </a:solidFill>
            <a:prstDash val="solid"/>
            <a:round/>
            <a:headEnd len="sm" w="sm" type="none"/>
            <a:tailEnd len="lg" w="lg" type="triangle"/>
          </a:ln>
        </p:spPr>
      </p:cxnSp>
      <p:cxnSp>
        <p:nvCxnSpPr>
          <p:cNvPr id="2734" name="Google Shape;2734;p303"/>
          <p:cNvCxnSpPr/>
          <p:nvPr/>
        </p:nvCxnSpPr>
        <p:spPr>
          <a:xfrm flipH="1">
            <a:off x="6019201" y="4343496"/>
            <a:ext cx="839520" cy="305312"/>
          </a:xfrm>
          <a:prstGeom prst="straightConnector1">
            <a:avLst/>
          </a:prstGeom>
          <a:noFill/>
          <a:ln cap="flat" cmpd="sng" w="9525">
            <a:solidFill>
              <a:schemeClr val="dk1"/>
            </a:solidFill>
            <a:prstDash val="solid"/>
            <a:round/>
            <a:headEnd len="sm" w="sm" type="none"/>
            <a:tailEnd len="lg" w="lg" type="triangle"/>
          </a:ln>
        </p:spPr>
      </p:cxnSp>
      <p:cxnSp>
        <p:nvCxnSpPr>
          <p:cNvPr id="2735" name="Google Shape;2735;p303"/>
          <p:cNvCxnSpPr/>
          <p:nvPr/>
        </p:nvCxnSpPr>
        <p:spPr>
          <a:xfrm>
            <a:off x="5715360" y="4876352"/>
            <a:ext cx="0" cy="152656"/>
          </a:xfrm>
          <a:prstGeom prst="straightConnector1">
            <a:avLst/>
          </a:prstGeom>
          <a:noFill/>
          <a:ln cap="flat" cmpd="sng" w="9525">
            <a:solidFill>
              <a:schemeClr val="dk1"/>
            </a:solidFill>
            <a:prstDash val="solid"/>
            <a:round/>
            <a:headEnd len="sm" w="sm" type="none"/>
            <a:tailEnd len="lg" w="lg" type="triangle"/>
          </a:ln>
        </p:spPr>
      </p:cxnSp>
      <p:sp>
        <p:nvSpPr>
          <p:cNvPr id="2736" name="Google Shape;2736;p303"/>
          <p:cNvSpPr txBox="1"/>
          <p:nvPr/>
        </p:nvSpPr>
        <p:spPr>
          <a:xfrm>
            <a:off x="4556160" y="3367074"/>
            <a:ext cx="521280" cy="394601"/>
          </a:xfrm>
          <a:prstGeom prst="rect">
            <a:avLst/>
          </a:prstGeom>
          <a:noFill/>
          <a:ln>
            <a:noFill/>
          </a:ln>
        </p:spPr>
        <p:txBody>
          <a:bodyPr anchorCtr="0" anchor="t" bIns="46775" lIns="17975" spcFirstLastPara="1" rIns="17975" wrap="square" tIns="46775">
            <a:noAutofit/>
          </a:bodyPr>
          <a:lstStyle/>
          <a:p>
            <a:pPr indent="0" lvl="0" marL="0" marR="0" rtl="0" algn="l">
              <a:lnSpc>
                <a:spcPct val="85000"/>
              </a:lnSpc>
              <a:spcBef>
                <a:spcPts val="0"/>
              </a:spcBef>
              <a:spcAft>
                <a:spcPts val="0"/>
              </a:spcAft>
              <a:buClr>
                <a:srgbClr val="000000"/>
              </a:buClr>
              <a:buSzPts val="2000"/>
              <a:buFont typeface="Arial"/>
              <a:buNone/>
            </a:pPr>
            <a:r>
              <a:rPr b="1" i="0" lang="en-US" sz="2000" u="none" cap="none" strike="noStrike">
                <a:solidFill>
                  <a:srgbClr val="003399"/>
                </a:solidFill>
                <a:latin typeface="Times"/>
                <a:ea typeface="Times"/>
                <a:cs typeface="Times"/>
                <a:sym typeface="Times"/>
              </a:rPr>
              <a:t>yes</a:t>
            </a:r>
            <a:endParaRPr b="0" i="0" sz="1400" u="none" cap="none" strike="noStrike">
              <a:solidFill>
                <a:srgbClr val="000000"/>
              </a:solidFill>
              <a:latin typeface="Arial"/>
              <a:ea typeface="Arial"/>
              <a:cs typeface="Arial"/>
              <a:sym typeface="Arial"/>
            </a:endParaRPr>
          </a:p>
        </p:txBody>
      </p:sp>
      <p:sp>
        <p:nvSpPr>
          <p:cNvPr id="2737" name="Google Shape;2737;p303"/>
          <p:cNvSpPr txBox="1"/>
          <p:nvPr/>
        </p:nvSpPr>
        <p:spPr>
          <a:xfrm>
            <a:off x="6216481" y="3329630"/>
            <a:ext cx="450720" cy="394601"/>
          </a:xfrm>
          <a:prstGeom prst="rect">
            <a:avLst/>
          </a:prstGeom>
          <a:noFill/>
          <a:ln>
            <a:noFill/>
          </a:ln>
        </p:spPr>
        <p:txBody>
          <a:bodyPr anchorCtr="0" anchor="t" bIns="46775" lIns="17975" spcFirstLastPara="1" rIns="17975" wrap="square" tIns="46775">
            <a:noAutofit/>
          </a:bodyPr>
          <a:lstStyle/>
          <a:p>
            <a:pPr indent="0" lvl="0" marL="0" marR="0" rtl="0" algn="l">
              <a:lnSpc>
                <a:spcPct val="85000"/>
              </a:lnSpc>
              <a:spcBef>
                <a:spcPts val="0"/>
              </a:spcBef>
              <a:spcAft>
                <a:spcPts val="0"/>
              </a:spcAft>
              <a:buClr>
                <a:srgbClr val="000000"/>
              </a:buClr>
              <a:buSzPts val="2000"/>
              <a:buFont typeface="Arial"/>
              <a:buNone/>
            </a:pPr>
            <a:r>
              <a:rPr b="1" i="0" lang="en-US" sz="2000" u="none" cap="none" strike="noStrike">
                <a:solidFill>
                  <a:srgbClr val="003399"/>
                </a:solidFill>
                <a:latin typeface="Times"/>
                <a:ea typeface="Times"/>
                <a:cs typeface="Times"/>
                <a:sym typeface="Times"/>
              </a:rPr>
              <a:t>no</a:t>
            </a:r>
            <a:endParaRPr b="0" i="0" sz="1400" u="none" cap="none" strike="noStrike">
              <a:solidFill>
                <a:srgbClr val="000000"/>
              </a:solidFill>
              <a:latin typeface="Arial"/>
              <a:ea typeface="Arial"/>
              <a:cs typeface="Arial"/>
              <a:sym typeface="Arial"/>
            </a:endParaRPr>
          </a:p>
        </p:txBody>
      </p:sp>
      <p:sp>
        <p:nvSpPr>
          <p:cNvPr id="2738" name="Google Shape;2738;p303"/>
          <p:cNvSpPr/>
          <p:nvPr/>
        </p:nvSpPr>
        <p:spPr>
          <a:xfrm>
            <a:off x="5104801" y="4648808"/>
            <a:ext cx="1218240" cy="302432"/>
          </a:xfrm>
          <a:prstGeom prst="roundRect">
            <a:avLst>
              <a:gd fmla="val 519" name="adj"/>
            </a:avLst>
          </a:prstGeom>
          <a:solidFill>
            <a:srgbClr val="8BAE6C"/>
          </a:solidFill>
          <a:ln cap="flat" cmpd="sng" w="9525">
            <a:solidFill>
              <a:srgbClr val="FFFFFF"/>
            </a:solidFill>
            <a:prstDash val="solid"/>
            <a:round/>
            <a:headEnd len="sm" w="sm" type="none"/>
            <a:tailEnd len="sm" w="sm" type="none"/>
          </a:ln>
        </p:spPr>
        <p:txBody>
          <a:bodyPr anchorCtr="1" anchor="ctr" bIns="46775" lIns="17975" spcFirstLastPara="1" rIns="17975" wrap="square" tIns="46775">
            <a:noAutofit/>
          </a:bodyPr>
          <a:lstStyle/>
          <a:p>
            <a:pPr indent="0" lvl="0" marL="0" marR="0" rtl="0" algn="ctr">
              <a:lnSpc>
                <a:spcPct val="85000"/>
              </a:lnSpc>
              <a:spcBef>
                <a:spcPts val="0"/>
              </a:spcBef>
              <a:spcAft>
                <a:spcPts val="0"/>
              </a:spcAft>
              <a:buClr>
                <a:srgbClr val="000000"/>
              </a:buClr>
              <a:buSzPts val="1800"/>
              <a:buFont typeface="Arial"/>
              <a:buNone/>
            </a:pPr>
            <a:r>
              <a:rPr b="1" i="0" lang="en-US" sz="1800" u="none" cap="none" strike="noStrike">
                <a:solidFill>
                  <a:srgbClr val="FFFF00"/>
                </a:solidFill>
                <a:latin typeface="Times"/>
                <a:ea typeface="Times"/>
                <a:cs typeface="Times"/>
                <a:sym typeface="Times"/>
              </a:rPr>
              <a:t>dummy</a:t>
            </a:r>
            <a:endParaRPr b="0" i="0" sz="1400" u="none" cap="none" strike="noStrike">
              <a:solidFill>
                <a:srgbClr val="000000"/>
              </a:solidFill>
              <a:latin typeface="Arial"/>
              <a:ea typeface="Arial"/>
              <a:cs typeface="Arial"/>
              <a:sym typeface="Arial"/>
            </a:endParaRPr>
          </a:p>
        </p:txBody>
      </p:sp>
      <p:cxnSp>
        <p:nvCxnSpPr>
          <p:cNvPr id="2739" name="Google Shape;2739;p303"/>
          <p:cNvCxnSpPr/>
          <p:nvPr/>
        </p:nvCxnSpPr>
        <p:spPr>
          <a:xfrm rot="5400000">
            <a:off x="4780770" y="5345991"/>
            <a:ext cx="414900" cy="414600"/>
          </a:xfrm>
          <a:prstGeom prst="bentConnector3">
            <a:avLst>
              <a:gd fmla="val 0" name="adj1"/>
            </a:avLst>
          </a:prstGeom>
          <a:noFill/>
          <a:ln cap="flat" cmpd="sng" w="9525">
            <a:solidFill>
              <a:schemeClr val="dk1"/>
            </a:solidFill>
            <a:prstDash val="solid"/>
            <a:miter lim="800000"/>
            <a:headEnd len="sm" w="sm" type="none"/>
            <a:tailEnd len="lg" w="lg" type="triangle"/>
          </a:ln>
        </p:spPr>
      </p:cxnSp>
      <p:cxnSp>
        <p:nvCxnSpPr>
          <p:cNvPr id="2740" name="Google Shape;2740;p303"/>
          <p:cNvCxnSpPr/>
          <p:nvPr/>
        </p:nvCxnSpPr>
        <p:spPr>
          <a:xfrm>
            <a:off x="6248160" y="5334320"/>
            <a:ext cx="305280" cy="0"/>
          </a:xfrm>
          <a:prstGeom prst="straightConnector1">
            <a:avLst/>
          </a:prstGeom>
          <a:noFill/>
          <a:ln cap="flat" cmpd="sng" w="9525">
            <a:solidFill>
              <a:schemeClr val="dk1"/>
            </a:solidFill>
            <a:prstDash val="solid"/>
            <a:round/>
            <a:headEnd len="sm" w="sm" type="none"/>
            <a:tailEnd len="sm" w="sm" type="none"/>
          </a:ln>
        </p:spPr>
      </p:cxnSp>
      <p:cxnSp>
        <p:nvCxnSpPr>
          <p:cNvPr id="2741" name="Google Shape;2741;p303"/>
          <p:cNvCxnSpPr/>
          <p:nvPr/>
        </p:nvCxnSpPr>
        <p:spPr>
          <a:xfrm>
            <a:off x="6553440" y="5334321"/>
            <a:ext cx="0" cy="609184"/>
          </a:xfrm>
          <a:prstGeom prst="straightConnector1">
            <a:avLst/>
          </a:prstGeom>
          <a:noFill/>
          <a:ln cap="flat" cmpd="sng" w="9525">
            <a:solidFill>
              <a:schemeClr val="dk1"/>
            </a:solidFill>
            <a:prstDash val="solid"/>
            <a:round/>
            <a:headEnd len="sm" w="sm" type="none"/>
            <a:tailEnd len="lg" w="lg" type="triangle"/>
          </a:ln>
        </p:spPr>
      </p:cxnSp>
      <p:sp>
        <p:nvSpPr>
          <p:cNvPr id="2742" name="Google Shape;2742;p303"/>
          <p:cNvSpPr txBox="1"/>
          <p:nvPr/>
        </p:nvSpPr>
        <p:spPr>
          <a:xfrm>
            <a:off x="4708800" y="5005966"/>
            <a:ext cx="519840" cy="394601"/>
          </a:xfrm>
          <a:prstGeom prst="rect">
            <a:avLst/>
          </a:prstGeom>
          <a:noFill/>
          <a:ln>
            <a:noFill/>
          </a:ln>
        </p:spPr>
        <p:txBody>
          <a:bodyPr anchorCtr="0" anchor="t" bIns="46775" lIns="17975" spcFirstLastPara="1" rIns="17975" wrap="square" tIns="46775">
            <a:noAutofit/>
          </a:bodyPr>
          <a:lstStyle/>
          <a:p>
            <a:pPr indent="0" lvl="0" marL="0" marR="0" rtl="0" algn="l">
              <a:lnSpc>
                <a:spcPct val="85000"/>
              </a:lnSpc>
              <a:spcBef>
                <a:spcPts val="0"/>
              </a:spcBef>
              <a:spcAft>
                <a:spcPts val="0"/>
              </a:spcAft>
              <a:buClr>
                <a:srgbClr val="000000"/>
              </a:buClr>
              <a:buSzPts val="2000"/>
              <a:buFont typeface="Arial"/>
              <a:buNone/>
            </a:pPr>
            <a:r>
              <a:rPr b="1" i="0" lang="en-US" sz="2000" u="none" cap="none" strike="noStrike">
                <a:solidFill>
                  <a:srgbClr val="003399"/>
                </a:solidFill>
                <a:latin typeface="Times"/>
                <a:ea typeface="Times"/>
                <a:cs typeface="Times"/>
                <a:sym typeface="Times"/>
              </a:rPr>
              <a:t>yes</a:t>
            </a:r>
            <a:endParaRPr b="0" i="0" sz="1400" u="none" cap="none" strike="noStrike">
              <a:solidFill>
                <a:srgbClr val="000000"/>
              </a:solidFill>
              <a:latin typeface="Arial"/>
              <a:ea typeface="Arial"/>
              <a:cs typeface="Arial"/>
              <a:sym typeface="Arial"/>
            </a:endParaRPr>
          </a:p>
        </p:txBody>
      </p:sp>
      <p:sp>
        <p:nvSpPr>
          <p:cNvPr id="2743" name="Google Shape;2743;p303"/>
          <p:cNvSpPr txBox="1"/>
          <p:nvPr/>
        </p:nvSpPr>
        <p:spPr>
          <a:xfrm>
            <a:off x="6171840" y="5020368"/>
            <a:ext cx="450720" cy="394601"/>
          </a:xfrm>
          <a:prstGeom prst="rect">
            <a:avLst/>
          </a:prstGeom>
          <a:noFill/>
          <a:ln>
            <a:noFill/>
          </a:ln>
        </p:spPr>
        <p:txBody>
          <a:bodyPr anchorCtr="0" anchor="t" bIns="46775" lIns="17975" spcFirstLastPara="1" rIns="17975" wrap="square" tIns="46775">
            <a:noAutofit/>
          </a:bodyPr>
          <a:lstStyle/>
          <a:p>
            <a:pPr indent="0" lvl="0" marL="0" marR="0" rtl="0" algn="l">
              <a:lnSpc>
                <a:spcPct val="85000"/>
              </a:lnSpc>
              <a:spcBef>
                <a:spcPts val="0"/>
              </a:spcBef>
              <a:spcAft>
                <a:spcPts val="0"/>
              </a:spcAft>
              <a:buClr>
                <a:srgbClr val="000000"/>
              </a:buClr>
              <a:buSzPts val="2000"/>
              <a:buFont typeface="Arial"/>
              <a:buNone/>
            </a:pPr>
            <a:r>
              <a:rPr b="1" i="0" lang="en-US" sz="2000" u="none" cap="none" strike="noStrike">
                <a:solidFill>
                  <a:srgbClr val="003399"/>
                </a:solidFill>
                <a:latin typeface="Times"/>
                <a:ea typeface="Times"/>
                <a:cs typeface="Times"/>
                <a:sym typeface="Times"/>
              </a:rPr>
              <a:t>no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8" name="Shape 2748"/>
        <p:cNvGrpSpPr/>
        <p:nvPr/>
      </p:nvGrpSpPr>
      <p:grpSpPr>
        <a:xfrm>
          <a:off x="0" y="0"/>
          <a:ext cx="0" cy="0"/>
          <a:chOff x="0" y="0"/>
          <a:chExt cx="0" cy="0"/>
        </a:xfrm>
      </p:grpSpPr>
      <p:sp>
        <p:nvSpPr>
          <p:cNvPr id="2749" name="Google Shape;2749;p304"/>
          <p:cNvSpPr txBox="1"/>
          <p:nvPr>
            <p:ph type="title"/>
          </p:nvPr>
        </p:nvSpPr>
        <p:spPr>
          <a:xfrm>
            <a:off x="348480" y="357158"/>
            <a:ext cx="8326080" cy="1071472"/>
          </a:xfrm>
          <a:prstGeom prst="rect">
            <a:avLst/>
          </a:prstGeom>
          <a:noFill/>
          <a:ln>
            <a:noFill/>
          </a:ln>
        </p:spPr>
        <p:txBody>
          <a:bodyPr anchorCtr="0" anchor="b" bIns="46775" lIns="17975" spcFirstLastPara="1" rIns="17975" wrap="square" tIns="46775">
            <a:noAutofit/>
          </a:bodyPr>
          <a:lstStyle/>
          <a:p>
            <a:pPr indent="0" lvl="0" marL="0" rtl="0" algn="ctr">
              <a:lnSpc>
                <a:spcPct val="75000"/>
              </a:lnSpc>
              <a:spcBef>
                <a:spcPts val="0"/>
              </a:spcBef>
              <a:spcAft>
                <a:spcPts val="0"/>
              </a:spcAft>
              <a:buSzPts val="1400"/>
              <a:buNone/>
            </a:pPr>
            <a:r>
              <a:rPr lang="en-US" sz="4900">
                <a:solidFill>
                  <a:srgbClr val="FF0000"/>
                </a:solidFill>
              </a:rPr>
              <a:t>Flow Chart vs. Structure Chart</a:t>
            </a:r>
            <a:endParaRPr/>
          </a:p>
        </p:txBody>
      </p:sp>
      <p:sp>
        <p:nvSpPr>
          <p:cNvPr id="2750" name="Google Shape;2750;p304"/>
          <p:cNvSpPr txBox="1"/>
          <p:nvPr>
            <p:ph idx="1" type="body"/>
          </p:nvPr>
        </p:nvSpPr>
        <p:spPr>
          <a:xfrm>
            <a:off x="351360" y="1447353"/>
            <a:ext cx="8485920" cy="4746738"/>
          </a:xfrm>
          <a:prstGeom prst="rect">
            <a:avLst/>
          </a:prstGeom>
          <a:noFill/>
          <a:ln>
            <a:noFill/>
          </a:ln>
        </p:spPr>
        <p:txBody>
          <a:bodyPr anchorCtr="0" anchor="t" bIns="46775" lIns="17975" spcFirstLastPara="1" rIns="17975" wrap="square" tIns="46775">
            <a:noAutofit/>
          </a:bodyPr>
          <a:lstStyle/>
          <a:p>
            <a:pPr indent="-311045" lvl="0" marL="311045" rtl="0" algn="l">
              <a:lnSpc>
                <a:spcPct val="100000"/>
              </a:lnSpc>
              <a:spcBef>
                <a:spcPts val="0"/>
              </a:spcBef>
              <a:spcAft>
                <a:spcPts val="0"/>
              </a:spcAft>
              <a:buSzPts val="3135"/>
              <a:buChar char="⚫"/>
            </a:pPr>
            <a:r>
              <a:rPr lang="en-US" sz="3300"/>
              <a:t>A structure chart differs from a flow chart in three principal ways:</a:t>
            </a:r>
            <a:endParaRPr/>
          </a:p>
          <a:p>
            <a:pPr indent="-246061" lvl="1" marL="673930" rtl="0" algn="l">
              <a:lnSpc>
                <a:spcPct val="100000"/>
              </a:lnSpc>
              <a:spcBef>
                <a:spcPts val="658"/>
              </a:spcBef>
              <a:spcAft>
                <a:spcPts val="0"/>
              </a:spcAft>
              <a:buSzPts val="2465"/>
              <a:buChar char="⚫"/>
            </a:pPr>
            <a:r>
              <a:rPr lang="en-US" sz="2900"/>
              <a:t>It is difficult to identify modules of a software from its flow chart representation.</a:t>
            </a:r>
            <a:endParaRPr/>
          </a:p>
          <a:p>
            <a:pPr indent="-246061" lvl="1" marL="673930" rtl="0" algn="l">
              <a:lnSpc>
                <a:spcPct val="100000"/>
              </a:lnSpc>
              <a:spcBef>
                <a:spcPts val="658"/>
              </a:spcBef>
              <a:spcAft>
                <a:spcPts val="0"/>
              </a:spcAft>
              <a:buSzPts val="2465"/>
              <a:buChar char="⚫"/>
            </a:pPr>
            <a:r>
              <a:rPr lang="en-US" sz="2900"/>
              <a:t>Data interchange among the modules is not represented in a flow chart.</a:t>
            </a:r>
            <a:endParaRPr/>
          </a:p>
          <a:p>
            <a:pPr indent="-246061" lvl="1" marL="673930" rtl="0" algn="l">
              <a:lnSpc>
                <a:spcPct val="100000"/>
              </a:lnSpc>
              <a:spcBef>
                <a:spcPts val="658"/>
              </a:spcBef>
              <a:spcAft>
                <a:spcPts val="0"/>
              </a:spcAft>
              <a:buSzPts val="2465"/>
              <a:buChar char="⚫"/>
            </a:pPr>
            <a:r>
              <a:rPr lang="en-US" sz="2900"/>
              <a:t>Sequential ordering of tasks inherent in a flow chart is suppressed in a structure chart.</a:t>
            </a:r>
            <a:endParaRPr/>
          </a:p>
        </p:txBody>
      </p:sp>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4" name="Shape 2754"/>
        <p:cNvGrpSpPr/>
        <p:nvPr/>
      </p:nvGrpSpPr>
      <p:grpSpPr>
        <a:xfrm>
          <a:off x="0" y="0"/>
          <a:ext cx="0" cy="0"/>
          <a:chOff x="0" y="0"/>
          <a:chExt cx="0" cy="0"/>
        </a:xfrm>
      </p:grpSpPr>
      <p:sp>
        <p:nvSpPr>
          <p:cNvPr id="2755" name="Google Shape;2755;p305"/>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			Coding</a:t>
            </a:r>
            <a:endParaRPr/>
          </a:p>
        </p:txBody>
      </p:sp>
      <p:sp>
        <p:nvSpPr>
          <p:cNvPr id="2756" name="Google Shape;2756;p305"/>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1900"/>
              <a:buNone/>
            </a:pPr>
            <a:r>
              <a:rPr lang="en-US" sz="2000">
                <a:solidFill>
                  <a:srgbClr val="FF0000"/>
                </a:solidFill>
              </a:rPr>
              <a:t>	</a:t>
            </a:r>
            <a:r>
              <a:rPr lang="en-US" sz="2400">
                <a:solidFill>
                  <a:srgbClr val="7030A0"/>
                </a:solidFill>
              </a:rPr>
              <a:t>The objective of the coding phase is to transform the design of a system into code in a high-level language , and then to unit test this code</a:t>
            </a:r>
            <a:endParaRPr/>
          </a:p>
          <a:p>
            <a:pPr indent="-273050" lvl="0" marL="273050" rtl="0" algn="just">
              <a:lnSpc>
                <a:spcPct val="100000"/>
              </a:lnSpc>
              <a:spcBef>
                <a:spcPts val="400"/>
              </a:spcBef>
              <a:spcAft>
                <a:spcPts val="0"/>
              </a:spcAft>
              <a:buSzPts val="1900"/>
              <a:buNone/>
            </a:pPr>
            <a:r>
              <a:rPr lang="en-US" sz="2000">
                <a:solidFill>
                  <a:srgbClr val="FF0000"/>
                </a:solidFill>
              </a:rPr>
              <a:t>The purpose of requiring all engineers of an organization to adhere to a standard style of coding is the following:</a:t>
            </a:r>
            <a:endParaRPr/>
          </a:p>
          <a:p>
            <a:pPr indent="-273050" lvl="0" marL="273050" rtl="0" algn="l">
              <a:lnSpc>
                <a:spcPct val="100000"/>
              </a:lnSpc>
              <a:spcBef>
                <a:spcPts val="400"/>
              </a:spcBef>
              <a:spcAft>
                <a:spcPts val="0"/>
              </a:spcAft>
              <a:buSzPts val="1900"/>
              <a:buChar char="⚫"/>
            </a:pPr>
            <a:r>
              <a:rPr lang="en-US" sz="2000"/>
              <a:t>• A coding standard gives a uniform appearance to the codes written by different engineers. </a:t>
            </a:r>
            <a:endParaRPr/>
          </a:p>
          <a:p>
            <a:pPr indent="-152400" lvl="0" marL="273050" rtl="0" algn="l">
              <a:lnSpc>
                <a:spcPct val="100000"/>
              </a:lnSpc>
              <a:spcBef>
                <a:spcPts val="400"/>
              </a:spcBef>
              <a:spcAft>
                <a:spcPts val="0"/>
              </a:spcAft>
              <a:buSzPts val="1900"/>
              <a:buNone/>
            </a:pPr>
            <a:r>
              <a:t/>
            </a:r>
            <a:endParaRPr sz="2000"/>
          </a:p>
          <a:p>
            <a:pPr indent="-273050" lvl="0" marL="273050" rtl="0" algn="l">
              <a:lnSpc>
                <a:spcPct val="100000"/>
              </a:lnSpc>
              <a:spcBef>
                <a:spcPts val="400"/>
              </a:spcBef>
              <a:spcAft>
                <a:spcPts val="0"/>
              </a:spcAft>
              <a:buSzPts val="1900"/>
              <a:buChar char="⚫"/>
            </a:pPr>
            <a:r>
              <a:rPr lang="en-US" sz="2000"/>
              <a:t>• It enhances code understanding. </a:t>
            </a:r>
            <a:endParaRPr/>
          </a:p>
          <a:p>
            <a:pPr indent="-152400" lvl="0" marL="273050" rtl="0" algn="l">
              <a:lnSpc>
                <a:spcPct val="100000"/>
              </a:lnSpc>
              <a:spcBef>
                <a:spcPts val="400"/>
              </a:spcBef>
              <a:spcAft>
                <a:spcPts val="0"/>
              </a:spcAft>
              <a:buSzPts val="1900"/>
              <a:buNone/>
            </a:pPr>
            <a:r>
              <a:t/>
            </a:r>
            <a:endParaRPr sz="2000"/>
          </a:p>
          <a:p>
            <a:pPr indent="-273050" lvl="0" marL="273050" rtl="0" algn="l">
              <a:lnSpc>
                <a:spcPct val="100000"/>
              </a:lnSpc>
              <a:spcBef>
                <a:spcPts val="400"/>
              </a:spcBef>
              <a:spcAft>
                <a:spcPts val="0"/>
              </a:spcAft>
              <a:buSzPts val="1900"/>
              <a:buChar char="⚫"/>
            </a:pPr>
            <a:r>
              <a:rPr lang="en-US" sz="2000"/>
              <a:t>• It encourages good programming practices. </a:t>
            </a:r>
            <a:endParaRPr/>
          </a:p>
          <a:p>
            <a:pPr indent="-246062" lvl="2" marL="914400" rtl="0" algn="l">
              <a:lnSpc>
                <a:spcPct val="100000"/>
              </a:lnSpc>
              <a:spcBef>
                <a:spcPts val="420"/>
              </a:spcBef>
              <a:spcAft>
                <a:spcPts val="0"/>
              </a:spcAft>
              <a:buSzPts val="1470"/>
              <a:buChar char="⚫"/>
            </a:pPr>
            <a:r>
              <a:rPr lang="en-US"/>
              <a:t> </a:t>
            </a:r>
            <a:endParaRPr/>
          </a:p>
          <a:p>
            <a:pPr indent="-273050" lvl="0" marL="273050" rtl="0" algn="l">
              <a:lnSpc>
                <a:spcPct val="100000"/>
              </a:lnSpc>
              <a:spcBef>
                <a:spcPts val="520"/>
              </a:spcBef>
              <a:spcAft>
                <a:spcPts val="0"/>
              </a:spcAft>
              <a:buSzPts val="2470"/>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4"/>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u="sng"/>
              <a:t>Multiple Processes</a:t>
            </a:r>
            <a:endParaRPr/>
          </a:p>
        </p:txBody>
      </p:sp>
      <p:sp>
        <p:nvSpPr>
          <p:cNvPr id="395" name="Google Shape;395;p54"/>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rmAutofit/>
          </a:bodyPr>
          <a:lstStyle/>
          <a:p>
            <a:pPr indent="-274320" lvl="0" marL="274320" rtl="0" algn="l">
              <a:lnSpc>
                <a:spcPct val="100000"/>
              </a:lnSpc>
              <a:spcBef>
                <a:spcPts val="0"/>
              </a:spcBef>
              <a:spcAft>
                <a:spcPts val="0"/>
              </a:spcAft>
              <a:buClr>
                <a:schemeClr val="accent3"/>
              </a:buClr>
              <a:buSzPts val="2470"/>
              <a:buFont typeface="Noto Sans Symbols"/>
              <a:buChar char="⚫"/>
            </a:pPr>
            <a:r>
              <a:rPr lang="en-US"/>
              <a:t>A large development company may have multiple development processes.</a:t>
            </a:r>
            <a:endParaRPr/>
          </a:p>
          <a:p>
            <a:pPr indent="-514350" lvl="1" marL="971550" rtl="0" algn="l">
              <a:lnSpc>
                <a:spcPct val="100000"/>
              </a:lnSpc>
              <a:spcBef>
                <a:spcPts val="480"/>
              </a:spcBef>
              <a:spcAft>
                <a:spcPts val="0"/>
              </a:spcAft>
              <a:buSzPts val="2040"/>
              <a:buFont typeface="Calibri"/>
              <a:buAutoNum type="arabicPeriod"/>
            </a:pPr>
            <a:r>
              <a:rPr lang="en-US"/>
              <a:t>For client server based conventional application(sales processing,payroll).</a:t>
            </a:r>
            <a:endParaRPr/>
          </a:p>
          <a:p>
            <a:pPr indent="-514350" lvl="1" marL="971550" rtl="0" algn="l">
              <a:lnSpc>
                <a:spcPct val="100000"/>
              </a:lnSpc>
              <a:spcBef>
                <a:spcPts val="480"/>
              </a:spcBef>
              <a:spcAft>
                <a:spcPts val="0"/>
              </a:spcAft>
              <a:buSzPts val="2040"/>
              <a:buFont typeface="Calibri"/>
              <a:buAutoNum type="arabicPeriod"/>
            </a:pPr>
            <a:r>
              <a:rPr lang="en-US"/>
              <a:t>For enterprise-level project based on pachages &amp; customerization</a:t>
            </a:r>
            <a:endParaRPr/>
          </a:p>
          <a:p>
            <a:pPr indent="-514350" lvl="1" marL="971550" rtl="0" algn="l">
              <a:lnSpc>
                <a:spcPct val="100000"/>
              </a:lnSpc>
              <a:spcBef>
                <a:spcPts val="480"/>
              </a:spcBef>
              <a:spcAft>
                <a:spcPts val="0"/>
              </a:spcAft>
              <a:buSzPts val="2040"/>
              <a:buFont typeface="Calibri"/>
              <a:buAutoNum type="arabicPeriod"/>
            </a:pPr>
            <a:r>
              <a:rPr lang="en-US"/>
              <a:t>For web based e-commerce Type</a:t>
            </a:r>
            <a:endParaRPr/>
          </a:p>
          <a:p>
            <a:pPr indent="-514350" lvl="1" marL="971550" rtl="0" algn="l">
              <a:lnSpc>
                <a:spcPct val="100000"/>
              </a:lnSpc>
              <a:spcBef>
                <a:spcPts val="480"/>
              </a:spcBef>
              <a:spcAft>
                <a:spcPts val="0"/>
              </a:spcAft>
              <a:buSzPts val="2040"/>
              <a:buFont typeface="Calibri"/>
              <a:buAutoNum type="arabicPeriod"/>
            </a:pPr>
            <a:r>
              <a:rPr lang="en-US"/>
              <a:t>For data warehousing/decision type.</a:t>
            </a:r>
            <a:endParaRPr/>
          </a:p>
          <a:p>
            <a:pPr indent="-514350" lvl="0" marL="571500" rtl="0" algn="l">
              <a:lnSpc>
                <a:spcPct val="100000"/>
              </a:lnSpc>
              <a:spcBef>
                <a:spcPts val="520"/>
              </a:spcBef>
              <a:spcAft>
                <a:spcPts val="0"/>
              </a:spcAft>
              <a:buClr>
                <a:schemeClr val="accent3"/>
              </a:buClr>
              <a:buSzPts val="2470"/>
              <a:buFont typeface="Noto Sans Symbols"/>
              <a:buChar char="⚫"/>
            </a:pPr>
            <a:r>
              <a:rPr lang="en-US"/>
              <a:t>Company may have many projects in each category.</a:t>
            </a:r>
            <a:endParaRPr/>
          </a:p>
          <a:p>
            <a:pPr indent="-384810" lvl="1" marL="971550" rtl="0" algn="l">
              <a:lnSpc>
                <a:spcPct val="100000"/>
              </a:lnSpc>
              <a:spcBef>
                <a:spcPts val="480"/>
              </a:spcBef>
              <a:spcAft>
                <a:spcPts val="0"/>
              </a:spcAft>
              <a:buSzPts val="2040"/>
              <a:buFont typeface="Calibri"/>
              <a:buNone/>
            </a:pPr>
            <a:r>
              <a:t/>
            </a:r>
            <a:endParaRPr/>
          </a:p>
        </p:txBody>
      </p:sp>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0" name="Shape 2760"/>
        <p:cNvGrpSpPr/>
        <p:nvPr/>
      </p:nvGrpSpPr>
      <p:grpSpPr>
        <a:xfrm>
          <a:off x="0" y="0"/>
          <a:ext cx="0" cy="0"/>
          <a:chOff x="0" y="0"/>
          <a:chExt cx="0" cy="0"/>
        </a:xfrm>
      </p:grpSpPr>
      <p:sp>
        <p:nvSpPr>
          <p:cNvPr id="2761" name="Google Shape;2761;p306"/>
          <p:cNvSpPr txBox="1"/>
          <p:nvPr>
            <p:ph type="title"/>
          </p:nvPr>
        </p:nvSpPr>
        <p:spPr>
          <a:xfrm>
            <a:off x="457200" y="38100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sz="4000"/>
              <a:t>Coding standards and guidelines </a:t>
            </a:r>
            <a:endParaRPr sz="4000"/>
          </a:p>
        </p:txBody>
      </p:sp>
      <p:sp>
        <p:nvSpPr>
          <p:cNvPr id="2762" name="Google Shape;2762;p306"/>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1900"/>
              <a:buChar char="⚫"/>
            </a:pPr>
            <a:r>
              <a:rPr b="1" lang="en-US" sz="2000">
                <a:solidFill>
                  <a:srgbClr val="FF0000"/>
                </a:solidFill>
              </a:rPr>
              <a:t>Rules for limiting the use of global</a:t>
            </a:r>
            <a:r>
              <a:rPr b="1" lang="en-US" sz="2000"/>
              <a:t>: These rules list what types of data can be declared global and what cannot. </a:t>
            </a:r>
            <a:endParaRPr/>
          </a:p>
          <a:p>
            <a:pPr indent="-273050" lvl="0" marL="273050" rtl="0" algn="l">
              <a:lnSpc>
                <a:spcPct val="100000"/>
              </a:lnSpc>
              <a:spcBef>
                <a:spcPts val="400"/>
              </a:spcBef>
              <a:spcAft>
                <a:spcPts val="0"/>
              </a:spcAft>
              <a:buSzPts val="1900"/>
              <a:buChar char="⚫"/>
            </a:pPr>
            <a:r>
              <a:rPr b="1" lang="en-US" sz="2000">
                <a:solidFill>
                  <a:srgbClr val="FF0000"/>
                </a:solidFill>
              </a:rPr>
              <a:t>Contents of the headers preceding codes for different modules: </a:t>
            </a:r>
            <a:endParaRPr/>
          </a:p>
          <a:p>
            <a:pPr indent="-273050" lvl="0" marL="273050" rtl="0" algn="l">
              <a:lnSpc>
                <a:spcPct val="100000"/>
              </a:lnSpc>
              <a:spcBef>
                <a:spcPts val="400"/>
              </a:spcBef>
              <a:spcAft>
                <a:spcPts val="0"/>
              </a:spcAft>
              <a:buSzPts val="1900"/>
              <a:buNone/>
            </a:pPr>
            <a:r>
              <a:rPr lang="en-US" sz="2000"/>
              <a:t>The following are some standard header data:</a:t>
            </a:r>
            <a:endParaRPr/>
          </a:p>
          <a:p>
            <a:pPr indent="-273050" lvl="0" marL="273050" rtl="0" algn="l">
              <a:lnSpc>
                <a:spcPct val="100000"/>
              </a:lnSpc>
              <a:spcBef>
                <a:spcPts val="400"/>
              </a:spcBef>
              <a:spcAft>
                <a:spcPts val="0"/>
              </a:spcAft>
              <a:buSzPts val="1900"/>
              <a:buNone/>
            </a:pPr>
            <a:r>
              <a:rPr lang="en-US" sz="2000"/>
              <a:t>	• Name of the module. </a:t>
            </a:r>
            <a:endParaRPr/>
          </a:p>
          <a:p>
            <a:pPr indent="-273050" lvl="0" marL="273050" rtl="0" algn="l">
              <a:lnSpc>
                <a:spcPct val="100000"/>
              </a:lnSpc>
              <a:spcBef>
                <a:spcPts val="400"/>
              </a:spcBef>
              <a:spcAft>
                <a:spcPts val="0"/>
              </a:spcAft>
              <a:buSzPts val="1900"/>
              <a:buNone/>
            </a:pPr>
            <a:r>
              <a:rPr lang="en-US" sz="2000"/>
              <a:t>	• Date on which the module was created. </a:t>
            </a:r>
            <a:endParaRPr/>
          </a:p>
          <a:p>
            <a:pPr indent="-273050" lvl="0" marL="273050" rtl="0" algn="l">
              <a:lnSpc>
                <a:spcPct val="100000"/>
              </a:lnSpc>
              <a:spcBef>
                <a:spcPts val="400"/>
              </a:spcBef>
              <a:spcAft>
                <a:spcPts val="0"/>
              </a:spcAft>
              <a:buSzPts val="1900"/>
              <a:buNone/>
            </a:pPr>
            <a:r>
              <a:rPr lang="en-US" sz="2000"/>
              <a:t>	• Author’s name. </a:t>
            </a:r>
            <a:endParaRPr/>
          </a:p>
          <a:p>
            <a:pPr indent="-273050" lvl="0" marL="273050" rtl="0" algn="l">
              <a:lnSpc>
                <a:spcPct val="100000"/>
              </a:lnSpc>
              <a:spcBef>
                <a:spcPts val="400"/>
              </a:spcBef>
              <a:spcAft>
                <a:spcPts val="0"/>
              </a:spcAft>
              <a:buSzPts val="1900"/>
              <a:buNone/>
            </a:pPr>
            <a:r>
              <a:rPr lang="en-US" sz="2000"/>
              <a:t>	• Modification history. </a:t>
            </a:r>
            <a:endParaRPr/>
          </a:p>
          <a:p>
            <a:pPr indent="-273050" lvl="0" marL="273050" rtl="0" algn="l">
              <a:lnSpc>
                <a:spcPct val="100000"/>
              </a:lnSpc>
              <a:spcBef>
                <a:spcPts val="400"/>
              </a:spcBef>
              <a:spcAft>
                <a:spcPts val="0"/>
              </a:spcAft>
              <a:buSzPts val="1900"/>
              <a:buNone/>
            </a:pPr>
            <a:r>
              <a:rPr lang="en-US" sz="2000"/>
              <a:t>	• Synopsis of the module. </a:t>
            </a:r>
            <a:endParaRPr/>
          </a:p>
          <a:p>
            <a:pPr indent="-273050" lvl="0" marL="273050" rtl="0" algn="l">
              <a:lnSpc>
                <a:spcPct val="100000"/>
              </a:lnSpc>
              <a:spcBef>
                <a:spcPts val="400"/>
              </a:spcBef>
              <a:spcAft>
                <a:spcPts val="0"/>
              </a:spcAft>
              <a:buSzPts val="1900"/>
              <a:buNone/>
            </a:pPr>
            <a:r>
              <a:rPr lang="en-US" sz="2000"/>
              <a:t>	• Different functions supported, along with their input/output parameters. </a:t>
            </a:r>
            <a:endParaRPr/>
          </a:p>
          <a:p>
            <a:pPr indent="-273050" lvl="0" marL="273050" rtl="0" algn="l">
              <a:lnSpc>
                <a:spcPct val="100000"/>
              </a:lnSpc>
              <a:spcBef>
                <a:spcPts val="400"/>
              </a:spcBef>
              <a:spcAft>
                <a:spcPts val="0"/>
              </a:spcAft>
              <a:buSzPts val="1900"/>
              <a:buNone/>
            </a:pPr>
            <a:r>
              <a:rPr lang="en-US" sz="2000"/>
              <a:t>	• Global variables accessed/modified by the module. </a:t>
            </a:r>
            <a:endParaRPr/>
          </a:p>
          <a:p>
            <a:pPr indent="-148907" lvl="1" marL="639763" rtl="0" algn="l">
              <a:lnSpc>
                <a:spcPct val="100000"/>
              </a:lnSpc>
              <a:spcBef>
                <a:spcPts val="360"/>
              </a:spcBef>
              <a:spcAft>
                <a:spcPts val="0"/>
              </a:spcAft>
              <a:buSzPts val="1530"/>
              <a:buNone/>
            </a:pPr>
            <a:r>
              <a:t/>
            </a:r>
            <a:endParaRPr sz="1800">
              <a:solidFill>
                <a:srgbClr val="FF0000"/>
              </a:solidFill>
            </a:endParaRPr>
          </a:p>
        </p:txBody>
      </p:sp>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6" name="Shape 2766"/>
        <p:cNvGrpSpPr/>
        <p:nvPr/>
      </p:nvGrpSpPr>
      <p:grpSpPr>
        <a:xfrm>
          <a:off x="0" y="0"/>
          <a:ext cx="0" cy="0"/>
          <a:chOff x="0" y="0"/>
          <a:chExt cx="0" cy="0"/>
        </a:xfrm>
      </p:grpSpPr>
      <p:sp>
        <p:nvSpPr>
          <p:cNvPr id="2767" name="Google Shape;2767;p307"/>
          <p:cNvSpPr txBox="1"/>
          <p:nvPr>
            <p:ph idx="1" type="body"/>
          </p:nvPr>
        </p:nvSpPr>
        <p:spPr>
          <a:xfrm>
            <a:off x="381000" y="381000"/>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1900"/>
              <a:buChar char="⚫"/>
            </a:pPr>
            <a:r>
              <a:rPr b="1" lang="en-US" sz="2000">
                <a:solidFill>
                  <a:srgbClr val="FF0000"/>
                </a:solidFill>
              </a:rPr>
              <a:t>Naming conventions for global variables, local variables, and constant identifiers</a:t>
            </a:r>
            <a:r>
              <a:rPr lang="en-US" sz="2000">
                <a:solidFill>
                  <a:srgbClr val="FF0000"/>
                </a:solidFill>
              </a:rPr>
              <a:t>: </a:t>
            </a:r>
            <a:r>
              <a:rPr lang="en-US" sz="2000"/>
              <a:t>A possible naming convention can be that global variable names always start with a capital letter, local variable names are made of small letters, and constant names are always capital letters.</a:t>
            </a:r>
            <a:endParaRPr/>
          </a:p>
          <a:p>
            <a:pPr indent="-273050" lvl="0" marL="273050" rtl="0" algn="l">
              <a:lnSpc>
                <a:spcPct val="100000"/>
              </a:lnSpc>
              <a:spcBef>
                <a:spcPts val="400"/>
              </a:spcBef>
              <a:spcAft>
                <a:spcPts val="0"/>
              </a:spcAft>
              <a:buSzPts val="1900"/>
              <a:buNone/>
            </a:pPr>
            <a:r>
              <a:rPr lang="en-US" sz="2000"/>
              <a:t> </a:t>
            </a:r>
            <a:endParaRPr/>
          </a:p>
          <a:p>
            <a:pPr indent="-273050" lvl="0" marL="273050" rtl="0" algn="l">
              <a:lnSpc>
                <a:spcPct val="100000"/>
              </a:lnSpc>
              <a:spcBef>
                <a:spcPts val="400"/>
              </a:spcBef>
              <a:spcAft>
                <a:spcPts val="0"/>
              </a:spcAft>
              <a:buSzPts val="1900"/>
              <a:buChar char="⚫"/>
            </a:pPr>
            <a:r>
              <a:rPr b="1" lang="en-US" sz="2000">
                <a:solidFill>
                  <a:srgbClr val="FF0000"/>
                </a:solidFill>
              </a:rPr>
              <a:t>Error return conventions and exception handling mechanisms:</a:t>
            </a:r>
            <a:r>
              <a:rPr b="1" lang="en-US" sz="2000"/>
              <a:t> </a:t>
            </a:r>
            <a:r>
              <a:rPr lang="en-US" sz="2000"/>
              <a:t>The way error conditions are reported by different functions in a program are handled should be standard within an organization. For example, different functions while encountering an error condition should either return a 0 or 1 consistently.</a:t>
            </a:r>
            <a:r>
              <a:rPr b="1" lang="en-US" sz="2000"/>
              <a:t> </a:t>
            </a:r>
            <a:endParaRPr/>
          </a:p>
          <a:p>
            <a:pPr indent="-273050" lvl="0" marL="273050" rtl="0" algn="l">
              <a:lnSpc>
                <a:spcPct val="100000"/>
              </a:lnSpc>
              <a:spcBef>
                <a:spcPts val="400"/>
              </a:spcBef>
              <a:spcAft>
                <a:spcPts val="0"/>
              </a:spcAft>
              <a:buSzPts val="1900"/>
              <a:buNone/>
            </a:pPr>
            <a:r>
              <a:t/>
            </a:r>
            <a:endParaRPr b="1" sz="2000"/>
          </a:p>
          <a:p>
            <a:pPr indent="-273050" lvl="0" marL="273050" rtl="0" algn="l">
              <a:lnSpc>
                <a:spcPct val="100000"/>
              </a:lnSpc>
              <a:spcBef>
                <a:spcPts val="400"/>
              </a:spcBef>
              <a:spcAft>
                <a:spcPts val="0"/>
              </a:spcAft>
              <a:buSzPts val="1900"/>
              <a:buChar char="⚫"/>
            </a:pPr>
            <a:r>
              <a:rPr b="1" lang="en-US" sz="2000">
                <a:solidFill>
                  <a:srgbClr val="FF0000"/>
                </a:solidFill>
              </a:rPr>
              <a:t>Do not use a coding style that is too clever or too difficult to understand: </a:t>
            </a:r>
            <a:r>
              <a:rPr lang="en-US" sz="2000"/>
              <a:t>Code should be easy to understand. </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1" name="Shape 2771"/>
        <p:cNvGrpSpPr/>
        <p:nvPr/>
      </p:nvGrpSpPr>
      <p:grpSpPr>
        <a:xfrm>
          <a:off x="0" y="0"/>
          <a:ext cx="0" cy="0"/>
          <a:chOff x="0" y="0"/>
          <a:chExt cx="0" cy="0"/>
        </a:xfrm>
      </p:grpSpPr>
      <p:sp>
        <p:nvSpPr>
          <p:cNvPr id="2772" name="Google Shape;2772;p308"/>
          <p:cNvSpPr txBox="1"/>
          <p:nvPr>
            <p:ph idx="1" type="body"/>
          </p:nvPr>
        </p:nvSpPr>
        <p:spPr>
          <a:xfrm>
            <a:off x="457200" y="380999"/>
            <a:ext cx="8229600" cy="5943601"/>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1900"/>
              <a:buChar char="⚫"/>
            </a:pPr>
            <a:r>
              <a:rPr b="1" lang="en-US" sz="2000">
                <a:solidFill>
                  <a:srgbClr val="FF0000"/>
                </a:solidFill>
              </a:rPr>
              <a:t>Avoid obscure side effects: </a:t>
            </a:r>
            <a:r>
              <a:rPr lang="en-US" sz="2000"/>
              <a:t>Obscure side effects make it difficult to understand a piece of code. For example, if a global variable is changed obscurely in a called module </a:t>
            </a:r>
            <a:endParaRPr/>
          </a:p>
          <a:p>
            <a:pPr indent="-152400" lvl="0" marL="273050" rtl="0" algn="l">
              <a:lnSpc>
                <a:spcPct val="100000"/>
              </a:lnSpc>
              <a:spcBef>
                <a:spcPts val="400"/>
              </a:spcBef>
              <a:spcAft>
                <a:spcPts val="0"/>
              </a:spcAft>
              <a:buSzPts val="1900"/>
              <a:buNone/>
            </a:pPr>
            <a:r>
              <a:t/>
            </a:r>
            <a:endParaRPr sz="2000"/>
          </a:p>
          <a:p>
            <a:pPr indent="-273050" lvl="0" marL="273050" rtl="0" algn="l">
              <a:lnSpc>
                <a:spcPct val="100000"/>
              </a:lnSpc>
              <a:spcBef>
                <a:spcPts val="400"/>
              </a:spcBef>
              <a:spcAft>
                <a:spcPts val="0"/>
              </a:spcAft>
              <a:buSzPts val="1900"/>
              <a:buChar char="⚫"/>
            </a:pPr>
            <a:r>
              <a:rPr b="1" lang="en-US" sz="2000">
                <a:solidFill>
                  <a:srgbClr val="FF0000"/>
                </a:solidFill>
              </a:rPr>
              <a:t>Do not use an identifier for multiple purposes</a:t>
            </a:r>
            <a:endParaRPr/>
          </a:p>
          <a:p>
            <a:pPr indent="-273050" lvl="0" marL="273050" rtl="0" algn="l">
              <a:lnSpc>
                <a:spcPct val="100000"/>
              </a:lnSpc>
              <a:spcBef>
                <a:spcPts val="400"/>
              </a:spcBef>
              <a:spcAft>
                <a:spcPts val="0"/>
              </a:spcAft>
              <a:buSzPts val="1900"/>
              <a:buNone/>
            </a:pPr>
            <a:r>
              <a:t/>
            </a:r>
            <a:endParaRPr b="1" sz="2000">
              <a:solidFill>
                <a:srgbClr val="FF0000"/>
              </a:solidFill>
            </a:endParaRPr>
          </a:p>
          <a:p>
            <a:pPr indent="-273050" lvl="0" marL="273050" rtl="0" algn="l">
              <a:lnSpc>
                <a:spcPct val="100000"/>
              </a:lnSpc>
              <a:spcBef>
                <a:spcPts val="400"/>
              </a:spcBef>
              <a:spcAft>
                <a:spcPts val="0"/>
              </a:spcAft>
              <a:buSzPts val="1900"/>
              <a:buChar char="⚫"/>
            </a:pPr>
            <a:r>
              <a:rPr b="1" lang="en-US" sz="2000">
                <a:solidFill>
                  <a:srgbClr val="FF0000"/>
                </a:solidFill>
              </a:rPr>
              <a:t>The code should be well-documented: </a:t>
            </a:r>
            <a:r>
              <a:rPr lang="en-US" sz="2000"/>
              <a:t>As a rule of thumb, there must be at least one comment line on the average for every three-source line. </a:t>
            </a:r>
            <a:endParaRPr/>
          </a:p>
          <a:p>
            <a:pPr indent="-273050" lvl="0" marL="273050" rtl="0" algn="l">
              <a:lnSpc>
                <a:spcPct val="100000"/>
              </a:lnSpc>
              <a:spcBef>
                <a:spcPts val="400"/>
              </a:spcBef>
              <a:spcAft>
                <a:spcPts val="0"/>
              </a:spcAft>
              <a:buSzPts val="1900"/>
              <a:buNone/>
            </a:pPr>
            <a:r>
              <a:t/>
            </a:r>
            <a:endParaRPr sz="2000"/>
          </a:p>
          <a:p>
            <a:pPr indent="-273050" lvl="0" marL="273050" rtl="0" algn="l">
              <a:lnSpc>
                <a:spcPct val="100000"/>
              </a:lnSpc>
              <a:spcBef>
                <a:spcPts val="400"/>
              </a:spcBef>
              <a:spcAft>
                <a:spcPts val="0"/>
              </a:spcAft>
              <a:buSzPts val="1900"/>
              <a:buChar char="⚫"/>
            </a:pPr>
            <a:r>
              <a:rPr b="1" lang="en-US" sz="2000">
                <a:solidFill>
                  <a:srgbClr val="FF0000"/>
                </a:solidFill>
              </a:rPr>
              <a:t>The length of any function should not exceed 10 source lines</a:t>
            </a:r>
            <a:endParaRPr/>
          </a:p>
          <a:p>
            <a:pPr indent="-273050" lvl="0" marL="273050" rtl="0" algn="l">
              <a:lnSpc>
                <a:spcPct val="100000"/>
              </a:lnSpc>
              <a:spcBef>
                <a:spcPts val="400"/>
              </a:spcBef>
              <a:spcAft>
                <a:spcPts val="0"/>
              </a:spcAft>
              <a:buSzPts val="1900"/>
              <a:buNone/>
            </a:pPr>
            <a:r>
              <a:t/>
            </a:r>
            <a:endParaRPr b="1" sz="2000">
              <a:solidFill>
                <a:srgbClr val="FF0000"/>
              </a:solidFill>
            </a:endParaRPr>
          </a:p>
          <a:p>
            <a:pPr indent="-273050" lvl="0" marL="273050" rtl="0" algn="l">
              <a:lnSpc>
                <a:spcPct val="100000"/>
              </a:lnSpc>
              <a:spcBef>
                <a:spcPts val="400"/>
              </a:spcBef>
              <a:spcAft>
                <a:spcPts val="0"/>
              </a:spcAft>
              <a:buSzPts val="1900"/>
              <a:buChar char="⚫"/>
            </a:pPr>
            <a:r>
              <a:rPr b="1" lang="en-US" sz="2000">
                <a:solidFill>
                  <a:srgbClr val="FF0000"/>
                </a:solidFill>
              </a:rPr>
              <a:t>Do not use goto statements</a:t>
            </a:r>
            <a:r>
              <a:rPr lang="en-US" sz="2000">
                <a:solidFill>
                  <a:srgbClr val="FF0000"/>
                </a:solidFill>
              </a:rPr>
              <a:t>: </a:t>
            </a:r>
            <a:r>
              <a:rPr lang="en-US" sz="2000"/>
              <a:t>Use of goto statements makes a program unstructured and makes it very difficult to understand. Do not use goto statements: Use of goto statements makes a program unstructured and makes it very difficult to understand. </a:t>
            </a:r>
            <a:endParaRPr sz="2000">
              <a:solidFill>
                <a:srgbClr val="FF0000"/>
              </a:solidFill>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6" name="Shape 2776"/>
        <p:cNvGrpSpPr/>
        <p:nvPr/>
      </p:nvGrpSpPr>
      <p:grpSpPr>
        <a:xfrm>
          <a:off x="0" y="0"/>
          <a:ext cx="0" cy="0"/>
          <a:chOff x="0" y="0"/>
          <a:chExt cx="0" cy="0"/>
        </a:xfrm>
      </p:grpSpPr>
      <p:sp>
        <p:nvSpPr>
          <p:cNvPr id="2777" name="Google Shape;2777;p309"/>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		Code Review</a:t>
            </a:r>
            <a:endParaRPr/>
          </a:p>
        </p:txBody>
      </p:sp>
      <p:sp>
        <p:nvSpPr>
          <p:cNvPr id="2778" name="Google Shape;2778;p309"/>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solidFill>
                  <a:srgbClr val="7030A0"/>
                </a:solidFill>
              </a:rPr>
              <a:t>The reason behind why code review is a much more cost-effective strategy to eliminate errors from code compared to testing is that reviews directly detect errors . On the other hand, testing only helps detect failure &amp; significant effort needs to be spent in debugging to locate the error.</a:t>
            </a:r>
            <a:endParaRPr/>
          </a:p>
          <a:p>
            <a:pPr indent="-273050" lvl="0" marL="273050" rtl="0" algn="l">
              <a:lnSpc>
                <a:spcPct val="100000"/>
              </a:lnSpc>
              <a:spcBef>
                <a:spcPts val="520"/>
              </a:spcBef>
              <a:spcAft>
                <a:spcPts val="0"/>
              </a:spcAft>
              <a:buSzPts val="2470"/>
              <a:buNone/>
            </a:pPr>
            <a:r>
              <a:rPr lang="en-US">
                <a:solidFill>
                  <a:srgbClr val="FF0000"/>
                </a:solidFill>
              </a:rPr>
              <a:t>The Following two types of reviews are carried Out :</a:t>
            </a:r>
            <a:endParaRPr/>
          </a:p>
          <a:p>
            <a:pPr indent="-246062" lvl="1" marL="639763" rtl="0" algn="l">
              <a:lnSpc>
                <a:spcPct val="100000"/>
              </a:lnSpc>
              <a:spcBef>
                <a:spcPts val="480"/>
              </a:spcBef>
              <a:spcAft>
                <a:spcPts val="0"/>
              </a:spcAft>
              <a:buSzPts val="2040"/>
              <a:buChar char="⚫"/>
            </a:pPr>
            <a:r>
              <a:rPr lang="en-US">
                <a:solidFill>
                  <a:srgbClr val="7030A0"/>
                </a:solidFill>
              </a:rPr>
              <a:t>Code Inspection</a:t>
            </a:r>
            <a:endParaRPr/>
          </a:p>
          <a:p>
            <a:pPr indent="-246062" lvl="1" marL="639763" rtl="0" algn="l">
              <a:lnSpc>
                <a:spcPct val="100000"/>
              </a:lnSpc>
              <a:spcBef>
                <a:spcPts val="480"/>
              </a:spcBef>
              <a:spcAft>
                <a:spcPts val="0"/>
              </a:spcAft>
              <a:buSzPts val="2040"/>
              <a:buChar char="⚫"/>
            </a:pPr>
            <a:r>
              <a:rPr lang="en-US">
                <a:solidFill>
                  <a:srgbClr val="7030A0"/>
                </a:solidFill>
              </a:rPr>
              <a:t>Code Walkthrough</a:t>
            </a:r>
            <a:endParaRPr>
              <a:solidFill>
                <a:srgbClr val="7030A0"/>
              </a:solidFill>
            </a:endParaRPr>
          </a:p>
        </p:txBody>
      </p:sp>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2" name="Shape 2782"/>
        <p:cNvGrpSpPr/>
        <p:nvPr/>
      </p:nvGrpSpPr>
      <p:grpSpPr>
        <a:xfrm>
          <a:off x="0" y="0"/>
          <a:ext cx="0" cy="0"/>
          <a:chOff x="0" y="0"/>
          <a:chExt cx="0" cy="0"/>
        </a:xfrm>
      </p:grpSpPr>
      <p:sp>
        <p:nvSpPr>
          <p:cNvPr id="2783" name="Google Shape;2783;p310"/>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Code Walkthrough </a:t>
            </a:r>
            <a:endParaRPr/>
          </a:p>
        </p:txBody>
      </p:sp>
      <p:sp>
        <p:nvSpPr>
          <p:cNvPr id="2784" name="Google Shape;2784;p310"/>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280"/>
              <a:buChar char="⚫"/>
            </a:pPr>
            <a:r>
              <a:rPr lang="en-US" sz="2400"/>
              <a:t>Code walk through is an informal code analysis technique. </a:t>
            </a:r>
            <a:endParaRPr/>
          </a:p>
          <a:p>
            <a:pPr indent="-273050" lvl="0" marL="273050" rtl="0" algn="l">
              <a:lnSpc>
                <a:spcPct val="100000"/>
              </a:lnSpc>
              <a:spcBef>
                <a:spcPts val="480"/>
              </a:spcBef>
              <a:spcAft>
                <a:spcPts val="0"/>
              </a:spcAft>
              <a:buSzPts val="2280"/>
              <a:buChar char="⚫"/>
            </a:pPr>
            <a:r>
              <a:rPr lang="en-US" sz="2400"/>
              <a:t>The main objectives of the walk through are to discover the algorithmic and logical errors in the code. </a:t>
            </a:r>
            <a:endParaRPr/>
          </a:p>
          <a:p>
            <a:pPr indent="-273050" lvl="0" marL="273050" rtl="0" algn="l">
              <a:lnSpc>
                <a:spcPct val="100000"/>
              </a:lnSpc>
              <a:spcBef>
                <a:spcPts val="480"/>
              </a:spcBef>
              <a:spcAft>
                <a:spcPts val="0"/>
              </a:spcAft>
              <a:buSzPts val="2280"/>
              <a:buNone/>
            </a:pPr>
            <a:r>
              <a:rPr lang="en-US" sz="2400"/>
              <a:t>	</a:t>
            </a:r>
            <a:r>
              <a:rPr lang="en-US" sz="2400">
                <a:solidFill>
                  <a:srgbClr val="FF0000"/>
                </a:solidFill>
              </a:rPr>
              <a:t>Some of the guidelines are the following. </a:t>
            </a:r>
            <a:endParaRPr/>
          </a:p>
          <a:p>
            <a:pPr indent="-273050" lvl="0" marL="273050" rtl="0" algn="l">
              <a:lnSpc>
                <a:spcPct val="100000"/>
              </a:lnSpc>
              <a:spcBef>
                <a:spcPts val="400"/>
              </a:spcBef>
              <a:spcAft>
                <a:spcPts val="0"/>
              </a:spcAft>
              <a:buSzPts val="1900"/>
              <a:buChar char="⚫"/>
            </a:pPr>
            <a:r>
              <a:rPr lang="en-US" sz="2000"/>
              <a:t> The team performing code walk through should not be either too big or too small. Ideally, it should consist of between three to seven members. </a:t>
            </a:r>
            <a:endParaRPr/>
          </a:p>
          <a:p>
            <a:pPr indent="-273050" lvl="0" marL="273050" rtl="0" algn="l">
              <a:lnSpc>
                <a:spcPct val="100000"/>
              </a:lnSpc>
              <a:spcBef>
                <a:spcPts val="400"/>
              </a:spcBef>
              <a:spcAft>
                <a:spcPts val="0"/>
              </a:spcAft>
              <a:buSzPts val="1900"/>
              <a:buChar char="⚫"/>
            </a:pPr>
            <a:r>
              <a:rPr lang="en-US" sz="2000"/>
              <a:t> Discussion should focus on discovery of errors and not on how to fix the discovered errors. </a:t>
            </a:r>
            <a:endParaRPr/>
          </a:p>
          <a:p>
            <a:pPr indent="-273050" lvl="0" marL="273050" rtl="0" algn="l">
              <a:lnSpc>
                <a:spcPct val="100000"/>
              </a:lnSpc>
              <a:spcBef>
                <a:spcPts val="400"/>
              </a:spcBef>
              <a:spcAft>
                <a:spcPts val="0"/>
              </a:spcAft>
              <a:buSzPts val="1900"/>
              <a:buChar char="⚫"/>
            </a:pPr>
            <a:r>
              <a:rPr lang="en-US" sz="2000"/>
              <a:t>In order to foster cooperation and to avoid the feeling among engineers that they are being evaluated in the code walk through meeting, managers should not attend the walk through meetings</a:t>
            </a:r>
            <a:r>
              <a:rPr lang="en-US" sz="2000">
                <a:solidFill>
                  <a:srgbClr val="294AA7"/>
                </a:solidFill>
              </a:rPr>
              <a:t>. </a:t>
            </a:r>
            <a:endParaRPr sz="2400">
              <a:solidFill>
                <a:srgbClr val="294AA7"/>
              </a:solidFill>
            </a:endParaRPr>
          </a:p>
          <a:p>
            <a:pPr indent="-273050" lvl="0" marL="273050" rtl="0" algn="l">
              <a:lnSpc>
                <a:spcPct val="100000"/>
              </a:lnSpc>
              <a:spcBef>
                <a:spcPts val="480"/>
              </a:spcBef>
              <a:spcAft>
                <a:spcPts val="0"/>
              </a:spcAft>
              <a:buSzPts val="2280"/>
              <a:buNone/>
            </a:pPr>
            <a:r>
              <a:t/>
            </a:r>
            <a:endParaRPr sz="2400">
              <a:solidFill>
                <a:srgbClr val="FF0000"/>
              </a:solidFill>
            </a:endParaRPr>
          </a:p>
        </p:txBody>
      </p:sp>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8" name="Shape 2788"/>
        <p:cNvGrpSpPr/>
        <p:nvPr/>
      </p:nvGrpSpPr>
      <p:grpSpPr>
        <a:xfrm>
          <a:off x="0" y="0"/>
          <a:ext cx="0" cy="0"/>
          <a:chOff x="0" y="0"/>
          <a:chExt cx="0" cy="0"/>
        </a:xfrm>
      </p:grpSpPr>
      <p:sp>
        <p:nvSpPr>
          <p:cNvPr id="2789" name="Google Shape;2789;p311"/>
          <p:cNvSpPr txBox="1"/>
          <p:nvPr>
            <p:ph type="title"/>
          </p:nvPr>
        </p:nvSpPr>
        <p:spPr>
          <a:xfrm>
            <a:off x="457200" y="22860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Code Inspection </a:t>
            </a:r>
            <a:endParaRPr/>
          </a:p>
        </p:txBody>
      </p:sp>
      <p:sp>
        <p:nvSpPr>
          <p:cNvPr id="2790" name="Google Shape;2790;p311"/>
          <p:cNvSpPr txBox="1"/>
          <p:nvPr>
            <p:ph idx="1" type="body"/>
          </p:nvPr>
        </p:nvSpPr>
        <p:spPr>
          <a:xfrm>
            <a:off x="457200" y="1295401"/>
            <a:ext cx="8229600" cy="50292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1900"/>
              <a:buNone/>
            </a:pPr>
            <a:r>
              <a:rPr lang="en-US" sz="2000"/>
              <a:t>In contrast to code walk through, the aim of code inspection is to discover some common types of errors caused due to oversight and improper programming. </a:t>
            </a:r>
            <a:endParaRPr/>
          </a:p>
          <a:p>
            <a:pPr indent="-273050" lvl="0" marL="273050" rtl="0" algn="l">
              <a:lnSpc>
                <a:spcPct val="100000"/>
              </a:lnSpc>
              <a:spcBef>
                <a:spcPts val="400"/>
              </a:spcBef>
              <a:spcAft>
                <a:spcPts val="0"/>
              </a:spcAft>
              <a:buSzPts val="1900"/>
              <a:buNone/>
            </a:pPr>
            <a:r>
              <a:t/>
            </a:r>
            <a:endParaRPr sz="2000"/>
          </a:p>
          <a:p>
            <a:pPr indent="-273050" lvl="0" marL="273050" rtl="0" algn="l">
              <a:lnSpc>
                <a:spcPct val="100000"/>
              </a:lnSpc>
              <a:spcBef>
                <a:spcPts val="400"/>
              </a:spcBef>
              <a:spcAft>
                <a:spcPts val="0"/>
              </a:spcAft>
              <a:buSzPts val="1900"/>
              <a:buNone/>
            </a:pPr>
            <a:r>
              <a:rPr lang="en-US" sz="2000">
                <a:solidFill>
                  <a:srgbClr val="FF0000"/>
                </a:solidFill>
              </a:rPr>
              <a:t>	Following is a list of some classical programming errors which can be checked during code inspection: </a:t>
            </a:r>
            <a:endParaRPr/>
          </a:p>
          <a:p>
            <a:pPr indent="-273050" lvl="0" marL="273050" rtl="0" algn="l">
              <a:lnSpc>
                <a:spcPct val="100000"/>
              </a:lnSpc>
              <a:spcBef>
                <a:spcPts val="400"/>
              </a:spcBef>
              <a:spcAft>
                <a:spcPts val="0"/>
              </a:spcAft>
              <a:buSzPts val="1900"/>
              <a:buChar char="⚫"/>
            </a:pPr>
            <a:r>
              <a:rPr lang="en-US" sz="2000"/>
              <a:t> Use of uninitialized variables. </a:t>
            </a:r>
            <a:endParaRPr/>
          </a:p>
          <a:p>
            <a:pPr indent="-273050" lvl="0" marL="273050" rtl="0" algn="l">
              <a:lnSpc>
                <a:spcPct val="100000"/>
              </a:lnSpc>
              <a:spcBef>
                <a:spcPts val="400"/>
              </a:spcBef>
              <a:spcAft>
                <a:spcPts val="0"/>
              </a:spcAft>
              <a:buSzPts val="1900"/>
              <a:buChar char="⚫"/>
            </a:pPr>
            <a:r>
              <a:rPr lang="en-US" sz="2000"/>
              <a:t> Jumps into loops. </a:t>
            </a:r>
            <a:endParaRPr/>
          </a:p>
          <a:p>
            <a:pPr indent="-273050" lvl="0" marL="273050" rtl="0" algn="l">
              <a:lnSpc>
                <a:spcPct val="100000"/>
              </a:lnSpc>
              <a:spcBef>
                <a:spcPts val="400"/>
              </a:spcBef>
              <a:spcAft>
                <a:spcPts val="0"/>
              </a:spcAft>
              <a:buSzPts val="1900"/>
              <a:buChar char="⚫"/>
            </a:pPr>
            <a:r>
              <a:rPr lang="en-US" sz="2000"/>
              <a:t> Nonterminating loops. </a:t>
            </a:r>
            <a:endParaRPr/>
          </a:p>
          <a:p>
            <a:pPr indent="-273050" lvl="0" marL="273050" rtl="0" algn="l">
              <a:lnSpc>
                <a:spcPct val="100000"/>
              </a:lnSpc>
              <a:spcBef>
                <a:spcPts val="400"/>
              </a:spcBef>
              <a:spcAft>
                <a:spcPts val="0"/>
              </a:spcAft>
              <a:buSzPts val="1900"/>
              <a:buChar char="⚫"/>
            </a:pPr>
            <a:r>
              <a:rPr lang="en-US" sz="2000"/>
              <a:t> Incompatible assignments. </a:t>
            </a:r>
            <a:endParaRPr/>
          </a:p>
          <a:p>
            <a:pPr indent="-273050" lvl="0" marL="273050" rtl="0" algn="l">
              <a:lnSpc>
                <a:spcPct val="100000"/>
              </a:lnSpc>
              <a:spcBef>
                <a:spcPts val="400"/>
              </a:spcBef>
              <a:spcAft>
                <a:spcPts val="0"/>
              </a:spcAft>
              <a:buSzPts val="1900"/>
              <a:buChar char="⚫"/>
            </a:pPr>
            <a:r>
              <a:rPr lang="en-US" sz="2000"/>
              <a:t> Array indices out of bounds. </a:t>
            </a:r>
            <a:endParaRPr/>
          </a:p>
          <a:p>
            <a:pPr indent="-273050" lvl="0" marL="273050" rtl="0" algn="l">
              <a:lnSpc>
                <a:spcPct val="100000"/>
              </a:lnSpc>
              <a:spcBef>
                <a:spcPts val="400"/>
              </a:spcBef>
              <a:spcAft>
                <a:spcPts val="0"/>
              </a:spcAft>
              <a:buSzPts val="1900"/>
              <a:buChar char="⚫"/>
            </a:pPr>
            <a:r>
              <a:rPr lang="en-US" sz="2000"/>
              <a:t> Improper storage allocation and deallocation. </a:t>
            </a:r>
            <a:endParaRPr/>
          </a:p>
          <a:p>
            <a:pPr indent="-273050" lvl="0" marL="273050" rtl="0" algn="l">
              <a:lnSpc>
                <a:spcPct val="100000"/>
              </a:lnSpc>
              <a:spcBef>
                <a:spcPts val="400"/>
              </a:spcBef>
              <a:spcAft>
                <a:spcPts val="0"/>
              </a:spcAft>
              <a:buSzPts val="1900"/>
              <a:buNone/>
            </a:pPr>
            <a:r>
              <a:t/>
            </a:r>
            <a:endParaRPr sz="2000"/>
          </a:p>
        </p:txBody>
      </p:sp>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4" name="Shape 2794"/>
        <p:cNvGrpSpPr/>
        <p:nvPr/>
      </p:nvGrpSpPr>
      <p:grpSpPr>
        <a:xfrm>
          <a:off x="0" y="0"/>
          <a:ext cx="0" cy="0"/>
          <a:chOff x="0" y="0"/>
          <a:chExt cx="0" cy="0"/>
        </a:xfrm>
      </p:grpSpPr>
      <p:sp>
        <p:nvSpPr>
          <p:cNvPr id="2795" name="Google Shape;2795;p312"/>
          <p:cNvSpPr txBox="1"/>
          <p:nvPr>
            <p:ph idx="1" type="body"/>
          </p:nvPr>
        </p:nvSpPr>
        <p:spPr>
          <a:xfrm>
            <a:off x="381000" y="1371600"/>
            <a:ext cx="8229600" cy="4389437"/>
          </a:xfrm>
          <a:prstGeom prst="rect">
            <a:avLst/>
          </a:prstGeom>
          <a:noFill/>
          <a:ln>
            <a:noFill/>
          </a:ln>
        </p:spPr>
        <p:txBody>
          <a:bodyPr anchorCtr="0" anchor="t" bIns="45700" lIns="91425" spcFirstLastPara="1" rIns="91425" wrap="square" tIns="45700">
            <a:noAutofit/>
          </a:bodyPr>
          <a:lstStyle/>
          <a:p>
            <a:pPr indent="-116204" lvl="0" marL="273050" rtl="0" algn="l">
              <a:lnSpc>
                <a:spcPct val="100000"/>
              </a:lnSpc>
              <a:spcBef>
                <a:spcPts val="0"/>
              </a:spcBef>
              <a:spcAft>
                <a:spcPts val="0"/>
              </a:spcAft>
              <a:buSzPts val="2470"/>
              <a:buNone/>
            </a:pPr>
            <a:r>
              <a:t/>
            </a:r>
            <a:endParaRPr/>
          </a:p>
          <a:p>
            <a:pPr indent="-273050" lvl="0" marL="273050" rtl="0" algn="l">
              <a:lnSpc>
                <a:spcPct val="100000"/>
              </a:lnSpc>
              <a:spcBef>
                <a:spcPts val="400"/>
              </a:spcBef>
              <a:spcAft>
                <a:spcPts val="0"/>
              </a:spcAft>
              <a:buSzPts val="1900"/>
              <a:buChar char="⚫"/>
            </a:pPr>
            <a:r>
              <a:rPr lang="en-US" sz="2000"/>
              <a:t>Mismatches between actual and formal parameter in procedure calls. </a:t>
            </a:r>
            <a:endParaRPr/>
          </a:p>
          <a:p>
            <a:pPr indent="-273050" lvl="0" marL="273050" rtl="0" algn="l">
              <a:lnSpc>
                <a:spcPct val="100000"/>
              </a:lnSpc>
              <a:spcBef>
                <a:spcPts val="400"/>
              </a:spcBef>
              <a:spcAft>
                <a:spcPts val="0"/>
              </a:spcAft>
              <a:buSzPts val="1900"/>
              <a:buChar char="⚫"/>
            </a:pPr>
            <a:r>
              <a:rPr lang="en-US" sz="2000"/>
              <a:t>Use of incorrect logical operators or incorrect precedence among operators. </a:t>
            </a:r>
            <a:endParaRPr/>
          </a:p>
          <a:p>
            <a:pPr indent="-273050" lvl="0" marL="273050" rtl="0" algn="l">
              <a:lnSpc>
                <a:spcPct val="100000"/>
              </a:lnSpc>
              <a:spcBef>
                <a:spcPts val="400"/>
              </a:spcBef>
              <a:spcAft>
                <a:spcPts val="0"/>
              </a:spcAft>
              <a:buSzPts val="1900"/>
              <a:buChar char="⚫"/>
            </a:pPr>
            <a:r>
              <a:rPr lang="en-US" sz="2000"/>
              <a:t>Improper modification of loop variables. </a:t>
            </a:r>
            <a:endParaRPr/>
          </a:p>
          <a:p>
            <a:pPr indent="-273050" lvl="0" marL="273050" rtl="0" algn="l">
              <a:lnSpc>
                <a:spcPct val="100000"/>
              </a:lnSpc>
              <a:spcBef>
                <a:spcPts val="400"/>
              </a:spcBef>
              <a:spcAft>
                <a:spcPts val="0"/>
              </a:spcAft>
              <a:buSzPts val="1900"/>
              <a:buChar char="⚫"/>
            </a:pPr>
            <a:r>
              <a:rPr lang="en-US" sz="2000"/>
              <a:t>Comparison of equally of floating point variables, etc. </a:t>
            </a:r>
            <a:endParaRPr/>
          </a:p>
        </p:txBody>
      </p:sp>
      <p:sp>
        <p:nvSpPr>
          <p:cNvPr id="2796" name="Google Shape;2796;p312"/>
          <p:cNvSpPr txBox="1"/>
          <p:nvPr>
            <p:ph type="title"/>
          </p:nvPr>
        </p:nvSpPr>
        <p:spPr>
          <a:xfrm>
            <a:off x="457200" y="22860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Code Inspection </a:t>
            </a:r>
            <a:endParaRPr/>
          </a:p>
        </p:txBody>
      </p:sp>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0" name="Shape 2800"/>
        <p:cNvGrpSpPr/>
        <p:nvPr/>
      </p:nvGrpSpPr>
      <p:grpSpPr>
        <a:xfrm>
          <a:off x="0" y="0"/>
          <a:ext cx="0" cy="0"/>
          <a:chOff x="0" y="0"/>
          <a:chExt cx="0" cy="0"/>
        </a:xfrm>
      </p:grpSpPr>
      <p:sp>
        <p:nvSpPr>
          <p:cNvPr id="2801" name="Google Shape;2801;p313"/>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Clean room testing </a:t>
            </a:r>
            <a:endParaRPr/>
          </a:p>
        </p:txBody>
      </p:sp>
      <p:sp>
        <p:nvSpPr>
          <p:cNvPr id="2802" name="Google Shape;2802;p313"/>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Clean room testing was pioneered by IBM. </a:t>
            </a:r>
            <a:endParaRPr/>
          </a:p>
          <a:p>
            <a:pPr indent="-273050" lvl="0" marL="273050" rtl="0" algn="l">
              <a:lnSpc>
                <a:spcPct val="100000"/>
              </a:lnSpc>
              <a:spcBef>
                <a:spcPts val="520"/>
              </a:spcBef>
              <a:spcAft>
                <a:spcPts val="0"/>
              </a:spcAft>
              <a:buSzPts val="2470"/>
              <a:buChar char="⚫"/>
            </a:pPr>
            <a:r>
              <a:rPr lang="en-US"/>
              <a:t>The name ‘clean room’ was derived from the analogy with semi-conductor fabrication units. In these units (clean rooms), defects are avoided by manufacturing in ultra-clean atmosphere. </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6" name="Shape 2806"/>
        <p:cNvGrpSpPr/>
        <p:nvPr/>
      </p:nvGrpSpPr>
      <p:grpSpPr>
        <a:xfrm>
          <a:off x="0" y="0"/>
          <a:ext cx="0" cy="0"/>
          <a:chOff x="0" y="0"/>
          <a:chExt cx="0" cy="0"/>
        </a:xfrm>
      </p:grpSpPr>
      <p:sp>
        <p:nvSpPr>
          <p:cNvPr id="2807" name="Google Shape;2807;p314"/>
          <p:cNvSpPr txBox="1"/>
          <p:nvPr>
            <p:ph idx="1" type="body"/>
          </p:nvPr>
        </p:nvSpPr>
        <p:spPr>
          <a:xfrm>
            <a:off x="457200" y="152401"/>
            <a:ext cx="8229600" cy="61722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1900"/>
              <a:buNone/>
            </a:pPr>
            <a:r>
              <a:rPr b="1" lang="en-US" sz="2000">
                <a:solidFill>
                  <a:srgbClr val="FF0000"/>
                </a:solidFill>
              </a:rPr>
              <a:t>The clean room approach to software development is based on five characteristics</a:t>
            </a:r>
            <a:r>
              <a:rPr lang="en-US" sz="1800"/>
              <a:t>: </a:t>
            </a:r>
            <a:endParaRPr/>
          </a:p>
          <a:p>
            <a:pPr indent="-273050" lvl="0" marL="273050" rtl="0" algn="l">
              <a:lnSpc>
                <a:spcPct val="100000"/>
              </a:lnSpc>
              <a:spcBef>
                <a:spcPts val="360"/>
              </a:spcBef>
              <a:spcAft>
                <a:spcPts val="0"/>
              </a:spcAft>
              <a:buSzPts val="1710"/>
              <a:buChar char="⚫"/>
            </a:pPr>
            <a:r>
              <a:rPr lang="en-US" sz="1800">
                <a:solidFill>
                  <a:srgbClr val="FF0000"/>
                </a:solidFill>
              </a:rPr>
              <a:t> Formal specification</a:t>
            </a:r>
            <a:r>
              <a:rPr lang="en-US" sz="1800"/>
              <a:t>: The software to be developed is formally specified. A state-transition model which shows system responses to stimuli is used to express the specification. </a:t>
            </a:r>
            <a:endParaRPr/>
          </a:p>
          <a:p>
            <a:pPr indent="-273050" lvl="0" marL="273050" rtl="0" algn="l">
              <a:lnSpc>
                <a:spcPct val="100000"/>
              </a:lnSpc>
              <a:spcBef>
                <a:spcPts val="360"/>
              </a:spcBef>
              <a:spcAft>
                <a:spcPts val="0"/>
              </a:spcAft>
              <a:buSzPts val="1710"/>
              <a:buChar char="⚫"/>
            </a:pPr>
            <a:r>
              <a:rPr lang="en-US" sz="1800">
                <a:solidFill>
                  <a:srgbClr val="FF0000"/>
                </a:solidFill>
              </a:rPr>
              <a:t>Incremental development: </a:t>
            </a:r>
            <a:r>
              <a:rPr lang="en-US" sz="1800"/>
              <a:t>The software is partitioned into increments which are developed and validated separately using the clean room process. These increments are specified, with customer input, at an early stage in the process. </a:t>
            </a:r>
            <a:endParaRPr/>
          </a:p>
          <a:p>
            <a:pPr indent="-273050" lvl="0" marL="273050" rtl="0" algn="l">
              <a:lnSpc>
                <a:spcPct val="100000"/>
              </a:lnSpc>
              <a:spcBef>
                <a:spcPts val="360"/>
              </a:spcBef>
              <a:spcAft>
                <a:spcPts val="0"/>
              </a:spcAft>
              <a:buSzPts val="1710"/>
              <a:buChar char="⚫"/>
            </a:pPr>
            <a:r>
              <a:rPr lang="en-US" sz="1800">
                <a:solidFill>
                  <a:srgbClr val="FF0000"/>
                </a:solidFill>
              </a:rPr>
              <a:t>Structured programming: </a:t>
            </a:r>
            <a:r>
              <a:rPr lang="en-US" sz="1800"/>
              <a:t>Only a limited number of control and data abstraction constructs are used. The program development process is process of stepwise refinement of the specification. </a:t>
            </a:r>
            <a:endParaRPr/>
          </a:p>
          <a:p>
            <a:pPr indent="-273050" lvl="0" marL="273050" rtl="0" algn="l">
              <a:lnSpc>
                <a:spcPct val="100000"/>
              </a:lnSpc>
              <a:spcBef>
                <a:spcPts val="360"/>
              </a:spcBef>
              <a:spcAft>
                <a:spcPts val="0"/>
              </a:spcAft>
              <a:buSzPts val="1710"/>
              <a:buChar char="⚫"/>
            </a:pPr>
            <a:r>
              <a:rPr lang="en-US" sz="1800"/>
              <a:t> </a:t>
            </a:r>
            <a:r>
              <a:rPr lang="en-US" sz="1800">
                <a:solidFill>
                  <a:srgbClr val="FF0000"/>
                </a:solidFill>
              </a:rPr>
              <a:t>Static verification: </a:t>
            </a:r>
            <a:r>
              <a:rPr lang="en-US" sz="1800"/>
              <a:t>The developed software is statically verified using rigorous software inspections. There is no unit or module testing process for code components. </a:t>
            </a:r>
            <a:endParaRPr/>
          </a:p>
          <a:p>
            <a:pPr indent="-273050" lvl="0" marL="273050" rtl="0" algn="l">
              <a:lnSpc>
                <a:spcPct val="100000"/>
              </a:lnSpc>
              <a:spcBef>
                <a:spcPts val="400"/>
              </a:spcBef>
              <a:spcAft>
                <a:spcPts val="0"/>
              </a:spcAft>
              <a:buSzPts val="1900"/>
              <a:buChar char="⚫"/>
            </a:pPr>
            <a:r>
              <a:rPr lang="en-US" sz="2000">
                <a:solidFill>
                  <a:srgbClr val="FF0000"/>
                </a:solidFill>
              </a:rPr>
              <a:t>Statistical testing of the system: </a:t>
            </a:r>
            <a:r>
              <a:rPr lang="en-US" sz="2000"/>
              <a:t>The integrated software increment is tested statistically to determine its reliability. These statistical tests are based on the operational profile which is developed in parallel with the system specification. </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1" name="Shape 2811"/>
        <p:cNvGrpSpPr/>
        <p:nvPr/>
      </p:nvGrpSpPr>
      <p:grpSpPr>
        <a:xfrm>
          <a:off x="0" y="0"/>
          <a:ext cx="0" cy="0"/>
          <a:chOff x="0" y="0"/>
          <a:chExt cx="0" cy="0"/>
        </a:xfrm>
      </p:grpSpPr>
      <p:sp>
        <p:nvSpPr>
          <p:cNvPr id="2812" name="Google Shape;2812;p315"/>
          <p:cNvSpPr txBox="1"/>
          <p:nvPr>
            <p:ph type="title"/>
          </p:nvPr>
        </p:nvSpPr>
        <p:spPr>
          <a:xfrm>
            <a:off x="533400" y="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Software documentation </a:t>
            </a:r>
            <a:endParaRPr/>
          </a:p>
        </p:txBody>
      </p:sp>
      <p:sp>
        <p:nvSpPr>
          <p:cNvPr id="2813" name="Google Shape;2813;p315"/>
          <p:cNvSpPr txBox="1"/>
          <p:nvPr>
            <p:ph idx="1" type="body"/>
          </p:nvPr>
        </p:nvSpPr>
        <p:spPr>
          <a:xfrm>
            <a:off x="381000" y="1143000"/>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1900"/>
              <a:buNone/>
            </a:pPr>
            <a:r>
              <a:rPr lang="en-US" sz="2000"/>
              <a:t>Good documents are very useful and server the following purposes: </a:t>
            </a:r>
            <a:endParaRPr/>
          </a:p>
          <a:p>
            <a:pPr indent="-273050" lvl="0" marL="273050" rtl="0" algn="l">
              <a:lnSpc>
                <a:spcPct val="100000"/>
              </a:lnSpc>
              <a:spcBef>
                <a:spcPts val="400"/>
              </a:spcBef>
              <a:spcAft>
                <a:spcPts val="0"/>
              </a:spcAft>
              <a:buSzPts val="1900"/>
              <a:buChar char="⚫"/>
            </a:pPr>
            <a:r>
              <a:rPr lang="en-US" sz="2000"/>
              <a:t>Good documents enhance understandability and maintainability of a software product. They reduce the effort and time required for maintenance. </a:t>
            </a:r>
            <a:endParaRPr/>
          </a:p>
          <a:p>
            <a:pPr indent="-273050" lvl="0" marL="273050" rtl="0" algn="l">
              <a:lnSpc>
                <a:spcPct val="100000"/>
              </a:lnSpc>
              <a:spcBef>
                <a:spcPts val="400"/>
              </a:spcBef>
              <a:spcAft>
                <a:spcPts val="0"/>
              </a:spcAft>
              <a:buSzPts val="1900"/>
              <a:buNone/>
            </a:pPr>
            <a:r>
              <a:t/>
            </a:r>
            <a:endParaRPr sz="2000"/>
          </a:p>
          <a:p>
            <a:pPr indent="-273050" lvl="0" marL="273050" rtl="0" algn="l">
              <a:lnSpc>
                <a:spcPct val="100000"/>
              </a:lnSpc>
              <a:spcBef>
                <a:spcPts val="400"/>
              </a:spcBef>
              <a:spcAft>
                <a:spcPts val="0"/>
              </a:spcAft>
              <a:buSzPts val="1900"/>
              <a:buChar char="⚫"/>
            </a:pPr>
            <a:r>
              <a:rPr lang="en-US" sz="2000"/>
              <a:t>Use documents help the users in effectively using the system. </a:t>
            </a:r>
            <a:endParaRPr/>
          </a:p>
          <a:p>
            <a:pPr indent="-273050" lvl="0" marL="273050" rtl="0" algn="l">
              <a:lnSpc>
                <a:spcPct val="100000"/>
              </a:lnSpc>
              <a:spcBef>
                <a:spcPts val="400"/>
              </a:spcBef>
              <a:spcAft>
                <a:spcPts val="0"/>
              </a:spcAft>
              <a:buSzPts val="1900"/>
              <a:buNone/>
            </a:pPr>
            <a:r>
              <a:t/>
            </a:r>
            <a:endParaRPr sz="2000"/>
          </a:p>
          <a:p>
            <a:pPr indent="-273050" lvl="0" marL="273050" rtl="0" algn="l">
              <a:lnSpc>
                <a:spcPct val="100000"/>
              </a:lnSpc>
              <a:spcBef>
                <a:spcPts val="400"/>
              </a:spcBef>
              <a:spcAft>
                <a:spcPts val="0"/>
              </a:spcAft>
              <a:buSzPts val="1900"/>
              <a:buChar char="⚫"/>
            </a:pPr>
            <a:r>
              <a:rPr lang="en-US" sz="2000"/>
              <a:t>Good documents help in effectively handling the manpower turnover problem. Even when an engineer leaves the organization, and a new engineer comes in, he can build up the required knowledge easily. </a:t>
            </a:r>
            <a:endParaRPr/>
          </a:p>
          <a:p>
            <a:pPr indent="-273050" lvl="0" marL="273050" rtl="0" algn="l">
              <a:lnSpc>
                <a:spcPct val="100000"/>
              </a:lnSpc>
              <a:spcBef>
                <a:spcPts val="400"/>
              </a:spcBef>
              <a:spcAft>
                <a:spcPts val="0"/>
              </a:spcAft>
              <a:buSzPts val="1900"/>
              <a:buNone/>
            </a:pPr>
            <a:r>
              <a:t/>
            </a:r>
            <a:endParaRPr sz="2000"/>
          </a:p>
          <a:p>
            <a:pPr indent="-273050" lvl="0" marL="273050" rtl="0" algn="l">
              <a:lnSpc>
                <a:spcPct val="100000"/>
              </a:lnSpc>
              <a:spcBef>
                <a:spcPts val="520"/>
              </a:spcBef>
              <a:spcAft>
                <a:spcPts val="0"/>
              </a:spcAft>
              <a:buSzPts val="1900"/>
              <a:buChar char="⚫"/>
            </a:pPr>
            <a:r>
              <a:rPr lang="en-US" sz="2000"/>
              <a:t>Production of good documents helps the manager in effectively tracking the progress of the project. The project manager knows that measurable progress is achieved if a piece of work is done and the required documents have been produced and reviewed.</a:t>
            </a:r>
            <a:r>
              <a:rPr lang="en-US"/>
              <a:t> </a:t>
            </a:r>
            <a:endParaRPr/>
          </a:p>
          <a:p>
            <a:pPr indent="-273050" lvl="0" marL="273050" rtl="0" algn="l">
              <a:lnSpc>
                <a:spcPct val="100000"/>
              </a:lnSpc>
              <a:spcBef>
                <a:spcPts val="520"/>
              </a:spcBef>
              <a:spcAft>
                <a:spcPts val="0"/>
              </a:spcAft>
              <a:buSzPts val="2470"/>
              <a:buNone/>
            </a:pPr>
            <a:r>
              <a:t/>
            </a:r>
            <a:endParaRPr/>
          </a:p>
          <a:p>
            <a:pPr indent="-273050" lvl="0" marL="273050" rtl="0" algn="l">
              <a:lnSpc>
                <a:spcPct val="100000"/>
              </a:lnSpc>
              <a:spcBef>
                <a:spcPts val="520"/>
              </a:spcBef>
              <a:spcAft>
                <a:spcPts val="0"/>
              </a:spcAft>
              <a:buSzPts val="2470"/>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5"/>
          <p:cNvSpPr txBox="1"/>
          <p:nvPr>
            <p:ph type="title"/>
          </p:nvPr>
        </p:nvSpPr>
        <p:spPr>
          <a:xfrm>
            <a:off x="304800" y="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u="sng"/>
              <a:t>Steps in Process</a:t>
            </a:r>
            <a:endParaRPr/>
          </a:p>
        </p:txBody>
      </p:sp>
      <p:sp>
        <p:nvSpPr>
          <p:cNvPr id="401" name="Google Shape;401;p55"/>
          <p:cNvSpPr txBox="1"/>
          <p:nvPr>
            <p:ph idx="1" type="body"/>
          </p:nvPr>
        </p:nvSpPr>
        <p:spPr>
          <a:xfrm>
            <a:off x="457200" y="1143000"/>
            <a:ext cx="8229600" cy="4983163"/>
          </a:xfrm>
          <a:prstGeom prst="rect">
            <a:avLst/>
          </a:prstGeom>
          <a:noFill/>
          <a:ln>
            <a:noFill/>
          </a:ln>
        </p:spPr>
        <p:txBody>
          <a:bodyPr anchorCtr="0" anchor="t" bIns="45700" lIns="91425" spcFirstLastPara="1" rIns="91425" wrap="square" tIns="45700">
            <a:normAutofit fontScale="85000" lnSpcReduction="20000"/>
          </a:bodyPr>
          <a:lstStyle/>
          <a:p>
            <a:pPr indent="-274320" lvl="0" marL="274320" rtl="0" algn="l">
              <a:lnSpc>
                <a:spcPct val="100000"/>
              </a:lnSpc>
              <a:spcBef>
                <a:spcPts val="0"/>
              </a:spcBef>
              <a:spcAft>
                <a:spcPts val="0"/>
              </a:spcAft>
              <a:buClr>
                <a:schemeClr val="accent3"/>
              </a:buClr>
              <a:buSzPct val="95000"/>
              <a:buFont typeface="Noto Sans Symbols"/>
              <a:buChar char="⚫"/>
            </a:pPr>
            <a:r>
              <a:rPr lang="en-US"/>
              <a:t>Each step has a well-defined objective</a:t>
            </a:r>
            <a:endParaRPr/>
          </a:p>
          <a:p>
            <a:pPr indent="-274320" lvl="0" marL="274320" rtl="0" algn="l">
              <a:lnSpc>
                <a:spcPct val="100000"/>
              </a:lnSpc>
              <a:spcBef>
                <a:spcPts val="442"/>
              </a:spcBef>
              <a:spcAft>
                <a:spcPts val="0"/>
              </a:spcAft>
              <a:buClr>
                <a:schemeClr val="accent3"/>
              </a:buClr>
              <a:buSzPct val="95000"/>
              <a:buFont typeface="Noto Sans Symbols"/>
              <a:buChar char="⚫"/>
            </a:pPr>
            <a:r>
              <a:rPr lang="en-US"/>
              <a:t>Requires people with specific skills.</a:t>
            </a:r>
            <a:endParaRPr/>
          </a:p>
          <a:p>
            <a:pPr indent="-274320" lvl="0" marL="274320" rtl="0" algn="l">
              <a:lnSpc>
                <a:spcPct val="100000"/>
              </a:lnSpc>
              <a:spcBef>
                <a:spcPts val="442"/>
              </a:spcBef>
              <a:spcAft>
                <a:spcPts val="0"/>
              </a:spcAft>
              <a:buClr>
                <a:schemeClr val="accent3"/>
              </a:buClr>
              <a:buSzPct val="95000"/>
              <a:buFont typeface="Noto Sans Symbols"/>
              <a:buChar char="⚫"/>
            </a:pPr>
            <a:r>
              <a:rPr lang="en-US"/>
              <a:t> Uses specific techniques ,tools ,guidelines.</a:t>
            </a:r>
            <a:endParaRPr/>
          </a:p>
          <a:p>
            <a:pPr indent="-274320" lvl="0" marL="274320" rtl="0" algn="l">
              <a:lnSpc>
                <a:spcPct val="100000"/>
              </a:lnSpc>
              <a:spcBef>
                <a:spcPts val="442"/>
              </a:spcBef>
              <a:spcAft>
                <a:spcPts val="0"/>
              </a:spcAft>
              <a:buClr>
                <a:schemeClr val="accent3"/>
              </a:buClr>
              <a:buSzPct val="95000"/>
              <a:buFont typeface="Noto Sans Symbols"/>
              <a:buChar char="⚫"/>
            </a:pPr>
            <a:r>
              <a:rPr lang="en-US"/>
              <a:t>Takes specific inputs &amp; produces well defined output.</a:t>
            </a:r>
            <a:endParaRPr/>
          </a:p>
          <a:p>
            <a:pPr indent="-274320" lvl="0" marL="274320" rtl="0" algn="l">
              <a:lnSpc>
                <a:spcPct val="100000"/>
              </a:lnSpc>
              <a:spcBef>
                <a:spcPts val="442"/>
              </a:spcBef>
              <a:spcAft>
                <a:spcPts val="0"/>
              </a:spcAft>
              <a:buClr>
                <a:schemeClr val="accent3"/>
              </a:buClr>
              <a:buSzPct val="95000"/>
              <a:buFont typeface="Noto Sans Symbols"/>
              <a:buChar char="⚫"/>
            </a:pPr>
            <a:r>
              <a:rPr lang="en-US"/>
              <a:t>Step define when it may begin(Entry criteria) &amp; when it ends(exit criteria)</a:t>
            </a:r>
            <a:endParaRPr/>
          </a:p>
          <a:p>
            <a:pPr indent="-274320" lvl="0" marL="274320" rtl="0" algn="l">
              <a:lnSpc>
                <a:spcPct val="100000"/>
              </a:lnSpc>
              <a:spcBef>
                <a:spcPts val="442"/>
              </a:spcBef>
              <a:spcAft>
                <a:spcPts val="0"/>
              </a:spcAft>
              <a:buClr>
                <a:schemeClr val="accent3"/>
              </a:buClr>
              <a:buSzPct val="95000"/>
              <a:buFont typeface="Noto Sans Symbols"/>
              <a:buChar char="⚫"/>
            </a:pPr>
            <a:r>
              <a:rPr lang="en-US"/>
              <a:t>Step must be executed as per project plan that gives duration ,effort,resource,constrains.</a:t>
            </a:r>
            <a:endParaRPr/>
          </a:p>
          <a:p>
            <a:pPr indent="-274320" lvl="0" marL="274320" rtl="0" algn="l">
              <a:lnSpc>
                <a:spcPct val="100000"/>
              </a:lnSpc>
              <a:spcBef>
                <a:spcPts val="442"/>
              </a:spcBef>
              <a:spcAft>
                <a:spcPts val="0"/>
              </a:spcAft>
              <a:buClr>
                <a:schemeClr val="accent3"/>
              </a:buClr>
              <a:buSzPct val="95000"/>
              <a:buFont typeface="Noto Sans Symbols"/>
              <a:buChar char="⚫"/>
            </a:pPr>
            <a:r>
              <a:rPr lang="en-US"/>
              <a:t>It must produces informations for management so that corrective action can be taken.</a:t>
            </a:r>
            <a:endParaRPr/>
          </a:p>
          <a:p>
            <a:pPr indent="-246888" lvl="1" marL="640080" rtl="0" algn="l">
              <a:lnSpc>
                <a:spcPct val="100000"/>
              </a:lnSpc>
              <a:spcBef>
                <a:spcPts val="408"/>
              </a:spcBef>
              <a:spcAft>
                <a:spcPts val="0"/>
              </a:spcAft>
              <a:buSzPct val="85000"/>
              <a:buFont typeface="Noto Sans Symbols"/>
              <a:buChar char="⚫"/>
            </a:pPr>
            <a:r>
              <a:rPr lang="en-US"/>
              <a:t>E.g adding more resources.</a:t>
            </a:r>
            <a:endParaRPr/>
          </a:p>
          <a:p>
            <a:pPr indent="-274320" lvl="0" marL="274320" rtl="0" algn="l">
              <a:lnSpc>
                <a:spcPct val="100000"/>
              </a:lnSpc>
              <a:spcBef>
                <a:spcPts val="442"/>
              </a:spcBef>
              <a:spcAft>
                <a:spcPts val="0"/>
              </a:spcAft>
              <a:buClr>
                <a:schemeClr val="accent3"/>
              </a:buClr>
              <a:buSzPct val="95000"/>
              <a:buFont typeface="Noto Sans Symbols"/>
              <a:buChar char="⚫"/>
            </a:pPr>
            <a:r>
              <a:rPr lang="en-US"/>
              <a:t>A step ends in a review(V &amp;V)</a:t>
            </a:r>
            <a:endParaRPr/>
          </a:p>
          <a:p>
            <a:pPr indent="-246888" lvl="1" marL="640080" rtl="0" algn="l">
              <a:lnSpc>
                <a:spcPct val="100000"/>
              </a:lnSpc>
              <a:spcBef>
                <a:spcPts val="408"/>
              </a:spcBef>
              <a:spcAft>
                <a:spcPts val="0"/>
              </a:spcAft>
              <a:buSzPct val="85000"/>
              <a:buFont typeface="Noto Sans Symbols"/>
              <a:buChar char="⚫"/>
            </a:pPr>
            <a:r>
              <a:rPr lang="en-US"/>
              <a:t>Verification :</a:t>
            </a:r>
            <a:endParaRPr/>
          </a:p>
          <a:p>
            <a:pPr indent="-246887" lvl="2" marL="914400" rtl="0" algn="l">
              <a:lnSpc>
                <a:spcPct val="100000"/>
              </a:lnSpc>
              <a:spcBef>
                <a:spcPts val="357"/>
              </a:spcBef>
              <a:spcAft>
                <a:spcPts val="0"/>
              </a:spcAft>
              <a:buSzPct val="70000"/>
              <a:buFont typeface="Noto Sans Symbols"/>
              <a:buChar char="⚫"/>
            </a:pPr>
            <a:r>
              <a:rPr lang="en-US"/>
              <a:t>Check consistency of outputs with inputs(of the step)</a:t>
            </a:r>
            <a:endParaRPr/>
          </a:p>
          <a:p>
            <a:pPr indent="-246888" lvl="1" marL="640080" rtl="0" algn="l">
              <a:lnSpc>
                <a:spcPct val="100000"/>
              </a:lnSpc>
              <a:spcBef>
                <a:spcPts val="408"/>
              </a:spcBef>
              <a:spcAft>
                <a:spcPts val="0"/>
              </a:spcAft>
              <a:buSzPct val="85000"/>
              <a:buFont typeface="Noto Sans Symbols"/>
              <a:buChar char="⚫"/>
            </a:pPr>
            <a:r>
              <a:rPr lang="en-US"/>
              <a:t>Validation:</a:t>
            </a:r>
            <a:endParaRPr/>
          </a:p>
          <a:p>
            <a:pPr indent="-246887" lvl="2" marL="914400" rtl="0" algn="l">
              <a:lnSpc>
                <a:spcPct val="100000"/>
              </a:lnSpc>
              <a:spcBef>
                <a:spcPts val="357"/>
              </a:spcBef>
              <a:spcAft>
                <a:spcPts val="0"/>
              </a:spcAft>
              <a:buSzPct val="70000"/>
              <a:buFont typeface="Noto Sans Symbols"/>
              <a:buChar char="⚫"/>
            </a:pPr>
            <a:r>
              <a:rPr lang="en-US"/>
              <a:t>Check consistency with user needs.</a:t>
            </a:r>
            <a:endParaRPr/>
          </a:p>
          <a:p>
            <a:pPr indent="-167543" lvl="2" marL="914400" rtl="0" algn="l">
              <a:lnSpc>
                <a:spcPct val="100000"/>
              </a:lnSpc>
              <a:spcBef>
                <a:spcPts val="357"/>
              </a:spcBef>
              <a:spcAft>
                <a:spcPts val="0"/>
              </a:spcAft>
              <a:buSzPct val="70000"/>
              <a:buFont typeface="Noto Sans Symbols"/>
              <a:buNone/>
            </a:pPr>
            <a:r>
              <a:t/>
            </a:r>
            <a:endParaRPr/>
          </a:p>
          <a:p>
            <a:pPr indent="-167543" lvl="2" marL="914400" rtl="0" algn="l">
              <a:lnSpc>
                <a:spcPct val="100000"/>
              </a:lnSpc>
              <a:spcBef>
                <a:spcPts val="357"/>
              </a:spcBef>
              <a:spcAft>
                <a:spcPts val="0"/>
              </a:spcAft>
              <a:buSzPct val="70000"/>
              <a:buFont typeface="Noto Sans Symbols"/>
              <a:buNone/>
            </a:pPr>
            <a:r>
              <a:t/>
            </a:r>
            <a:endParaRPr/>
          </a:p>
        </p:txBody>
      </p:sp>
      <p:pic>
        <p:nvPicPr>
          <p:cNvPr descr="dadar sign..JPG" id="402" name="Google Shape;402;p55"/>
          <p:cNvPicPr preferRelativeResize="0"/>
          <p:nvPr/>
        </p:nvPicPr>
        <p:blipFill rotWithShape="1">
          <a:blip r:embed="rId3">
            <a:alphaModFix/>
          </a:blip>
          <a:srcRect b="0" l="0" r="0" t="0"/>
          <a:stretch/>
        </p:blipFill>
        <p:spPr>
          <a:xfrm>
            <a:off x="7947025" y="6096000"/>
            <a:ext cx="1196975" cy="762000"/>
          </a:xfrm>
          <a:prstGeom prst="rect">
            <a:avLst/>
          </a:prstGeom>
          <a:noFill/>
          <a:ln>
            <a:noFill/>
          </a:ln>
        </p:spPr>
      </p:pic>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7" name="Shape 2817"/>
        <p:cNvGrpSpPr/>
        <p:nvPr/>
      </p:nvGrpSpPr>
      <p:grpSpPr>
        <a:xfrm>
          <a:off x="0" y="0"/>
          <a:ext cx="0" cy="0"/>
          <a:chOff x="0" y="0"/>
          <a:chExt cx="0" cy="0"/>
        </a:xfrm>
      </p:grpSpPr>
      <p:sp>
        <p:nvSpPr>
          <p:cNvPr id="2818" name="Google Shape;2818;p316"/>
          <p:cNvSpPr txBox="1"/>
          <p:nvPr>
            <p:ph idx="1" type="body"/>
          </p:nvPr>
        </p:nvSpPr>
        <p:spPr>
          <a:xfrm>
            <a:off x="457200" y="304800"/>
            <a:ext cx="8229600" cy="6019801"/>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None/>
            </a:pPr>
            <a:r>
              <a:rPr lang="en-US"/>
              <a:t>Different types of software documents can broadly be classified into the following: </a:t>
            </a:r>
            <a:endParaRPr/>
          </a:p>
          <a:p>
            <a:pPr indent="-116204" lvl="0" marL="273050" rtl="0" algn="l">
              <a:lnSpc>
                <a:spcPct val="100000"/>
              </a:lnSpc>
              <a:spcBef>
                <a:spcPts val="520"/>
              </a:spcBef>
              <a:spcAft>
                <a:spcPts val="0"/>
              </a:spcAft>
              <a:buSzPts val="2470"/>
              <a:buNone/>
            </a:pPr>
            <a:r>
              <a:t/>
            </a:r>
            <a:endParaRPr/>
          </a:p>
          <a:p>
            <a:pPr indent="-273050" lvl="0" marL="273050" rtl="0" algn="l">
              <a:lnSpc>
                <a:spcPct val="100000"/>
              </a:lnSpc>
              <a:spcBef>
                <a:spcPts val="520"/>
              </a:spcBef>
              <a:spcAft>
                <a:spcPts val="0"/>
              </a:spcAft>
              <a:buSzPts val="2470"/>
              <a:buChar char="⚫"/>
            </a:pPr>
            <a:r>
              <a:rPr lang="en-US"/>
              <a:t>Internal documentation </a:t>
            </a:r>
            <a:endParaRPr/>
          </a:p>
          <a:p>
            <a:pPr indent="-116204" lvl="0" marL="273050" rtl="0" algn="l">
              <a:lnSpc>
                <a:spcPct val="100000"/>
              </a:lnSpc>
              <a:spcBef>
                <a:spcPts val="520"/>
              </a:spcBef>
              <a:spcAft>
                <a:spcPts val="0"/>
              </a:spcAft>
              <a:buSzPts val="2470"/>
              <a:buNone/>
            </a:pPr>
            <a:r>
              <a:t/>
            </a:r>
            <a:endParaRPr/>
          </a:p>
          <a:p>
            <a:pPr indent="-273050" lvl="0" marL="273050" rtl="0" algn="l">
              <a:lnSpc>
                <a:spcPct val="100000"/>
              </a:lnSpc>
              <a:spcBef>
                <a:spcPts val="520"/>
              </a:spcBef>
              <a:spcAft>
                <a:spcPts val="0"/>
              </a:spcAft>
              <a:buSzPts val="2470"/>
              <a:buChar char="⚫"/>
            </a:pPr>
            <a:r>
              <a:rPr lang="en-US"/>
              <a:t>External documentation </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2" name="Shape 2822"/>
        <p:cNvGrpSpPr/>
        <p:nvPr/>
      </p:nvGrpSpPr>
      <p:grpSpPr>
        <a:xfrm>
          <a:off x="0" y="0"/>
          <a:ext cx="0" cy="0"/>
          <a:chOff x="0" y="0"/>
          <a:chExt cx="0" cy="0"/>
        </a:xfrm>
      </p:grpSpPr>
      <p:sp>
        <p:nvSpPr>
          <p:cNvPr id="2823" name="Google Shape;2823;p317"/>
          <p:cNvSpPr txBox="1"/>
          <p:nvPr>
            <p:ph type="title"/>
          </p:nvPr>
        </p:nvSpPr>
        <p:spPr>
          <a:xfrm>
            <a:off x="533400" y="38100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br>
              <a:rPr lang="en-US"/>
            </a:br>
            <a:r>
              <a:rPr lang="en-US"/>
              <a:t>Internal documentation </a:t>
            </a:r>
            <a:br>
              <a:rPr lang="en-US"/>
            </a:br>
            <a:endParaRPr/>
          </a:p>
        </p:txBody>
      </p:sp>
      <p:sp>
        <p:nvSpPr>
          <p:cNvPr id="2824" name="Google Shape;2824;p317"/>
          <p:cNvSpPr txBox="1"/>
          <p:nvPr>
            <p:ph idx="1" type="body"/>
          </p:nvPr>
        </p:nvSpPr>
        <p:spPr>
          <a:xfrm>
            <a:off x="457200" y="1676400"/>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280"/>
              <a:buChar char="⚫"/>
            </a:pPr>
            <a:r>
              <a:rPr lang="en-US" sz="2400"/>
              <a:t>Internal documentation is also provided through the useful variable names, module and function headers, code indentation, code structuring, use of enumerated types and constant identifiers, use of user-defined data types, etc</a:t>
            </a:r>
            <a:r>
              <a:rPr lang="en-US" sz="2800"/>
              <a:t>. </a:t>
            </a:r>
            <a:endParaRPr/>
          </a:p>
          <a:p>
            <a:pPr indent="-116204" lvl="0" marL="273050" rtl="0" algn="l">
              <a:lnSpc>
                <a:spcPct val="100000"/>
              </a:lnSpc>
              <a:spcBef>
                <a:spcPts val="520"/>
              </a:spcBef>
              <a:spcAft>
                <a:spcPts val="0"/>
              </a:spcAft>
              <a:buSzPts val="2470"/>
              <a:buNone/>
            </a:pPr>
            <a:r>
              <a:t/>
            </a:r>
            <a:endParaRPr/>
          </a:p>
          <a:p>
            <a:pPr indent="-273050" lvl="0" marL="273050" rtl="0" algn="l">
              <a:lnSpc>
                <a:spcPct val="100000"/>
              </a:lnSpc>
              <a:spcBef>
                <a:spcPts val="480"/>
              </a:spcBef>
              <a:spcAft>
                <a:spcPts val="0"/>
              </a:spcAft>
              <a:buSzPts val="2280"/>
              <a:buChar char="⚫"/>
            </a:pPr>
            <a:r>
              <a:rPr lang="en-US" sz="2400"/>
              <a:t>Good software development organizations usually ensure good internal documentation by appropriately formulating their coding standards and coding guidelines. </a:t>
            </a:r>
            <a:endParaRPr sz="2400"/>
          </a:p>
        </p:txBody>
      </p:sp>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8" name="Shape 2828"/>
        <p:cNvGrpSpPr/>
        <p:nvPr/>
      </p:nvGrpSpPr>
      <p:grpSpPr>
        <a:xfrm>
          <a:off x="0" y="0"/>
          <a:ext cx="0" cy="0"/>
          <a:chOff x="0" y="0"/>
          <a:chExt cx="0" cy="0"/>
        </a:xfrm>
      </p:grpSpPr>
      <p:sp>
        <p:nvSpPr>
          <p:cNvPr id="2829" name="Google Shape;2829;p318"/>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External documentation </a:t>
            </a:r>
            <a:endParaRPr/>
          </a:p>
        </p:txBody>
      </p:sp>
      <p:sp>
        <p:nvSpPr>
          <p:cNvPr id="2830" name="Google Shape;2830;p318"/>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280"/>
              <a:buNone/>
            </a:pPr>
            <a:r>
              <a:rPr lang="en-US" sz="2400"/>
              <a:t>	</a:t>
            </a:r>
            <a:endParaRPr/>
          </a:p>
          <a:p>
            <a:pPr indent="-273050" lvl="0" marL="273050" rtl="0" algn="l">
              <a:lnSpc>
                <a:spcPct val="100000"/>
              </a:lnSpc>
              <a:spcBef>
                <a:spcPts val="480"/>
              </a:spcBef>
              <a:spcAft>
                <a:spcPts val="0"/>
              </a:spcAft>
              <a:buSzPts val="2280"/>
              <a:buNone/>
            </a:pPr>
            <a:r>
              <a:rPr lang="en-US" sz="2400"/>
              <a:t>	External documentation is provided through various types of supporting documents such as users’ manual, software requirements specification document, design document, test documents, etc. </a:t>
            </a:r>
            <a:endParaRPr/>
          </a:p>
          <a:p>
            <a:pPr indent="-128270" lvl="0" marL="273050" rtl="0" algn="l">
              <a:lnSpc>
                <a:spcPct val="100000"/>
              </a:lnSpc>
              <a:spcBef>
                <a:spcPts val="480"/>
              </a:spcBef>
              <a:spcAft>
                <a:spcPts val="0"/>
              </a:spcAft>
              <a:buSzPts val="2280"/>
              <a:buNone/>
            </a:pPr>
            <a:r>
              <a:t/>
            </a:r>
            <a:endParaRPr sz="2400"/>
          </a:p>
        </p:txBody>
      </p:sp>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4" name="Shape 2834"/>
        <p:cNvGrpSpPr/>
        <p:nvPr/>
      </p:nvGrpSpPr>
      <p:grpSpPr>
        <a:xfrm>
          <a:off x="0" y="0"/>
          <a:ext cx="0" cy="0"/>
          <a:chOff x="0" y="0"/>
          <a:chExt cx="0" cy="0"/>
        </a:xfrm>
      </p:grpSpPr>
      <p:sp>
        <p:nvSpPr>
          <p:cNvPr id="2835" name="Google Shape;2835;p319"/>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		Program Testing </a:t>
            </a:r>
            <a:endParaRPr/>
          </a:p>
        </p:txBody>
      </p:sp>
      <p:sp>
        <p:nvSpPr>
          <p:cNvPr id="2836" name="Google Shape;2836;p319"/>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280"/>
              <a:buChar char="⚫"/>
            </a:pPr>
            <a:r>
              <a:rPr lang="en-US" sz="2400"/>
              <a:t>Testing a program consists of providing the program with a set of test inputs (or test cases) and observing if the program behaves as expected. </a:t>
            </a:r>
            <a:endParaRPr/>
          </a:p>
          <a:p>
            <a:pPr indent="-273050" lvl="0" marL="273050" rtl="0" algn="l">
              <a:lnSpc>
                <a:spcPct val="100000"/>
              </a:lnSpc>
              <a:spcBef>
                <a:spcPts val="480"/>
              </a:spcBef>
              <a:spcAft>
                <a:spcPts val="0"/>
              </a:spcAft>
              <a:buSzPts val="2280"/>
              <a:buNone/>
            </a:pPr>
            <a:r>
              <a:rPr lang="en-US" sz="2400">
                <a:solidFill>
                  <a:srgbClr val="FF0000"/>
                </a:solidFill>
              </a:rPr>
              <a:t>Some commonly used terms associated with testing are:</a:t>
            </a:r>
            <a:endParaRPr/>
          </a:p>
          <a:p>
            <a:pPr indent="-273050" lvl="0" marL="273050" rtl="0" algn="l">
              <a:lnSpc>
                <a:spcPct val="100000"/>
              </a:lnSpc>
              <a:spcBef>
                <a:spcPts val="400"/>
              </a:spcBef>
              <a:spcAft>
                <a:spcPts val="0"/>
              </a:spcAft>
              <a:buSzPts val="1900"/>
              <a:buChar char="⚫"/>
            </a:pPr>
            <a:r>
              <a:rPr b="1" lang="en-US" sz="2000"/>
              <a:t>Failure</a:t>
            </a:r>
            <a:r>
              <a:rPr lang="en-US" sz="2000"/>
              <a:t>: This is a manifestation of an error (or defect or bug). But, the mere presence of an error may not necessarily lead to a failure. </a:t>
            </a:r>
            <a:endParaRPr/>
          </a:p>
          <a:p>
            <a:pPr indent="-273050" lvl="0" marL="273050" rtl="0" algn="l">
              <a:lnSpc>
                <a:spcPct val="100000"/>
              </a:lnSpc>
              <a:spcBef>
                <a:spcPts val="400"/>
              </a:spcBef>
              <a:spcAft>
                <a:spcPts val="0"/>
              </a:spcAft>
              <a:buSzPts val="1900"/>
              <a:buChar char="⚫"/>
            </a:pPr>
            <a:r>
              <a:rPr b="1" lang="en-US" sz="2000"/>
              <a:t>Test case</a:t>
            </a:r>
            <a:r>
              <a:rPr lang="en-US" sz="2000"/>
              <a:t>: This is the triplet </a:t>
            </a:r>
            <a:r>
              <a:rPr b="1" lang="en-US" sz="2000"/>
              <a:t>[I,S,O]</a:t>
            </a:r>
            <a:r>
              <a:rPr lang="en-US" sz="2000"/>
              <a:t>, where I is the data input to the system, S is the state of the system at which the data is input, and O is the expected output of the system. </a:t>
            </a:r>
            <a:endParaRPr/>
          </a:p>
          <a:p>
            <a:pPr indent="-273050" lvl="0" marL="273050" rtl="0" algn="l">
              <a:lnSpc>
                <a:spcPct val="100000"/>
              </a:lnSpc>
              <a:spcBef>
                <a:spcPts val="400"/>
              </a:spcBef>
              <a:spcAft>
                <a:spcPts val="0"/>
              </a:spcAft>
              <a:buSzPts val="1900"/>
              <a:buChar char="⚫"/>
            </a:pPr>
            <a:r>
              <a:rPr b="1" lang="en-US" sz="2000"/>
              <a:t> Test suite</a:t>
            </a:r>
            <a:r>
              <a:rPr lang="en-US" sz="2000"/>
              <a:t>: This is the set of all test cases with which a given software product is to be tested. </a:t>
            </a:r>
            <a:endParaRPr/>
          </a:p>
          <a:p>
            <a:pPr indent="-273050" lvl="0" marL="273050" rtl="0" algn="l">
              <a:lnSpc>
                <a:spcPct val="100000"/>
              </a:lnSpc>
              <a:spcBef>
                <a:spcPts val="480"/>
              </a:spcBef>
              <a:spcAft>
                <a:spcPts val="0"/>
              </a:spcAft>
              <a:buSzPts val="2280"/>
              <a:buNone/>
            </a:pPr>
            <a:r>
              <a:t/>
            </a:r>
            <a:endParaRPr sz="2400">
              <a:solidFill>
                <a:srgbClr val="FF0000"/>
              </a:solidFill>
            </a:endParaRPr>
          </a:p>
        </p:txBody>
      </p:sp>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0" name="Shape 2840"/>
        <p:cNvGrpSpPr/>
        <p:nvPr/>
      </p:nvGrpSpPr>
      <p:grpSpPr>
        <a:xfrm>
          <a:off x="0" y="0"/>
          <a:ext cx="0" cy="0"/>
          <a:chOff x="0" y="0"/>
          <a:chExt cx="0" cy="0"/>
        </a:xfrm>
      </p:grpSpPr>
      <p:sp>
        <p:nvSpPr>
          <p:cNvPr id="2841" name="Google Shape;2841;p320"/>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solidFill>
                  <a:srgbClr val="FF0000"/>
                </a:solidFill>
              </a:rPr>
              <a:t>Aim of testing </a:t>
            </a:r>
            <a:endParaRPr>
              <a:solidFill>
                <a:srgbClr val="FF0000"/>
              </a:solidFill>
            </a:endParaRPr>
          </a:p>
        </p:txBody>
      </p:sp>
      <p:sp>
        <p:nvSpPr>
          <p:cNvPr id="2842" name="Google Shape;2842;p320"/>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It is not possible to guarantee that the software is error free. </a:t>
            </a:r>
            <a:endParaRPr/>
          </a:p>
          <a:p>
            <a:pPr indent="-273050" lvl="0" marL="273050" rtl="0" algn="l">
              <a:lnSpc>
                <a:spcPct val="100000"/>
              </a:lnSpc>
              <a:spcBef>
                <a:spcPts val="520"/>
              </a:spcBef>
              <a:spcAft>
                <a:spcPts val="0"/>
              </a:spcAft>
              <a:buSzPts val="2470"/>
              <a:buChar char="⚫"/>
            </a:pPr>
            <a:r>
              <a:rPr lang="en-US"/>
              <a:t>This is because of the fact that the input data domain of most software products is very large. </a:t>
            </a:r>
            <a:endParaRPr/>
          </a:p>
          <a:p>
            <a:pPr indent="-273050" lvl="0" marL="273050" rtl="0" algn="l">
              <a:lnSpc>
                <a:spcPct val="100000"/>
              </a:lnSpc>
              <a:spcBef>
                <a:spcPts val="520"/>
              </a:spcBef>
              <a:spcAft>
                <a:spcPts val="0"/>
              </a:spcAft>
              <a:buSzPts val="2470"/>
              <a:buChar char="⚫"/>
            </a:pPr>
            <a:r>
              <a:rPr lang="en-US"/>
              <a:t>Even with this practical limitation of the testing process, the importance of testing should not be underestimated. </a:t>
            </a:r>
            <a:endParaRPr/>
          </a:p>
          <a:p>
            <a:pPr indent="-273050" lvl="0" marL="273050" rtl="0" algn="l">
              <a:lnSpc>
                <a:spcPct val="100000"/>
              </a:lnSpc>
              <a:spcBef>
                <a:spcPts val="520"/>
              </a:spcBef>
              <a:spcAft>
                <a:spcPts val="0"/>
              </a:spcAft>
              <a:buSzPts val="2470"/>
              <a:buChar char="⚫"/>
            </a:pPr>
            <a:r>
              <a:rPr lang="en-US"/>
              <a:t>Thus testing provides a practical way of reducing defects in a system and increasing the users’ confidence in a developed system. </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6" name="Shape 2846"/>
        <p:cNvGrpSpPr/>
        <p:nvPr/>
      </p:nvGrpSpPr>
      <p:grpSpPr>
        <a:xfrm>
          <a:off x="0" y="0"/>
          <a:ext cx="0" cy="0"/>
          <a:chOff x="0" y="0"/>
          <a:chExt cx="0" cy="0"/>
        </a:xfrm>
      </p:grpSpPr>
      <p:sp>
        <p:nvSpPr>
          <p:cNvPr id="2847" name="Google Shape;2847;p321"/>
          <p:cNvSpPr txBox="1"/>
          <p:nvPr>
            <p:ph type="title"/>
          </p:nvPr>
        </p:nvSpPr>
        <p:spPr>
          <a:xfrm>
            <a:off x="228600" y="457200"/>
            <a:ext cx="89154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sz="4800"/>
              <a:t>Differentiate between verification and validation. </a:t>
            </a:r>
            <a:endParaRPr sz="4800"/>
          </a:p>
        </p:txBody>
      </p:sp>
      <p:sp>
        <p:nvSpPr>
          <p:cNvPr id="2848" name="Google Shape;2848;p321"/>
          <p:cNvSpPr txBox="1"/>
          <p:nvPr>
            <p:ph idx="1" type="body"/>
          </p:nvPr>
        </p:nvSpPr>
        <p:spPr>
          <a:xfrm>
            <a:off x="228600" y="1600200"/>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Verification is the process of determining whether the output of one phase of software development conforms to that of its previous phase, whereas validation is the process of determining whether a fully developed system conforms to its requirements specification. </a:t>
            </a:r>
            <a:endParaRPr/>
          </a:p>
          <a:p>
            <a:pPr indent="-273050" lvl="0" marL="273050" rtl="0" algn="l">
              <a:lnSpc>
                <a:spcPct val="100000"/>
              </a:lnSpc>
              <a:spcBef>
                <a:spcPts val="520"/>
              </a:spcBef>
              <a:spcAft>
                <a:spcPts val="0"/>
              </a:spcAft>
              <a:buSzPts val="2470"/>
              <a:buChar char="⚫"/>
            </a:pPr>
            <a:r>
              <a:rPr lang="en-US"/>
              <a:t>Thus while verification is concerned with phase containment of errors, the aim of validation is that the final product be error free. </a:t>
            </a:r>
            <a:endParaRPr/>
          </a:p>
        </p:txBody>
      </p:sp>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2" name="Shape 2852"/>
        <p:cNvGrpSpPr/>
        <p:nvPr/>
      </p:nvGrpSpPr>
      <p:grpSpPr>
        <a:xfrm>
          <a:off x="0" y="0"/>
          <a:ext cx="0" cy="0"/>
          <a:chOff x="0" y="0"/>
          <a:chExt cx="0" cy="0"/>
        </a:xfrm>
      </p:grpSpPr>
      <p:sp>
        <p:nvSpPr>
          <p:cNvPr id="2853" name="Google Shape;2853;p322"/>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Testing activities</a:t>
            </a:r>
            <a:endParaRPr/>
          </a:p>
        </p:txBody>
      </p:sp>
      <p:sp>
        <p:nvSpPr>
          <p:cNvPr id="2854" name="Google Shape;2854;p322"/>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Test suite design</a:t>
            </a:r>
            <a:endParaRPr/>
          </a:p>
          <a:p>
            <a:pPr indent="-273050" lvl="0" marL="273050" rtl="0" algn="l">
              <a:lnSpc>
                <a:spcPct val="100000"/>
              </a:lnSpc>
              <a:spcBef>
                <a:spcPts val="520"/>
              </a:spcBef>
              <a:spcAft>
                <a:spcPts val="0"/>
              </a:spcAft>
              <a:buSzPts val="2470"/>
              <a:buChar char="⚫"/>
            </a:pPr>
            <a:r>
              <a:rPr lang="en-US"/>
              <a:t>Running test cases &amp; checking the result to detect failure</a:t>
            </a:r>
            <a:endParaRPr/>
          </a:p>
          <a:p>
            <a:pPr indent="-273050" lvl="0" marL="273050" rtl="0" algn="l">
              <a:lnSpc>
                <a:spcPct val="100000"/>
              </a:lnSpc>
              <a:spcBef>
                <a:spcPts val="520"/>
              </a:spcBef>
              <a:spcAft>
                <a:spcPts val="0"/>
              </a:spcAft>
              <a:buSzPts val="2470"/>
              <a:buChar char="⚫"/>
            </a:pPr>
            <a:r>
              <a:rPr lang="en-US"/>
              <a:t>Debugging</a:t>
            </a:r>
            <a:endParaRPr/>
          </a:p>
          <a:p>
            <a:pPr indent="-273050" lvl="0" marL="273050" rtl="0" algn="l">
              <a:lnSpc>
                <a:spcPct val="100000"/>
              </a:lnSpc>
              <a:spcBef>
                <a:spcPts val="520"/>
              </a:spcBef>
              <a:spcAft>
                <a:spcPts val="0"/>
              </a:spcAft>
              <a:buSzPts val="2470"/>
              <a:buChar char="⚫"/>
            </a:pPr>
            <a:r>
              <a:rPr lang="en-US"/>
              <a:t>Error Correction</a:t>
            </a:r>
            <a:endParaRPr/>
          </a:p>
        </p:txBody>
      </p:sp>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8" name="Shape 2858"/>
        <p:cNvGrpSpPr/>
        <p:nvPr/>
      </p:nvGrpSpPr>
      <p:grpSpPr>
        <a:xfrm>
          <a:off x="0" y="0"/>
          <a:ext cx="0" cy="0"/>
          <a:chOff x="0" y="0"/>
          <a:chExt cx="0" cy="0"/>
        </a:xfrm>
      </p:grpSpPr>
      <p:sp>
        <p:nvSpPr>
          <p:cNvPr id="2859" name="Google Shape;2859;p323"/>
          <p:cNvSpPr txBox="1"/>
          <p:nvPr>
            <p:ph type="title"/>
          </p:nvPr>
        </p:nvSpPr>
        <p:spPr>
          <a:xfrm>
            <a:off x="381000" y="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Design of Test Case</a:t>
            </a:r>
            <a:endParaRPr/>
          </a:p>
        </p:txBody>
      </p:sp>
      <p:sp>
        <p:nvSpPr>
          <p:cNvPr id="2860" name="Google Shape;2860;p323"/>
          <p:cNvSpPr txBox="1"/>
          <p:nvPr>
            <p:ph idx="1" type="body"/>
          </p:nvPr>
        </p:nvSpPr>
        <p:spPr>
          <a:xfrm>
            <a:off x="457200" y="1143000"/>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When test cases are designed based on random input data, many of the test cases do not contribute to the significance of the test suite . That is ,they do not help detect any additional defects not already being detected by other test cases in the suite.</a:t>
            </a:r>
            <a:endParaRPr/>
          </a:p>
          <a:p>
            <a:pPr indent="-273050" lvl="0" marL="273050" rtl="0" algn="l">
              <a:lnSpc>
                <a:spcPct val="100000"/>
              </a:lnSpc>
              <a:spcBef>
                <a:spcPts val="520"/>
              </a:spcBef>
              <a:spcAft>
                <a:spcPts val="0"/>
              </a:spcAft>
              <a:buSzPts val="2470"/>
              <a:buChar char="⚫"/>
            </a:pPr>
            <a:r>
              <a:rPr lang="en-US"/>
              <a:t> 		</a:t>
            </a:r>
            <a:r>
              <a:rPr b="1" lang="en-US"/>
              <a:t>If (x&gt;y) max = x; </a:t>
            </a:r>
            <a:endParaRPr/>
          </a:p>
          <a:p>
            <a:pPr indent="-273050" lvl="0" marL="273050" rtl="0" algn="l">
              <a:lnSpc>
                <a:spcPct val="100000"/>
              </a:lnSpc>
              <a:spcBef>
                <a:spcPts val="520"/>
              </a:spcBef>
              <a:spcAft>
                <a:spcPts val="0"/>
              </a:spcAft>
              <a:buSzPts val="2470"/>
              <a:buNone/>
            </a:pPr>
            <a:r>
              <a:rPr b="1" lang="en-US"/>
              <a:t>                              else max = x; </a:t>
            </a:r>
            <a:endParaRPr/>
          </a:p>
          <a:p>
            <a:pPr indent="-273050" lvl="0" marL="273050" rtl="0" algn="l">
              <a:lnSpc>
                <a:spcPct val="100000"/>
              </a:lnSpc>
              <a:spcBef>
                <a:spcPts val="400"/>
              </a:spcBef>
              <a:spcAft>
                <a:spcPts val="0"/>
              </a:spcAft>
              <a:buSzPts val="1900"/>
              <a:buNone/>
            </a:pPr>
            <a:r>
              <a:rPr lang="en-US" sz="2000"/>
              <a:t>For the above code segment, the test suite, </a:t>
            </a:r>
            <a:r>
              <a:rPr b="1" lang="en-US" sz="2000"/>
              <a:t>{(x=3,y=2);(x=2,y=3)} can detect the error, whereas a larger test suite {(x=3,y=2);(x=4,y=3);(x=5,y=1)} does not detect the error. </a:t>
            </a:r>
            <a:endParaRPr/>
          </a:p>
          <a:p>
            <a:pPr indent="-273050" lvl="0" marL="273050" rtl="0" algn="l">
              <a:lnSpc>
                <a:spcPct val="100000"/>
              </a:lnSpc>
              <a:spcBef>
                <a:spcPts val="400"/>
              </a:spcBef>
              <a:spcAft>
                <a:spcPts val="0"/>
              </a:spcAft>
              <a:buSzPts val="1900"/>
              <a:buNone/>
            </a:pPr>
            <a:r>
              <a:t/>
            </a:r>
            <a:endParaRPr b="1" sz="2000"/>
          </a:p>
          <a:p>
            <a:pPr indent="-273050" lvl="0" marL="273050" rtl="0" algn="l">
              <a:lnSpc>
                <a:spcPct val="100000"/>
              </a:lnSpc>
              <a:spcBef>
                <a:spcPts val="400"/>
              </a:spcBef>
              <a:spcAft>
                <a:spcPts val="0"/>
              </a:spcAft>
              <a:buSzPts val="1900"/>
              <a:buChar char="⚫"/>
            </a:pPr>
            <a:r>
              <a:rPr lang="en-US" sz="2000"/>
              <a:t>Therefore, systematic approaches should be followed to design an optimal test suite. In an optimal test suite, each test case is designed to detect different errors. </a:t>
            </a:r>
            <a:endParaRPr b="1" sz="2000"/>
          </a:p>
          <a:p>
            <a:pPr indent="-273050" lvl="0" marL="273050" rtl="0" algn="l">
              <a:lnSpc>
                <a:spcPct val="100000"/>
              </a:lnSpc>
              <a:spcBef>
                <a:spcPts val="400"/>
              </a:spcBef>
              <a:spcAft>
                <a:spcPts val="0"/>
              </a:spcAft>
              <a:buSzPts val="1900"/>
              <a:buNone/>
            </a:pPr>
            <a:r>
              <a:t/>
            </a:r>
            <a:endParaRPr sz="2000"/>
          </a:p>
        </p:txBody>
      </p:sp>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4" name="Shape 2864"/>
        <p:cNvGrpSpPr/>
        <p:nvPr/>
      </p:nvGrpSpPr>
      <p:grpSpPr>
        <a:xfrm>
          <a:off x="0" y="0"/>
          <a:ext cx="0" cy="0"/>
          <a:chOff x="0" y="0"/>
          <a:chExt cx="0" cy="0"/>
        </a:xfrm>
      </p:grpSpPr>
      <p:sp>
        <p:nvSpPr>
          <p:cNvPr id="2865" name="Google Shape;2865;p324"/>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sz="4000"/>
              <a:t>Functional testing vs. Structural testing </a:t>
            </a:r>
            <a:endParaRPr sz="4000"/>
          </a:p>
        </p:txBody>
      </p:sp>
      <p:sp>
        <p:nvSpPr>
          <p:cNvPr id="2866" name="Google Shape;2866;p324"/>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In the black-box testing approach, test cases are designed using only the functional specification of the software, i.e. without any knowledge of the internal structure of the software. For this reason, black-box testing is known as functional testing. </a:t>
            </a:r>
            <a:endParaRPr/>
          </a:p>
          <a:p>
            <a:pPr indent="-273050" lvl="0" marL="273050" rtl="0" algn="l">
              <a:lnSpc>
                <a:spcPct val="100000"/>
              </a:lnSpc>
              <a:spcBef>
                <a:spcPts val="520"/>
              </a:spcBef>
              <a:spcAft>
                <a:spcPts val="0"/>
              </a:spcAft>
              <a:buSzPts val="2470"/>
              <a:buChar char="⚫"/>
            </a:pPr>
            <a:r>
              <a:rPr lang="en-US"/>
              <a:t>On the other hand, in the white-box testing approach, designing test cases requires thorough knowledge about the internal structure of software, and therefore the white-box testing is called structural testing.. </a:t>
            </a:r>
            <a:endParaRPr/>
          </a:p>
        </p:txBody>
      </p:sp>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0" name="Shape 2870"/>
        <p:cNvGrpSpPr/>
        <p:nvPr/>
      </p:nvGrpSpPr>
      <p:grpSpPr>
        <a:xfrm>
          <a:off x="0" y="0"/>
          <a:ext cx="0" cy="0"/>
          <a:chOff x="0" y="0"/>
          <a:chExt cx="0" cy="0"/>
        </a:xfrm>
      </p:grpSpPr>
      <p:sp>
        <p:nvSpPr>
          <p:cNvPr id="2871" name="Google Shape;2871;p325"/>
          <p:cNvSpPr txBox="1"/>
          <p:nvPr>
            <p:ph type="title"/>
          </p:nvPr>
        </p:nvSpPr>
        <p:spPr>
          <a:xfrm>
            <a:off x="381000" y="30480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b="1" lang="en-US" sz="3600"/>
              <a:t>Testing in the large vs. testing in the small </a:t>
            </a:r>
            <a:endParaRPr b="1" sz="3600"/>
          </a:p>
        </p:txBody>
      </p:sp>
      <p:sp>
        <p:nvSpPr>
          <p:cNvPr id="2872" name="Google Shape;2872;p325"/>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Software products are normally tested first at the individual component (or unit) level. </a:t>
            </a:r>
            <a:endParaRPr/>
          </a:p>
          <a:p>
            <a:pPr indent="-273050" lvl="0" marL="273050" rtl="0" algn="l">
              <a:lnSpc>
                <a:spcPct val="100000"/>
              </a:lnSpc>
              <a:spcBef>
                <a:spcPts val="520"/>
              </a:spcBef>
              <a:spcAft>
                <a:spcPts val="0"/>
              </a:spcAft>
              <a:buSzPts val="2470"/>
              <a:buChar char="⚫"/>
            </a:pPr>
            <a:r>
              <a:rPr lang="en-US"/>
              <a:t>After testing all the components individually, the components are slowly integrated and tested at each level of integration (integration testing) </a:t>
            </a:r>
            <a:endParaRPr/>
          </a:p>
          <a:p>
            <a:pPr indent="-273050" lvl="0" marL="273050" rtl="0" algn="l">
              <a:lnSpc>
                <a:spcPct val="100000"/>
              </a:lnSpc>
              <a:spcBef>
                <a:spcPts val="520"/>
              </a:spcBef>
              <a:spcAft>
                <a:spcPts val="0"/>
              </a:spcAft>
              <a:buSzPts val="2470"/>
              <a:buChar char="⚫"/>
            </a:pPr>
            <a:r>
              <a:rPr lang="en-US"/>
              <a:t>Finally, the fully integrated system is tested (called system testing). Integration and system testing are known as testing in the large.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9"/>
          <p:cNvSpPr txBox="1"/>
          <p:nvPr>
            <p:ph type="title"/>
          </p:nvPr>
        </p:nvSpPr>
        <p:spPr>
          <a:xfrm>
            <a:off x="304800" y="45720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Why Software Engineering?</a:t>
            </a:r>
            <a:endParaRPr/>
          </a:p>
        </p:txBody>
      </p:sp>
      <p:sp>
        <p:nvSpPr>
          <p:cNvPr id="212" name="Google Shape;212;p29"/>
          <p:cNvSpPr txBox="1"/>
          <p:nvPr>
            <p:ph idx="1" type="body"/>
          </p:nvPr>
        </p:nvSpPr>
        <p:spPr>
          <a:xfrm>
            <a:off x="457200" y="1676400"/>
            <a:ext cx="8229600" cy="4389438"/>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Late 1960 H/W prices were falling but S/W prices rising</a:t>
            </a:r>
            <a:endParaRPr/>
          </a:p>
          <a:p>
            <a:pPr indent="-273050" lvl="0" marL="273050" rtl="0" algn="l">
              <a:lnSpc>
                <a:spcPct val="100000"/>
              </a:lnSpc>
              <a:spcBef>
                <a:spcPts val="520"/>
              </a:spcBef>
              <a:spcAft>
                <a:spcPts val="0"/>
              </a:spcAft>
              <a:buSzPts val="2470"/>
              <a:buChar char="⚫"/>
            </a:pPr>
            <a:r>
              <a:rPr lang="en-US"/>
              <a:t>Many Software Project failed</a:t>
            </a:r>
            <a:endParaRPr/>
          </a:p>
          <a:p>
            <a:pPr indent="-273050" lvl="0" marL="273050" rtl="0" algn="l">
              <a:lnSpc>
                <a:spcPct val="100000"/>
              </a:lnSpc>
              <a:spcBef>
                <a:spcPts val="520"/>
              </a:spcBef>
              <a:spcAft>
                <a:spcPts val="0"/>
              </a:spcAft>
              <a:buSzPts val="2470"/>
              <a:buChar char="⚫"/>
            </a:pPr>
            <a:r>
              <a:rPr lang="en-US"/>
              <a:t>They did not satisfy the requirements.</a:t>
            </a:r>
            <a:endParaRPr/>
          </a:p>
        </p:txBody>
      </p:sp>
      <p:pic>
        <p:nvPicPr>
          <p:cNvPr descr="software-problems.jpg" id="213" name="Google Shape;213;p29"/>
          <p:cNvPicPr preferRelativeResize="0"/>
          <p:nvPr/>
        </p:nvPicPr>
        <p:blipFill rotWithShape="1">
          <a:blip r:embed="rId3">
            <a:alphaModFix/>
          </a:blip>
          <a:srcRect b="0" l="0" r="0" t="0"/>
          <a:stretch/>
        </p:blipFill>
        <p:spPr>
          <a:xfrm>
            <a:off x="7159625" y="2133600"/>
            <a:ext cx="1984375" cy="1990725"/>
          </a:xfrm>
          <a:prstGeom prst="rect">
            <a:avLst/>
          </a:prstGeom>
          <a:noFill/>
          <a:ln>
            <a:noFill/>
          </a:ln>
        </p:spPr>
      </p:pic>
      <p:pic>
        <p:nvPicPr>
          <p:cNvPr descr="tech-lhit.gif" id="214" name="Google Shape;214;p29"/>
          <p:cNvPicPr preferRelativeResize="0"/>
          <p:nvPr/>
        </p:nvPicPr>
        <p:blipFill rotWithShape="1">
          <a:blip r:embed="rId4">
            <a:alphaModFix/>
          </a:blip>
          <a:srcRect b="0" l="0" r="0" t="0"/>
          <a:stretch/>
        </p:blipFill>
        <p:spPr>
          <a:xfrm>
            <a:off x="457200" y="3657600"/>
            <a:ext cx="3127375" cy="3200400"/>
          </a:xfrm>
          <a:prstGeom prst="rect">
            <a:avLst/>
          </a:prstGeom>
          <a:noFill/>
          <a:ln>
            <a:noFill/>
          </a:ln>
        </p:spPr>
      </p:pic>
      <p:pic>
        <p:nvPicPr>
          <p:cNvPr descr="dadar sign..JPG" id="215" name="Google Shape;215;p29"/>
          <p:cNvPicPr preferRelativeResize="0"/>
          <p:nvPr/>
        </p:nvPicPr>
        <p:blipFill rotWithShape="1">
          <a:blip r:embed="rId5">
            <a:alphaModFix/>
          </a:blip>
          <a:srcRect b="0" l="0" r="0" t="0"/>
          <a:stretch/>
        </p:blipFill>
        <p:spPr>
          <a:xfrm>
            <a:off x="7947025" y="6096000"/>
            <a:ext cx="1196975" cy="762000"/>
          </a:xfrm>
          <a:prstGeom prst="rect">
            <a:avLst/>
          </a:prstGeom>
          <a:noFill/>
          <a:ln>
            <a:noFill/>
          </a:ln>
        </p:spPr>
      </p:pic>
      <p:pic>
        <p:nvPicPr>
          <p:cNvPr descr="hacker.gif" id="216" name="Google Shape;216;p29"/>
          <p:cNvPicPr preferRelativeResize="0"/>
          <p:nvPr/>
        </p:nvPicPr>
        <p:blipFill rotWithShape="1">
          <a:blip r:embed="rId6">
            <a:alphaModFix/>
          </a:blip>
          <a:srcRect b="0" l="0" r="0" t="0"/>
          <a:stretch/>
        </p:blipFill>
        <p:spPr>
          <a:xfrm>
            <a:off x="3810000" y="3657600"/>
            <a:ext cx="3200400" cy="32004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6"/>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u="sng"/>
              <a:t>Process Steps</a:t>
            </a:r>
            <a:endParaRPr/>
          </a:p>
        </p:txBody>
      </p:sp>
      <p:sp>
        <p:nvSpPr>
          <p:cNvPr id="408" name="Google Shape;408;p56"/>
          <p:cNvSpPr/>
          <p:nvPr/>
        </p:nvSpPr>
        <p:spPr>
          <a:xfrm>
            <a:off x="1828800" y="2895600"/>
            <a:ext cx="5638800" cy="1981200"/>
          </a:xfrm>
          <a:prstGeom prst="rect">
            <a:avLst/>
          </a:prstGeom>
          <a:solidFill>
            <a:srgbClr val="89DEFE"/>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409" name="Google Shape;409;p56"/>
          <p:cNvCxnSpPr/>
          <p:nvPr/>
        </p:nvCxnSpPr>
        <p:spPr>
          <a:xfrm rot="5400000">
            <a:off x="3505201" y="3886200"/>
            <a:ext cx="1981200" cy="3175"/>
          </a:xfrm>
          <a:prstGeom prst="straightConnector1">
            <a:avLst/>
          </a:prstGeom>
          <a:noFill/>
          <a:ln cap="flat" cmpd="sng" w="9525">
            <a:solidFill>
              <a:srgbClr val="075192"/>
            </a:solidFill>
            <a:prstDash val="solid"/>
            <a:round/>
            <a:headEnd len="sm" w="sm" type="none"/>
            <a:tailEnd len="sm" w="sm" type="none"/>
          </a:ln>
        </p:spPr>
      </p:cxnSp>
      <p:sp>
        <p:nvSpPr>
          <p:cNvPr id="410" name="Google Shape;410;p56"/>
          <p:cNvSpPr txBox="1"/>
          <p:nvPr/>
        </p:nvSpPr>
        <p:spPr>
          <a:xfrm>
            <a:off x="2057400" y="3352800"/>
            <a:ext cx="2286000" cy="9540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onstantia"/>
                <a:ea typeface="Constantia"/>
                <a:cs typeface="Constantia"/>
                <a:sym typeface="Constantia"/>
              </a:rPr>
              <a:t>Action to be carried out</a:t>
            </a:r>
            <a:endParaRPr b="0" i="0" sz="1400" u="none" cap="none" strike="noStrike">
              <a:solidFill>
                <a:srgbClr val="000000"/>
              </a:solidFill>
              <a:latin typeface="Arial"/>
              <a:ea typeface="Arial"/>
              <a:cs typeface="Arial"/>
              <a:sym typeface="Arial"/>
            </a:endParaRPr>
          </a:p>
        </p:txBody>
      </p:sp>
      <p:sp>
        <p:nvSpPr>
          <p:cNvPr id="411" name="Google Shape;411;p56"/>
          <p:cNvSpPr txBox="1"/>
          <p:nvPr/>
        </p:nvSpPr>
        <p:spPr>
          <a:xfrm>
            <a:off x="4876800" y="3429000"/>
            <a:ext cx="2286000" cy="523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onstantia"/>
                <a:ea typeface="Constantia"/>
                <a:cs typeface="Constantia"/>
                <a:sym typeface="Constantia"/>
              </a:rPr>
              <a:t>Review V &amp; V</a:t>
            </a:r>
            <a:endParaRPr b="0" i="0" sz="1400" u="none" cap="none" strike="noStrike">
              <a:solidFill>
                <a:srgbClr val="000000"/>
              </a:solidFill>
              <a:latin typeface="Arial"/>
              <a:ea typeface="Arial"/>
              <a:cs typeface="Arial"/>
              <a:sym typeface="Arial"/>
            </a:endParaRPr>
          </a:p>
        </p:txBody>
      </p:sp>
      <p:cxnSp>
        <p:nvCxnSpPr>
          <p:cNvPr id="412" name="Google Shape;412;p56"/>
          <p:cNvCxnSpPr/>
          <p:nvPr/>
        </p:nvCxnSpPr>
        <p:spPr>
          <a:xfrm>
            <a:off x="7543800" y="3810000"/>
            <a:ext cx="838200" cy="1588"/>
          </a:xfrm>
          <a:prstGeom prst="straightConnector1">
            <a:avLst/>
          </a:prstGeom>
          <a:noFill/>
          <a:ln cap="flat" cmpd="sng" w="9525">
            <a:solidFill>
              <a:srgbClr val="075192"/>
            </a:solidFill>
            <a:prstDash val="solid"/>
            <a:round/>
            <a:headEnd len="sm" w="sm" type="none"/>
            <a:tailEnd len="med" w="med" type="stealth"/>
          </a:ln>
        </p:spPr>
      </p:cxnSp>
      <p:cxnSp>
        <p:nvCxnSpPr>
          <p:cNvPr id="413" name="Google Shape;413;p56"/>
          <p:cNvCxnSpPr/>
          <p:nvPr/>
        </p:nvCxnSpPr>
        <p:spPr>
          <a:xfrm>
            <a:off x="0" y="3886200"/>
            <a:ext cx="1905000" cy="1588"/>
          </a:xfrm>
          <a:prstGeom prst="straightConnector1">
            <a:avLst/>
          </a:prstGeom>
          <a:noFill/>
          <a:ln cap="flat" cmpd="sng" w="9525">
            <a:solidFill>
              <a:schemeClr val="dk1"/>
            </a:solidFill>
            <a:prstDash val="solid"/>
            <a:round/>
            <a:headEnd len="sm" w="sm" type="none"/>
            <a:tailEnd len="med" w="med" type="stealth"/>
          </a:ln>
        </p:spPr>
      </p:cxnSp>
      <p:sp>
        <p:nvSpPr>
          <p:cNvPr id="414" name="Google Shape;414;p56"/>
          <p:cNvSpPr txBox="1"/>
          <p:nvPr/>
        </p:nvSpPr>
        <p:spPr>
          <a:xfrm>
            <a:off x="0" y="3429000"/>
            <a:ext cx="1752600" cy="8302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onstantia"/>
                <a:ea typeface="Constantia"/>
                <a:cs typeface="Constantia"/>
                <a:sym typeface="Constantia"/>
              </a:rPr>
              <a:t>Entry Criteria</a:t>
            </a:r>
            <a:endParaRPr b="0" i="0" sz="1400" u="none" cap="none" strike="noStrike">
              <a:solidFill>
                <a:srgbClr val="000000"/>
              </a:solidFill>
              <a:latin typeface="Arial"/>
              <a:ea typeface="Arial"/>
              <a:cs typeface="Arial"/>
              <a:sym typeface="Arial"/>
            </a:endParaRPr>
          </a:p>
        </p:txBody>
      </p:sp>
      <p:sp>
        <p:nvSpPr>
          <p:cNvPr id="415" name="Google Shape;415;p56"/>
          <p:cNvSpPr txBox="1"/>
          <p:nvPr/>
        </p:nvSpPr>
        <p:spPr>
          <a:xfrm>
            <a:off x="7696200" y="3429000"/>
            <a:ext cx="1752600" cy="8302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onstantia"/>
                <a:ea typeface="Constantia"/>
                <a:cs typeface="Constantia"/>
                <a:sym typeface="Constantia"/>
              </a:rPr>
              <a:t>Exit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onstantia"/>
                <a:ea typeface="Constantia"/>
                <a:cs typeface="Constantia"/>
                <a:sym typeface="Constantia"/>
              </a:rPr>
              <a:t>Criteria</a:t>
            </a:r>
            <a:endParaRPr b="0" i="0" sz="1400" u="none" cap="none" strike="noStrike">
              <a:solidFill>
                <a:srgbClr val="000000"/>
              </a:solidFill>
              <a:latin typeface="Arial"/>
              <a:ea typeface="Arial"/>
              <a:cs typeface="Arial"/>
              <a:sym typeface="Arial"/>
            </a:endParaRPr>
          </a:p>
        </p:txBody>
      </p:sp>
      <p:sp>
        <p:nvSpPr>
          <p:cNvPr id="416" name="Google Shape;416;p56"/>
          <p:cNvSpPr txBox="1"/>
          <p:nvPr/>
        </p:nvSpPr>
        <p:spPr>
          <a:xfrm>
            <a:off x="2286000" y="5638800"/>
            <a:ext cx="2286000"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onstantia"/>
                <a:ea typeface="Constantia"/>
                <a:cs typeface="Constantia"/>
                <a:sym typeface="Constantia"/>
              </a:rPr>
              <a:t>Project Control Information</a:t>
            </a:r>
            <a:endParaRPr b="0" i="0" sz="1400" u="none" cap="none" strike="noStrike">
              <a:solidFill>
                <a:srgbClr val="000000"/>
              </a:solidFill>
              <a:latin typeface="Arial"/>
              <a:ea typeface="Arial"/>
              <a:cs typeface="Arial"/>
              <a:sym typeface="Arial"/>
            </a:endParaRPr>
          </a:p>
        </p:txBody>
      </p:sp>
      <p:sp>
        <p:nvSpPr>
          <p:cNvPr id="417" name="Google Shape;417;p56"/>
          <p:cNvSpPr txBox="1"/>
          <p:nvPr/>
        </p:nvSpPr>
        <p:spPr>
          <a:xfrm>
            <a:off x="5410200" y="5287963"/>
            <a:ext cx="2209800" cy="8318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onstantia"/>
                <a:ea typeface="Constantia"/>
                <a:cs typeface="Constantia"/>
                <a:sym typeface="Constantia"/>
              </a:rPr>
              <a:t>Information for Management</a:t>
            </a:r>
            <a:endParaRPr b="0" i="0" sz="1400" u="none" cap="none" strike="noStrike">
              <a:solidFill>
                <a:srgbClr val="000000"/>
              </a:solidFill>
              <a:latin typeface="Arial"/>
              <a:ea typeface="Arial"/>
              <a:cs typeface="Arial"/>
              <a:sym typeface="Arial"/>
            </a:endParaRPr>
          </a:p>
        </p:txBody>
      </p:sp>
      <p:cxnSp>
        <p:nvCxnSpPr>
          <p:cNvPr id="418" name="Google Shape;418;p56"/>
          <p:cNvCxnSpPr/>
          <p:nvPr/>
        </p:nvCxnSpPr>
        <p:spPr>
          <a:xfrm rot="-5400000">
            <a:off x="2324101" y="5295900"/>
            <a:ext cx="685800" cy="3175"/>
          </a:xfrm>
          <a:prstGeom prst="straightConnector1">
            <a:avLst/>
          </a:prstGeom>
          <a:noFill/>
          <a:ln cap="flat" cmpd="sng" w="9525">
            <a:solidFill>
              <a:schemeClr val="dk1"/>
            </a:solidFill>
            <a:prstDash val="solid"/>
            <a:round/>
            <a:headEnd len="sm" w="sm" type="none"/>
            <a:tailEnd len="med" w="med" type="stealth"/>
          </a:ln>
        </p:spPr>
      </p:cxnSp>
      <p:cxnSp>
        <p:nvCxnSpPr>
          <p:cNvPr id="419" name="Google Shape;419;p56"/>
          <p:cNvCxnSpPr/>
          <p:nvPr/>
        </p:nvCxnSpPr>
        <p:spPr>
          <a:xfrm rot="5400000">
            <a:off x="5562601" y="4876800"/>
            <a:ext cx="762000" cy="3175"/>
          </a:xfrm>
          <a:prstGeom prst="straightConnector1">
            <a:avLst/>
          </a:prstGeom>
          <a:noFill/>
          <a:ln cap="flat" cmpd="sng" w="9525">
            <a:solidFill>
              <a:schemeClr val="dk1"/>
            </a:solidFill>
            <a:prstDash val="solid"/>
            <a:round/>
            <a:headEnd len="sm" w="sm" type="none"/>
            <a:tailEnd len="med" w="med" type="stealth"/>
          </a:ln>
        </p:spPr>
      </p:cxnSp>
      <p:pic>
        <p:nvPicPr>
          <p:cNvPr descr="dadar sign..JPG" id="420" name="Google Shape;420;p56"/>
          <p:cNvPicPr preferRelativeResize="0"/>
          <p:nvPr/>
        </p:nvPicPr>
        <p:blipFill rotWithShape="1">
          <a:blip r:embed="rId3">
            <a:alphaModFix/>
          </a:blip>
          <a:srcRect b="0" l="0" r="0" t="0"/>
          <a:stretch/>
        </p:blipFill>
        <p:spPr>
          <a:xfrm>
            <a:off x="7947025" y="6096000"/>
            <a:ext cx="1196975" cy="762000"/>
          </a:xfrm>
          <a:prstGeom prst="rect">
            <a:avLst/>
          </a:prstGeom>
          <a:noFill/>
          <a:ln>
            <a:noFill/>
          </a:ln>
        </p:spPr>
      </p:pic>
    </p:spTree>
  </p:cSld>
  <p:clrMapOvr>
    <a:masterClrMapping/>
  </p:clrMapOvr>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6" name="Shape 2876"/>
        <p:cNvGrpSpPr/>
        <p:nvPr/>
      </p:nvGrpSpPr>
      <p:grpSpPr>
        <a:xfrm>
          <a:off x="0" y="0"/>
          <a:ext cx="0" cy="0"/>
          <a:chOff x="0" y="0"/>
          <a:chExt cx="0" cy="0"/>
        </a:xfrm>
      </p:grpSpPr>
      <p:sp>
        <p:nvSpPr>
          <p:cNvPr id="2877" name="Google Shape;2877;p326"/>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sz="4400"/>
              <a:t>Unit testing </a:t>
            </a:r>
            <a:br>
              <a:rPr lang="en-US" sz="4400"/>
            </a:br>
            <a:endParaRPr sz="4400"/>
          </a:p>
        </p:txBody>
      </p:sp>
      <p:sp>
        <p:nvSpPr>
          <p:cNvPr id="2878" name="Google Shape;2878;p326"/>
          <p:cNvSpPr txBox="1"/>
          <p:nvPr>
            <p:ph idx="1" type="body"/>
          </p:nvPr>
        </p:nvSpPr>
        <p:spPr>
          <a:xfrm>
            <a:off x="304800" y="1219200"/>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Unit testing is undertaken after a module has been coded and successfully reviewed. Unit testing (or module testing) is the testing of different units (or modules) of a system in isolation. </a:t>
            </a:r>
            <a:endParaRPr/>
          </a:p>
        </p:txBody>
      </p:sp>
    </p:spTree>
  </p:cSld>
  <p:clrMapOvr>
    <a:masterClrMapping/>
  </p:clrMapOvr>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2" name="Shape 2882"/>
        <p:cNvGrpSpPr/>
        <p:nvPr/>
      </p:nvGrpSpPr>
      <p:grpSpPr>
        <a:xfrm>
          <a:off x="0" y="0"/>
          <a:ext cx="0" cy="0"/>
          <a:chOff x="0" y="0"/>
          <a:chExt cx="0" cy="0"/>
        </a:xfrm>
      </p:grpSpPr>
      <p:sp>
        <p:nvSpPr>
          <p:cNvPr id="2883" name="Google Shape;2883;p327"/>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sz="3600"/>
              <a:t>In order to test a single module, a complete environment is needed to provide all that is necessary for execution of the module. </a:t>
            </a:r>
            <a:endParaRPr sz="3600"/>
          </a:p>
        </p:txBody>
      </p:sp>
      <p:pic>
        <p:nvPicPr>
          <p:cNvPr id="2884" name="Google Shape;2884;p327"/>
          <p:cNvPicPr preferRelativeResize="0"/>
          <p:nvPr>
            <p:ph idx="1" type="body"/>
          </p:nvPr>
        </p:nvPicPr>
        <p:blipFill rotWithShape="1">
          <a:blip r:embed="rId3">
            <a:alphaModFix/>
          </a:blip>
          <a:srcRect b="0" l="0" r="0" t="0"/>
          <a:stretch/>
        </p:blipFill>
        <p:spPr>
          <a:xfrm>
            <a:off x="1447800" y="2120106"/>
            <a:ext cx="5667375" cy="4585494"/>
          </a:xfrm>
          <a:prstGeom prst="rect">
            <a:avLst/>
          </a:prstGeom>
          <a:noFill/>
          <a:ln>
            <a:noFill/>
          </a:ln>
        </p:spPr>
      </p:pic>
    </p:spTree>
  </p:cSld>
  <p:clrMapOvr>
    <a:masterClrMapping/>
  </p:clrMapOvr>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8" name="Shape 2888"/>
        <p:cNvGrpSpPr/>
        <p:nvPr/>
      </p:nvGrpSpPr>
      <p:grpSpPr>
        <a:xfrm>
          <a:off x="0" y="0"/>
          <a:ext cx="0" cy="0"/>
          <a:chOff x="0" y="0"/>
          <a:chExt cx="0" cy="0"/>
        </a:xfrm>
      </p:grpSpPr>
      <p:sp>
        <p:nvSpPr>
          <p:cNvPr id="2889" name="Google Shape;2889;p328"/>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t/>
            </a:r>
            <a:endParaRPr/>
          </a:p>
        </p:txBody>
      </p:sp>
      <p:sp>
        <p:nvSpPr>
          <p:cNvPr id="2890" name="Google Shape;2890;p328"/>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A stub procedure is a dummy procedure that has the same I/O parameters as the given procedure but has a highly simplified behavior. </a:t>
            </a:r>
            <a:endParaRPr/>
          </a:p>
          <a:p>
            <a:pPr indent="-273050" lvl="0" marL="273050" rtl="0" algn="l">
              <a:lnSpc>
                <a:spcPct val="100000"/>
              </a:lnSpc>
              <a:spcBef>
                <a:spcPts val="520"/>
              </a:spcBef>
              <a:spcAft>
                <a:spcPts val="0"/>
              </a:spcAft>
              <a:buSzPts val="2470"/>
              <a:buChar char="⚫"/>
            </a:pPr>
            <a:r>
              <a:rPr lang="en-US"/>
              <a:t>A driver module contain the nonlocal data structures accessed by the module under test, and would also have the code to call the different functions of the module with appropriate parameter values. </a:t>
            </a:r>
            <a:endParaRPr/>
          </a:p>
        </p:txBody>
      </p:sp>
    </p:spTree>
  </p:cSld>
  <p:clrMapOvr>
    <a:masterClrMapping/>
  </p:clrMapOvr>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4" name="Shape 2894"/>
        <p:cNvGrpSpPr/>
        <p:nvPr/>
      </p:nvGrpSpPr>
      <p:grpSpPr>
        <a:xfrm>
          <a:off x="0" y="0"/>
          <a:ext cx="0" cy="0"/>
          <a:chOff x="0" y="0"/>
          <a:chExt cx="0" cy="0"/>
        </a:xfrm>
      </p:grpSpPr>
      <p:sp>
        <p:nvSpPr>
          <p:cNvPr id="2895" name="Google Shape;2895;p329"/>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Black box testing </a:t>
            </a:r>
            <a:endParaRPr/>
          </a:p>
        </p:txBody>
      </p:sp>
      <p:sp>
        <p:nvSpPr>
          <p:cNvPr id="2896" name="Google Shape;2896;p329"/>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In the black-box testing, test cases are designed from an examination of the input/output values only and no knowledge of design, or code is required. </a:t>
            </a:r>
            <a:endParaRPr/>
          </a:p>
          <a:p>
            <a:pPr indent="-273050" lvl="0" marL="273050" rtl="0" algn="l">
              <a:lnSpc>
                <a:spcPct val="100000"/>
              </a:lnSpc>
              <a:spcBef>
                <a:spcPts val="520"/>
              </a:spcBef>
              <a:spcAft>
                <a:spcPts val="0"/>
              </a:spcAft>
              <a:buSzPts val="2470"/>
              <a:buNone/>
            </a:pPr>
            <a:r>
              <a:rPr lang="en-US"/>
              <a:t>	</a:t>
            </a:r>
            <a:endParaRPr/>
          </a:p>
          <a:p>
            <a:pPr indent="-273050" lvl="0" marL="273050" rtl="0" algn="l">
              <a:lnSpc>
                <a:spcPct val="100000"/>
              </a:lnSpc>
              <a:spcBef>
                <a:spcPts val="520"/>
              </a:spcBef>
              <a:spcAft>
                <a:spcPts val="0"/>
              </a:spcAft>
              <a:buSzPts val="2470"/>
              <a:buNone/>
            </a:pPr>
            <a:r>
              <a:rPr lang="en-US"/>
              <a:t>	The following are the two main approaches to designing black box test cases. </a:t>
            </a:r>
            <a:endParaRPr/>
          </a:p>
          <a:p>
            <a:pPr indent="-273050" lvl="0" marL="273050" rtl="0" algn="l">
              <a:lnSpc>
                <a:spcPct val="100000"/>
              </a:lnSpc>
              <a:spcBef>
                <a:spcPts val="520"/>
              </a:spcBef>
              <a:spcAft>
                <a:spcPts val="0"/>
              </a:spcAft>
              <a:buSzPts val="2470"/>
              <a:buChar char="⚫"/>
            </a:pPr>
            <a:r>
              <a:rPr lang="en-US"/>
              <a:t>Equivalence class portioning </a:t>
            </a:r>
            <a:endParaRPr/>
          </a:p>
          <a:p>
            <a:pPr indent="-116204" lvl="0" marL="273050" rtl="0" algn="l">
              <a:lnSpc>
                <a:spcPct val="100000"/>
              </a:lnSpc>
              <a:spcBef>
                <a:spcPts val="520"/>
              </a:spcBef>
              <a:spcAft>
                <a:spcPts val="0"/>
              </a:spcAft>
              <a:buSzPts val="2470"/>
              <a:buNone/>
            </a:pPr>
            <a:r>
              <a:t/>
            </a:r>
            <a:endParaRPr/>
          </a:p>
          <a:p>
            <a:pPr indent="-273050" lvl="0" marL="273050" rtl="0" algn="l">
              <a:lnSpc>
                <a:spcPct val="100000"/>
              </a:lnSpc>
              <a:spcBef>
                <a:spcPts val="520"/>
              </a:spcBef>
              <a:spcAft>
                <a:spcPts val="0"/>
              </a:spcAft>
              <a:buSzPts val="2470"/>
              <a:buChar char="⚫"/>
            </a:pPr>
            <a:r>
              <a:rPr lang="en-US"/>
              <a:t>Boundary value analysis </a:t>
            </a:r>
            <a:endParaRPr/>
          </a:p>
          <a:p>
            <a:pPr indent="-273050" lvl="0" marL="273050" rtl="0" algn="l">
              <a:lnSpc>
                <a:spcPct val="100000"/>
              </a:lnSpc>
              <a:spcBef>
                <a:spcPts val="520"/>
              </a:spcBef>
              <a:spcAft>
                <a:spcPts val="0"/>
              </a:spcAft>
              <a:buSzPts val="2470"/>
              <a:buNone/>
            </a:pPr>
            <a:r>
              <a:t/>
            </a:r>
            <a:endParaRPr/>
          </a:p>
        </p:txBody>
      </p:sp>
    </p:spTree>
  </p:cSld>
  <p:clrMapOvr>
    <a:masterClrMapping/>
  </p:clrMapOvr>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0" name="Shape 2900"/>
        <p:cNvGrpSpPr/>
        <p:nvPr/>
      </p:nvGrpSpPr>
      <p:grpSpPr>
        <a:xfrm>
          <a:off x="0" y="0"/>
          <a:ext cx="0" cy="0"/>
          <a:chOff x="0" y="0"/>
          <a:chExt cx="0" cy="0"/>
        </a:xfrm>
      </p:grpSpPr>
      <p:sp>
        <p:nvSpPr>
          <p:cNvPr id="2901" name="Google Shape;2901;p330"/>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b="1" lang="en-US"/>
              <a:t>Equivalence Class Partitioning </a:t>
            </a:r>
            <a:endParaRPr/>
          </a:p>
        </p:txBody>
      </p:sp>
      <p:sp>
        <p:nvSpPr>
          <p:cNvPr id="2902" name="Google Shape;2902;p330"/>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In this approach, the domain of input values to a program is partitioned into a set of equivalence classes. </a:t>
            </a:r>
            <a:endParaRPr/>
          </a:p>
          <a:p>
            <a:pPr indent="-273050" lvl="0" marL="273050" rtl="0" algn="l">
              <a:lnSpc>
                <a:spcPct val="100000"/>
              </a:lnSpc>
              <a:spcBef>
                <a:spcPts val="520"/>
              </a:spcBef>
              <a:spcAft>
                <a:spcPts val="0"/>
              </a:spcAft>
              <a:buSzPts val="2470"/>
              <a:buNone/>
            </a:pPr>
            <a:r>
              <a:rPr lang="en-US"/>
              <a:t>The following are some general guidelines for designing the equivalence classes: </a:t>
            </a:r>
            <a:endParaRPr/>
          </a:p>
          <a:p>
            <a:pPr indent="-273050" lvl="0" marL="273050" rtl="0" algn="l">
              <a:lnSpc>
                <a:spcPct val="100000"/>
              </a:lnSpc>
              <a:spcBef>
                <a:spcPts val="400"/>
              </a:spcBef>
              <a:spcAft>
                <a:spcPts val="0"/>
              </a:spcAft>
              <a:buSzPts val="1900"/>
              <a:buChar char="⚫"/>
            </a:pPr>
            <a:r>
              <a:rPr lang="en-US" sz="2000"/>
              <a:t> If the input data values to a system can be specified by a range of values, then one valid and two invalid equivalence classes should be defined. </a:t>
            </a:r>
            <a:endParaRPr/>
          </a:p>
          <a:p>
            <a:pPr indent="-273050" lvl="0" marL="273050" rtl="0" algn="l">
              <a:lnSpc>
                <a:spcPct val="100000"/>
              </a:lnSpc>
              <a:spcBef>
                <a:spcPts val="400"/>
              </a:spcBef>
              <a:spcAft>
                <a:spcPts val="0"/>
              </a:spcAft>
              <a:buSzPts val="1900"/>
              <a:buChar char="⚫"/>
            </a:pPr>
            <a:r>
              <a:rPr lang="en-US" sz="2000"/>
              <a:t> If the input data assumes values from a set of discrete members of some domain, then one equivalence class for valid input values and another equivalence class for invalid input values should be defined. </a:t>
            </a:r>
            <a:endParaRPr/>
          </a:p>
          <a:p>
            <a:pPr indent="-273050" lvl="0" marL="273050" rtl="0" algn="l">
              <a:lnSpc>
                <a:spcPct val="100000"/>
              </a:lnSpc>
              <a:spcBef>
                <a:spcPts val="520"/>
              </a:spcBef>
              <a:spcAft>
                <a:spcPts val="0"/>
              </a:spcAft>
              <a:buSzPts val="2470"/>
              <a:buNone/>
            </a:pPr>
            <a:r>
              <a:t/>
            </a:r>
            <a:endParaRPr/>
          </a:p>
        </p:txBody>
      </p:sp>
    </p:spTree>
  </p:cSld>
  <p:clrMapOvr>
    <a:masterClrMapping/>
  </p:clrMapOvr>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6" name="Shape 2906"/>
        <p:cNvGrpSpPr/>
        <p:nvPr/>
      </p:nvGrpSpPr>
      <p:grpSpPr>
        <a:xfrm>
          <a:off x="0" y="0"/>
          <a:ext cx="0" cy="0"/>
          <a:chOff x="0" y="0"/>
          <a:chExt cx="0" cy="0"/>
        </a:xfrm>
      </p:grpSpPr>
      <p:sp>
        <p:nvSpPr>
          <p:cNvPr id="2907" name="Google Shape;2907;p331"/>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t/>
            </a:r>
            <a:endParaRPr/>
          </a:p>
        </p:txBody>
      </p:sp>
      <p:sp>
        <p:nvSpPr>
          <p:cNvPr id="2908" name="Google Shape;2908;p331"/>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b="1" lang="en-US">
                <a:solidFill>
                  <a:srgbClr val="FF0000"/>
                </a:solidFill>
              </a:rPr>
              <a:t>Example#1: For a software that computes the square root of an input integer which can assume values in the range of 0 to 5000, there are three equivalence classes: </a:t>
            </a:r>
            <a:endParaRPr/>
          </a:p>
          <a:p>
            <a:pPr indent="-273050" lvl="0" marL="273050" rtl="0" algn="l">
              <a:lnSpc>
                <a:spcPct val="100000"/>
              </a:lnSpc>
              <a:spcBef>
                <a:spcPts val="520"/>
              </a:spcBef>
              <a:spcAft>
                <a:spcPts val="0"/>
              </a:spcAft>
              <a:buSzPts val="2470"/>
              <a:buNone/>
            </a:pPr>
            <a:r>
              <a:rPr b="1" lang="en-US">
                <a:solidFill>
                  <a:srgbClr val="FF0000"/>
                </a:solidFill>
              </a:rPr>
              <a:t>	</a:t>
            </a:r>
            <a:r>
              <a:rPr lang="en-US"/>
              <a:t>The set of negative integers, the set of integers in the range of 0 and 5000, and the integers larger than 5000. Therefore, the test cases must include representatives for each of the three equivalence classes and a possible test set can be: {-5,500,6000}. </a:t>
            </a:r>
            <a:endParaRPr/>
          </a:p>
        </p:txBody>
      </p:sp>
    </p:spTree>
  </p:cSld>
  <p:clrMapOvr>
    <a:masterClrMapping/>
  </p:clrMapOvr>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2" name="Shape 2912"/>
        <p:cNvGrpSpPr/>
        <p:nvPr/>
      </p:nvGrpSpPr>
      <p:grpSpPr>
        <a:xfrm>
          <a:off x="0" y="0"/>
          <a:ext cx="0" cy="0"/>
          <a:chOff x="0" y="0"/>
          <a:chExt cx="0" cy="0"/>
        </a:xfrm>
      </p:grpSpPr>
      <p:sp>
        <p:nvSpPr>
          <p:cNvPr id="2913" name="Google Shape;2913;p332"/>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b="1" lang="en-US"/>
              <a:t>Boundary Value Analysis </a:t>
            </a:r>
            <a:endParaRPr/>
          </a:p>
        </p:txBody>
      </p:sp>
      <p:sp>
        <p:nvSpPr>
          <p:cNvPr id="2914" name="Google Shape;2914;p332"/>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A type of programming error frequently occurs at the boundaries of different equivalence classes of inputs. </a:t>
            </a:r>
            <a:endParaRPr/>
          </a:p>
          <a:p>
            <a:pPr indent="-116204" lvl="0" marL="273050" rtl="0" algn="l">
              <a:lnSpc>
                <a:spcPct val="100000"/>
              </a:lnSpc>
              <a:spcBef>
                <a:spcPts val="520"/>
              </a:spcBef>
              <a:spcAft>
                <a:spcPts val="0"/>
              </a:spcAft>
              <a:buSzPts val="2470"/>
              <a:buNone/>
            </a:pPr>
            <a:r>
              <a:t/>
            </a:r>
            <a:endParaRPr/>
          </a:p>
          <a:p>
            <a:pPr indent="-273050" lvl="0" marL="273050" rtl="0" algn="l">
              <a:lnSpc>
                <a:spcPct val="100000"/>
              </a:lnSpc>
              <a:spcBef>
                <a:spcPts val="520"/>
              </a:spcBef>
              <a:spcAft>
                <a:spcPts val="0"/>
              </a:spcAft>
              <a:buSzPts val="2470"/>
              <a:buNone/>
            </a:pPr>
            <a:r>
              <a:rPr lang="en-US">
                <a:solidFill>
                  <a:srgbClr val="FF0000"/>
                </a:solidFill>
              </a:rPr>
              <a:t>Example: For a function that computes the square root of integer values in the range of 0 and 5000, the test cases must include the following values: {0, -1,5000,5001}. </a:t>
            </a:r>
            <a:endParaRPr>
              <a:solidFill>
                <a:srgbClr val="FF0000"/>
              </a:solidFill>
            </a:endParaRPr>
          </a:p>
        </p:txBody>
      </p:sp>
    </p:spTree>
  </p:cSld>
  <p:clrMapOvr>
    <a:masterClrMapping/>
  </p:clrMapOvr>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8" name="Shape 2918"/>
        <p:cNvGrpSpPr/>
        <p:nvPr/>
      </p:nvGrpSpPr>
      <p:grpSpPr>
        <a:xfrm>
          <a:off x="0" y="0"/>
          <a:ext cx="0" cy="0"/>
          <a:chOff x="0" y="0"/>
          <a:chExt cx="0" cy="0"/>
        </a:xfrm>
      </p:grpSpPr>
      <p:sp>
        <p:nvSpPr>
          <p:cNvPr id="2919" name="Google Shape;2919;p333"/>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White box testing </a:t>
            </a:r>
            <a:endParaRPr/>
          </a:p>
        </p:txBody>
      </p:sp>
      <p:sp>
        <p:nvSpPr>
          <p:cNvPr id="2920" name="Google Shape;2920;p333"/>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One white-box testing strategy is said to be </a:t>
            </a:r>
            <a:r>
              <a:rPr i="1" lang="en-US"/>
              <a:t>stronger than another strategy, if all types of errors detected by the first testing strategy is also detected by the second testing strategy </a:t>
            </a:r>
            <a:endParaRPr/>
          </a:p>
          <a:p>
            <a:pPr indent="-273050" lvl="0" marL="273050" rtl="0" algn="l">
              <a:lnSpc>
                <a:spcPct val="100000"/>
              </a:lnSpc>
              <a:spcBef>
                <a:spcPts val="520"/>
              </a:spcBef>
              <a:spcAft>
                <a:spcPts val="0"/>
              </a:spcAft>
              <a:buSzPts val="2470"/>
              <a:buChar char="⚫"/>
            </a:pPr>
            <a:r>
              <a:rPr lang="en-US"/>
              <a:t>When two testing strategies detect errors that are different at least with respect to some types of errors, then they are called </a:t>
            </a:r>
            <a:r>
              <a:rPr i="1" lang="en-US"/>
              <a:t>complementary. </a:t>
            </a:r>
            <a:endParaRPr/>
          </a:p>
        </p:txBody>
      </p:sp>
    </p:spTree>
  </p:cSld>
  <p:clrMapOvr>
    <a:masterClrMapping/>
  </p:clrMapOvr>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4" name="Shape 2924"/>
        <p:cNvGrpSpPr/>
        <p:nvPr/>
      </p:nvGrpSpPr>
      <p:grpSpPr>
        <a:xfrm>
          <a:off x="0" y="0"/>
          <a:ext cx="0" cy="0"/>
          <a:chOff x="0" y="0"/>
          <a:chExt cx="0" cy="0"/>
        </a:xfrm>
      </p:grpSpPr>
      <p:pic>
        <p:nvPicPr>
          <p:cNvPr id="2925" name="Google Shape;2925;p334"/>
          <p:cNvPicPr preferRelativeResize="0"/>
          <p:nvPr>
            <p:ph idx="1" type="body"/>
          </p:nvPr>
        </p:nvPicPr>
        <p:blipFill rotWithShape="1">
          <a:blip r:embed="rId3">
            <a:alphaModFix/>
          </a:blip>
          <a:srcRect b="0" l="0" r="0" t="0"/>
          <a:stretch/>
        </p:blipFill>
        <p:spPr>
          <a:xfrm>
            <a:off x="1285875" y="1485900"/>
            <a:ext cx="6572250" cy="3657600"/>
          </a:xfrm>
          <a:prstGeom prst="rect">
            <a:avLst/>
          </a:prstGeom>
          <a:noFill/>
          <a:ln>
            <a:noFill/>
          </a:ln>
        </p:spPr>
      </p:pic>
    </p:spTree>
  </p:cSld>
  <p:clrMapOvr>
    <a:masterClrMapping/>
  </p:clrMapOvr>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9" name="Shape 2929"/>
        <p:cNvGrpSpPr/>
        <p:nvPr/>
      </p:nvGrpSpPr>
      <p:grpSpPr>
        <a:xfrm>
          <a:off x="0" y="0"/>
          <a:ext cx="0" cy="0"/>
          <a:chOff x="0" y="0"/>
          <a:chExt cx="0" cy="0"/>
        </a:xfrm>
      </p:grpSpPr>
      <p:sp>
        <p:nvSpPr>
          <p:cNvPr id="2930" name="Google Shape;2930;p335"/>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Statement coverage </a:t>
            </a:r>
            <a:endParaRPr/>
          </a:p>
        </p:txBody>
      </p:sp>
      <p:sp>
        <p:nvSpPr>
          <p:cNvPr id="2931" name="Google Shape;2931;p335"/>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The statement coverage strategy aims to design test cases so that every statement in a program is executed at least once. </a:t>
            </a:r>
            <a:endParaRPr/>
          </a:p>
          <a:p>
            <a:pPr indent="-273050" lvl="0" marL="273050" rtl="0" algn="l">
              <a:lnSpc>
                <a:spcPct val="100000"/>
              </a:lnSpc>
              <a:spcBef>
                <a:spcPts val="520"/>
              </a:spcBef>
              <a:spcAft>
                <a:spcPts val="0"/>
              </a:spcAft>
              <a:buSzPts val="2470"/>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7"/>
          <p:cNvSpPr txBox="1"/>
          <p:nvPr>
            <p:ph type="title"/>
          </p:nvPr>
        </p:nvSpPr>
        <p:spPr>
          <a:xfrm>
            <a:off x="457200" y="704850"/>
            <a:ext cx="8229600" cy="1143000"/>
          </a:xfrm>
          <a:prstGeom prst="rect">
            <a:avLst/>
          </a:prstGeom>
          <a:noFill/>
          <a:ln>
            <a:noFill/>
          </a:ln>
        </p:spPr>
        <p:txBody>
          <a:bodyPr anchorCtr="0" anchor="b" bIns="0" lIns="0" spcFirstLastPara="1" rIns="0" wrap="square" tIns="45700">
            <a:normAutofit fontScale="90000"/>
          </a:bodyPr>
          <a:lstStyle/>
          <a:p>
            <a:pPr indent="0" lvl="0" marL="0" rtl="0" algn="l">
              <a:lnSpc>
                <a:spcPct val="100000"/>
              </a:lnSpc>
              <a:spcBef>
                <a:spcPts val="0"/>
              </a:spcBef>
              <a:spcAft>
                <a:spcPts val="0"/>
              </a:spcAft>
              <a:buSzPct val="31111"/>
              <a:buNone/>
            </a:pPr>
            <a:r>
              <a:rPr lang="en-US"/>
              <a:t>Characeriistics of a Good Proecss</a:t>
            </a:r>
            <a:endParaRPr/>
          </a:p>
        </p:txBody>
      </p:sp>
      <p:sp>
        <p:nvSpPr>
          <p:cNvPr id="426" name="Google Shape;426;p57"/>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Should be precisely defined-:</a:t>
            </a:r>
            <a:endParaRPr/>
          </a:p>
          <a:p>
            <a:pPr indent="-246062" lvl="1" marL="639763" rtl="0" algn="l">
              <a:lnSpc>
                <a:spcPct val="100000"/>
              </a:lnSpc>
              <a:spcBef>
                <a:spcPts val="480"/>
              </a:spcBef>
              <a:spcAft>
                <a:spcPts val="0"/>
              </a:spcAft>
              <a:buSzPts val="2040"/>
              <a:buChar char="⚫"/>
            </a:pPr>
            <a:r>
              <a:rPr lang="en-US"/>
              <a:t>No ambiguity about what is to be done ,when,how,etc.</a:t>
            </a:r>
            <a:endParaRPr/>
          </a:p>
          <a:p>
            <a:pPr indent="-273050" lvl="0" marL="273050" rtl="0" algn="l">
              <a:lnSpc>
                <a:spcPct val="100000"/>
              </a:lnSpc>
              <a:spcBef>
                <a:spcPts val="520"/>
              </a:spcBef>
              <a:spcAft>
                <a:spcPts val="0"/>
              </a:spcAft>
              <a:buSzPts val="2470"/>
              <a:buChar char="⚫"/>
            </a:pPr>
            <a:r>
              <a:rPr lang="en-US"/>
              <a:t>It must be predictable-</a:t>
            </a:r>
            <a:endParaRPr/>
          </a:p>
          <a:p>
            <a:pPr indent="-246062" lvl="1" marL="639763" rtl="0" algn="l">
              <a:lnSpc>
                <a:spcPct val="100000"/>
              </a:lnSpc>
              <a:spcBef>
                <a:spcPts val="480"/>
              </a:spcBef>
              <a:spcAft>
                <a:spcPts val="0"/>
              </a:spcAft>
              <a:buSzPts val="2040"/>
              <a:buChar char="⚫"/>
            </a:pPr>
            <a:r>
              <a:rPr lang="en-US"/>
              <a:t>Can be repeated in other projects with confidence about its outcome</a:t>
            </a:r>
            <a:endParaRPr/>
          </a:p>
          <a:p>
            <a:pPr indent="-246062" lvl="1" marL="639763" rtl="0" algn="l">
              <a:lnSpc>
                <a:spcPct val="100000"/>
              </a:lnSpc>
              <a:spcBef>
                <a:spcPts val="480"/>
              </a:spcBef>
              <a:spcAft>
                <a:spcPts val="0"/>
              </a:spcAft>
              <a:buSzPts val="2040"/>
              <a:buChar char="⚫"/>
            </a:pPr>
            <a:r>
              <a:rPr lang="en-US"/>
              <a:t>Predictable with respect to effort,cost</a:t>
            </a:r>
            <a:endParaRPr/>
          </a:p>
          <a:p>
            <a:pPr indent="-246062" lvl="1" marL="639763" rtl="0" algn="l">
              <a:lnSpc>
                <a:spcPct val="100000"/>
              </a:lnSpc>
              <a:spcBef>
                <a:spcPts val="480"/>
              </a:spcBef>
              <a:spcAft>
                <a:spcPts val="0"/>
              </a:spcAft>
              <a:buSzPts val="2040"/>
              <a:buChar char="⚫"/>
            </a:pPr>
            <a:r>
              <a:rPr lang="en-US"/>
              <a:t>Predictable for quality with respect to number and type of defects performance.</a:t>
            </a:r>
            <a:endParaRPr/>
          </a:p>
          <a:p>
            <a:pPr indent="-273050" lvl="0" marL="273050" rtl="0" algn="l">
              <a:lnSpc>
                <a:spcPct val="100000"/>
              </a:lnSpc>
              <a:spcBef>
                <a:spcPts val="520"/>
              </a:spcBef>
              <a:spcAft>
                <a:spcPts val="0"/>
              </a:spcAft>
              <a:buSzPts val="2470"/>
              <a:buFont typeface="Noto Sans Symbols"/>
              <a:buNone/>
            </a:pPr>
            <a:r>
              <a:rPr lang="en-US"/>
              <a:t>	</a:t>
            </a:r>
            <a:endParaRPr/>
          </a:p>
        </p:txBody>
      </p:sp>
      <p:pic>
        <p:nvPicPr>
          <p:cNvPr descr="dadar sign..JPG" id="427" name="Google Shape;427;p57"/>
          <p:cNvPicPr preferRelativeResize="0"/>
          <p:nvPr/>
        </p:nvPicPr>
        <p:blipFill rotWithShape="1">
          <a:blip r:embed="rId3">
            <a:alphaModFix/>
          </a:blip>
          <a:srcRect b="0" l="0" r="0" t="0"/>
          <a:stretch/>
        </p:blipFill>
        <p:spPr>
          <a:xfrm>
            <a:off x="7947025" y="6096000"/>
            <a:ext cx="1196975" cy="762000"/>
          </a:xfrm>
          <a:prstGeom prst="rect">
            <a:avLst/>
          </a:prstGeom>
          <a:noFill/>
          <a:ln>
            <a:noFill/>
          </a:ln>
        </p:spPr>
      </p:pic>
    </p:spTree>
  </p:cSld>
  <p:clrMapOvr>
    <a:masterClrMapping/>
  </p:clrMapOvr>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5" name="Shape 2935"/>
        <p:cNvGrpSpPr/>
        <p:nvPr/>
      </p:nvGrpSpPr>
      <p:grpSpPr>
        <a:xfrm>
          <a:off x="0" y="0"/>
          <a:ext cx="0" cy="0"/>
          <a:chOff x="0" y="0"/>
          <a:chExt cx="0" cy="0"/>
        </a:xfrm>
      </p:grpSpPr>
      <p:sp>
        <p:nvSpPr>
          <p:cNvPr id="2936" name="Google Shape;2936;p336"/>
          <p:cNvSpPr txBox="1"/>
          <p:nvPr>
            <p:ph idx="1" type="body"/>
          </p:nvPr>
        </p:nvSpPr>
        <p:spPr>
          <a:xfrm>
            <a:off x="0" y="0"/>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280"/>
              <a:buNone/>
            </a:pPr>
            <a:r>
              <a:rPr b="1" lang="en-US" sz="2400"/>
              <a:t>Example: Consider the Euclid’s GCD computation algorithm: </a:t>
            </a:r>
            <a:endParaRPr/>
          </a:p>
          <a:p>
            <a:pPr indent="-273050" lvl="0" marL="273050" rtl="0" algn="l">
              <a:lnSpc>
                <a:spcPct val="100000"/>
              </a:lnSpc>
              <a:spcBef>
                <a:spcPts val="480"/>
              </a:spcBef>
              <a:spcAft>
                <a:spcPts val="0"/>
              </a:spcAft>
              <a:buSzPts val="2280"/>
              <a:buNone/>
            </a:pPr>
            <a:r>
              <a:rPr lang="en-US" sz="2400"/>
              <a:t>int compute_gcd(x, y) </a:t>
            </a:r>
            <a:endParaRPr/>
          </a:p>
          <a:p>
            <a:pPr indent="-273050" lvl="0" marL="273050" rtl="0" algn="l">
              <a:lnSpc>
                <a:spcPct val="100000"/>
              </a:lnSpc>
              <a:spcBef>
                <a:spcPts val="480"/>
              </a:spcBef>
              <a:spcAft>
                <a:spcPts val="0"/>
              </a:spcAft>
              <a:buSzPts val="2280"/>
              <a:buNone/>
            </a:pPr>
            <a:r>
              <a:rPr lang="en-US" sz="2400"/>
              <a:t>int x, y; </a:t>
            </a:r>
            <a:endParaRPr/>
          </a:p>
          <a:p>
            <a:pPr indent="-273050" lvl="0" marL="273050" rtl="0" algn="l">
              <a:lnSpc>
                <a:spcPct val="100000"/>
              </a:lnSpc>
              <a:spcBef>
                <a:spcPts val="480"/>
              </a:spcBef>
              <a:spcAft>
                <a:spcPts val="0"/>
              </a:spcAft>
              <a:buSzPts val="2280"/>
              <a:buNone/>
            </a:pPr>
            <a:r>
              <a:rPr lang="en-US" sz="2400"/>
              <a:t>{ </a:t>
            </a:r>
            <a:endParaRPr/>
          </a:p>
          <a:p>
            <a:pPr indent="-273050" lvl="0" marL="273050" rtl="0" algn="l">
              <a:lnSpc>
                <a:spcPct val="100000"/>
              </a:lnSpc>
              <a:spcBef>
                <a:spcPts val="480"/>
              </a:spcBef>
              <a:spcAft>
                <a:spcPts val="0"/>
              </a:spcAft>
              <a:buSzPts val="2280"/>
              <a:buNone/>
            </a:pPr>
            <a:r>
              <a:rPr lang="en-US" sz="2400"/>
              <a:t>1 	while (x! = y){ </a:t>
            </a:r>
            <a:endParaRPr/>
          </a:p>
          <a:p>
            <a:pPr indent="-273050" lvl="0" marL="273050" rtl="0" algn="l">
              <a:lnSpc>
                <a:spcPct val="100000"/>
              </a:lnSpc>
              <a:spcBef>
                <a:spcPts val="480"/>
              </a:spcBef>
              <a:spcAft>
                <a:spcPts val="0"/>
              </a:spcAft>
              <a:buSzPts val="2280"/>
              <a:buNone/>
            </a:pPr>
            <a:r>
              <a:rPr lang="en-US" sz="2400"/>
              <a:t>2 	if (x&gt;y) then </a:t>
            </a:r>
            <a:endParaRPr/>
          </a:p>
          <a:p>
            <a:pPr indent="-273050" lvl="0" marL="273050" rtl="0" algn="l">
              <a:lnSpc>
                <a:spcPct val="100000"/>
              </a:lnSpc>
              <a:spcBef>
                <a:spcPts val="480"/>
              </a:spcBef>
              <a:spcAft>
                <a:spcPts val="0"/>
              </a:spcAft>
              <a:buSzPts val="2280"/>
              <a:buNone/>
            </a:pPr>
            <a:r>
              <a:rPr lang="en-US" sz="2400"/>
              <a:t>3 	x= x – y; </a:t>
            </a:r>
            <a:endParaRPr/>
          </a:p>
          <a:p>
            <a:pPr indent="-273050" lvl="0" marL="273050" rtl="0" algn="l">
              <a:lnSpc>
                <a:spcPct val="100000"/>
              </a:lnSpc>
              <a:spcBef>
                <a:spcPts val="480"/>
              </a:spcBef>
              <a:spcAft>
                <a:spcPts val="0"/>
              </a:spcAft>
              <a:buSzPts val="2280"/>
              <a:buNone/>
            </a:pPr>
            <a:r>
              <a:rPr lang="en-US" sz="2400"/>
              <a:t>4 	else y= y – x; </a:t>
            </a:r>
            <a:endParaRPr/>
          </a:p>
          <a:p>
            <a:pPr indent="-273050" lvl="0" marL="273050" rtl="0" algn="l">
              <a:lnSpc>
                <a:spcPct val="100000"/>
              </a:lnSpc>
              <a:spcBef>
                <a:spcPts val="480"/>
              </a:spcBef>
              <a:spcAft>
                <a:spcPts val="0"/>
              </a:spcAft>
              <a:buSzPts val="2280"/>
              <a:buNone/>
            </a:pPr>
            <a:r>
              <a:rPr lang="en-US" sz="2400"/>
              <a:t>5 	} </a:t>
            </a:r>
            <a:endParaRPr/>
          </a:p>
          <a:p>
            <a:pPr indent="-273050" lvl="0" marL="273050" rtl="0" algn="l">
              <a:lnSpc>
                <a:spcPct val="100000"/>
              </a:lnSpc>
              <a:spcBef>
                <a:spcPts val="480"/>
              </a:spcBef>
              <a:spcAft>
                <a:spcPts val="0"/>
              </a:spcAft>
              <a:buSzPts val="2280"/>
              <a:buNone/>
            </a:pPr>
            <a:r>
              <a:rPr lang="en-US" sz="2400"/>
              <a:t>6	 return x; </a:t>
            </a:r>
            <a:endParaRPr/>
          </a:p>
          <a:p>
            <a:pPr indent="-273050" lvl="0" marL="273050" rtl="0" algn="l">
              <a:lnSpc>
                <a:spcPct val="100000"/>
              </a:lnSpc>
              <a:spcBef>
                <a:spcPts val="480"/>
              </a:spcBef>
              <a:spcAft>
                <a:spcPts val="0"/>
              </a:spcAft>
              <a:buSzPts val="2280"/>
              <a:buNone/>
            </a:pPr>
            <a:r>
              <a:rPr lang="en-US" sz="2400"/>
              <a:t>} </a:t>
            </a:r>
            <a:endParaRPr/>
          </a:p>
          <a:p>
            <a:pPr indent="-273050" lvl="0" marL="273050" rtl="0" algn="l">
              <a:lnSpc>
                <a:spcPct val="100000"/>
              </a:lnSpc>
              <a:spcBef>
                <a:spcPts val="480"/>
              </a:spcBef>
              <a:spcAft>
                <a:spcPts val="0"/>
              </a:spcAft>
              <a:buSzPts val="2280"/>
              <a:buNone/>
            </a:pPr>
            <a:r>
              <a:rPr lang="en-US" sz="2400"/>
              <a:t>By choosing the test set {(x=3, y=3), (x=4, y=3), (x=3, y=4)}, we can exercise the program such that all statements are executed at least once. </a:t>
            </a:r>
            <a:endParaRPr sz="2400"/>
          </a:p>
        </p:txBody>
      </p:sp>
    </p:spTree>
  </p:cSld>
  <p:clrMapOvr>
    <a:masterClrMapping/>
  </p:clrMapOvr>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0" name="Shape 2940"/>
        <p:cNvGrpSpPr/>
        <p:nvPr/>
      </p:nvGrpSpPr>
      <p:grpSpPr>
        <a:xfrm>
          <a:off x="0" y="0"/>
          <a:ext cx="0" cy="0"/>
          <a:chOff x="0" y="0"/>
          <a:chExt cx="0" cy="0"/>
        </a:xfrm>
      </p:grpSpPr>
      <p:sp>
        <p:nvSpPr>
          <p:cNvPr id="2941" name="Google Shape;2941;p337"/>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Branch coverage </a:t>
            </a:r>
            <a:br>
              <a:rPr lang="en-US"/>
            </a:br>
            <a:endParaRPr/>
          </a:p>
        </p:txBody>
      </p:sp>
      <p:sp>
        <p:nvSpPr>
          <p:cNvPr id="2942" name="Google Shape;2942;p337"/>
          <p:cNvSpPr txBox="1"/>
          <p:nvPr>
            <p:ph idx="1" type="body"/>
          </p:nvPr>
        </p:nvSpPr>
        <p:spPr>
          <a:xfrm>
            <a:off x="381000" y="1219200"/>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solidFill>
                  <a:srgbClr val="FF0000"/>
                </a:solidFill>
              </a:rPr>
              <a:t>In the branch coverage-based testing strategy, test cases are designed to make each branch condition to assume true and false values in turn. Branch testing is also known as edge testing as in this testing scheme, each edge of a program’s control flow graph is traversed at least once. </a:t>
            </a:r>
            <a:endParaRPr/>
          </a:p>
          <a:p>
            <a:pPr indent="-273050" lvl="0" marL="273050" rtl="0" algn="l">
              <a:lnSpc>
                <a:spcPct val="100000"/>
              </a:lnSpc>
              <a:spcBef>
                <a:spcPts val="520"/>
              </a:spcBef>
              <a:spcAft>
                <a:spcPts val="0"/>
              </a:spcAft>
              <a:buSzPts val="2470"/>
              <a:buNone/>
            </a:pPr>
            <a:r>
              <a:rPr lang="en-US"/>
              <a:t>It is obvious that branch testing guarantees statement coverage and thus is a stronger testing strategy compared to the statement coverage-based testing. For Euclid’s GCD computation algorithm , the test cases for branch coverage can be {(x=3, y=3), (x=3, y=2), (x=4, y=3), (x=3, y=4)}. </a:t>
            </a:r>
            <a:endParaRPr/>
          </a:p>
        </p:txBody>
      </p:sp>
    </p:spTree>
  </p:cSld>
  <p:clrMapOvr>
    <a:masterClrMapping/>
  </p:clrMapOvr>
</p:sld>
</file>

<file path=ppt/slides/slide3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6" name="Shape 2946"/>
        <p:cNvGrpSpPr/>
        <p:nvPr/>
      </p:nvGrpSpPr>
      <p:grpSpPr>
        <a:xfrm>
          <a:off x="0" y="0"/>
          <a:ext cx="0" cy="0"/>
          <a:chOff x="0" y="0"/>
          <a:chExt cx="0" cy="0"/>
        </a:xfrm>
      </p:grpSpPr>
      <p:sp>
        <p:nvSpPr>
          <p:cNvPr id="2947" name="Google Shape;2947;p338"/>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Condition coverage </a:t>
            </a:r>
            <a:endParaRPr/>
          </a:p>
        </p:txBody>
      </p:sp>
      <p:sp>
        <p:nvSpPr>
          <p:cNvPr id="2948" name="Google Shape;2948;p338"/>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In this structural testing, test cases are designed to make each component of a composite conditional expression to assume both true and false values. </a:t>
            </a:r>
            <a:endParaRPr/>
          </a:p>
        </p:txBody>
      </p:sp>
    </p:spTree>
  </p:cSld>
  <p:clrMapOvr>
    <a:masterClrMapping/>
  </p:clrMapOvr>
</p:sld>
</file>

<file path=ppt/slides/slide3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2" name="Shape 2952"/>
        <p:cNvGrpSpPr/>
        <p:nvPr/>
      </p:nvGrpSpPr>
      <p:grpSpPr>
        <a:xfrm>
          <a:off x="0" y="0"/>
          <a:ext cx="0" cy="0"/>
          <a:chOff x="0" y="0"/>
          <a:chExt cx="0" cy="0"/>
        </a:xfrm>
      </p:grpSpPr>
      <p:sp>
        <p:nvSpPr>
          <p:cNvPr id="2953" name="Google Shape;2953;p339"/>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Path coverage </a:t>
            </a:r>
            <a:br>
              <a:rPr lang="en-US"/>
            </a:br>
            <a:endParaRPr/>
          </a:p>
        </p:txBody>
      </p:sp>
      <p:sp>
        <p:nvSpPr>
          <p:cNvPr id="2954" name="Google Shape;2954;p339"/>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The path coverage-based testing strategy requires us to design test cases such that all linearly independent paths in the program are executed at least once. A linearly independent path can be defined in terms of the control flow graph (CFG) of a program. </a:t>
            </a:r>
            <a:endParaRPr/>
          </a:p>
        </p:txBody>
      </p:sp>
    </p:spTree>
  </p:cSld>
  <p:clrMapOvr>
    <a:masterClrMapping/>
  </p:clrMapOvr>
</p:sld>
</file>

<file path=ppt/slides/slide3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8" name="Shape 2958"/>
        <p:cNvGrpSpPr/>
        <p:nvPr/>
      </p:nvGrpSpPr>
      <p:grpSpPr>
        <a:xfrm>
          <a:off x="0" y="0"/>
          <a:ext cx="0" cy="0"/>
          <a:chOff x="0" y="0"/>
          <a:chExt cx="0" cy="0"/>
        </a:xfrm>
      </p:grpSpPr>
      <p:sp>
        <p:nvSpPr>
          <p:cNvPr id="2959" name="Google Shape;2959;p340"/>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b="1" lang="en-US"/>
              <a:t>Control Flow Graph (CFG) </a:t>
            </a:r>
            <a:endParaRPr/>
          </a:p>
        </p:txBody>
      </p:sp>
      <p:sp>
        <p:nvSpPr>
          <p:cNvPr id="2960" name="Google Shape;2960;p340"/>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A control flow graph describes the sequence in which the different instructions of a program get executed. </a:t>
            </a:r>
            <a:endParaRPr/>
          </a:p>
        </p:txBody>
      </p:sp>
    </p:spTree>
  </p:cSld>
  <p:clrMapOvr>
    <a:masterClrMapping/>
  </p:clrMapOvr>
</p:sld>
</file>

<file path=ppt/slides/slide3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4" name="Shape 2964"/>
        <p:cNvGrpSpPr/>
        <p:nvPr/>
      </p:nvGrpSpPr>
      <p:grpSpPr>
        <a:xfrm>
          <a:off x="0" y="0"/>
          <a:ext cx="0" cy="0"/>
          <a:chOff x="0" y="0"/>
          <a:chExt cx="0" cy="0"/>
        </a:xfrm>
      </p:grpSpPr>
      <p:pic>
        <p:nvPicPr>
          <p:cNvPr id="2965" name="Google Shape;2965;p341"/>
          <p:cNvPicPr preferRelativeResize="0"/>
          <p:nvPr/>
        </p:nvPicPr>
        <p:blipFill rotWithShape="1">
          <a:blip r:embed="rId3">
            <a:alphaModFix/>
          </a:blip>
          <a:srcRect b="0" l="0" r="0" t="0"/>
          <a:stretch/>
        </p:blipFill>
        <p:spPr>
          <a:xfrm>
            <a:off x="1066800" y="3124200"/>
            <a:ext cx="6781800" cy="3590925"/>
          </a:xfrm>
          <a:prstGeom prst="rect">
            <a:avLst/>
          </a:prstGeom>
          <a:noFill/>
          <a:ln>
            <a:noFill/>
          </a:ln>
        </p:spPr>
      </p:pic>
      <p:pic>
        <p:nvPicPr>
          <p:cNvPr id="2966" name="Google Shape;2966;p341"/>
          <p:cNvPicPr preferRelativeResize="0"/>
          <p:nvPr/>
        </p:nvPicPr>
        <p:blipFill rotWithShape="1">
          <a:blip r:embed="rId4">
            <a:alphaModFix/>
          </a:blip>
          <a:srcRect b="0" l="0" r="0" t="0"/>
          <a:stretch/>
        </p:blipFill>
        <p:spPr>
          <a:xfrm>
            <a:off x="838200" y="533400"/>
            <a:ext cx="7162800" cy="2590800"/>
          </a:xfrm>
          <a:prstGeom prst="rect">
            <a:avLst/>
          </a:prstGeom>
          <a:noFill/>
          <a:ln>
            <a:noFill/>
          </a:ln>
        </p:spPr>
      </p:pic>
    </p:spTree>
  </p:cSld>
  <p:clrMapOvr>
    <a:masterClrMapping/>
  </p:clrMapOvr>
</p:sld>
</file>

<file path=ppt/slides/slide3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0" name="Shape 2970"/>
        <p:cNvGrpSpPr/>
        <p:nvPr/>
      </p:nvGrpSpPr>
      <p:grpSpPr>
        <a:xfrm>
          <a:off x="0" y="0"/>
          <a:ext cx="0" cy="0"/>
          <a:chOff x="0" y="0"/>
          <a:chExt cx="0" cy="0"/>
        </a:xfrm>
      </p:grpSpPr>
      <p:pic>
        <p:nvPicPr>
          <p:cNvPr id="2971" name="Google Shape;2971;p342"/>
          <p:cNvPicPr preferRelativeResize="0"/>
          <p:nvPr/>
        </p:nvPicPr>
        <p:blipFill rotWithShape="1">
          <a:blip r:embed="rId3">
            <a:alphaModFix/>
          </a:blip>
          <a:srcRect b="0" l="0" r="0" t="0"/>
          <a:stretch/>
        </p:blipFill>
        <p:spPr>
          <a:xfrm>
            <a:off x="457200" y="1066800"/>
            <a:ext cx="7772400" cy="5257799"/>
          </a:xfrm>
          <a:prstGeom prst="rect">
            <a:avLst/>
          </a:prstGeom>
          <a:noFill/>
          <a:ln>
            <a:noFill/>
          </a:ln>
        </p:spPr>
      </p:pic>
      <p:sp>
        <p:nvSpPr>
          <p:cNvPr id="2972" name="Google Shape;2972;p342"/>
          <p:cNvSpPr txBox="1"/>
          <p:nvPr/>
        </p:nvSpPr>
        <p:spPr>
          <a:xfrm>
            <a:off x="1371600" y="4419600"/>
            <a:ext cx="1143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Fig 10.4</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3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6" name="Shape 2976"/>
        <p:cNvGrpSpPr/>
        <p:nvPr/>
      </p:nvGrpSpPr>
      <p:grpSpPr>
        <a:xfrm>
          <a:off x="0" y="0"/>
          <a:ext cx="0" cy="0"/>
          <a:chOff x="0" y="0"/>
          <a:chExt cx="0" cy="0"/>
        </a:xfrm>
      </p:grpSpPr>
      <p:sp>
        <p:nvSpPr>
          <p:cNvPr id="2977" name="Google Shape;2977;p343"/>
          <p:cNvSpPr txBox="1"/>
          <p:nvPr>
            <p:ph type="title"/>
          </p:nvPr>
        </p:nvSpPr>
        <p:spPr>
          <a:xfrm>
            <a:off x="381000" y="30480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b="1" lang="en-US"/>
              <a:t>Linearly independent path </a:t>
            </a:r>
            <a:br>
              <a:rPr b="1" lang="en-US"/>
            </a:br>
            <a:endParaRPr/>
          </a:p>
        </p:txBody>
      </p:sp>
      <p:sp>
        <p:nvSpPr>
          <p:cNvPr id="2978" name="Google Shape;2978;p343"/>
          <p:cNvSpPr txBox="1"/>
          <p:nvPr>
            <p:ph idx="1" type="body"/>
          </p:nvPr>
        </p:nvSpPr>
        <p:spPr>
          <a:xfrm>
            <a:off x="381000" y="914400"/>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solidFill>
                  <a:srgbClr val="FF0000"/>
                </a:solidFill>
              </a:rPr>
              <a:t>A linearly independent path is any path through the program that introduces at least one new edge that is not included in any other linearly independent paths. If a path has one new node compared to all other linearly independent paths, then the path is also linearly independent. </a:t>
            </a:r>
            <a:r>
              <a:rPr lang="en-US"/>
              <a:t>This is because, any path having a new node automatically implies that it has a new edge. Thus, a path that is subpath of another path is not considered to be a linearly independent path. </a:t>
            </a:r>
            <a:endParaRPr/>
          </a:p>
        </p:txBody>
      </p:sp>
    </p:spTree>
  </p:cSld>
  <p:clrMapOvr>
    <a:masterClrMapping/>
  </p:clrMapOvr>
</p:sld>
</file>

<file path=ppt/slides/slide3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2" name="Shape 2982"/>
        <p:cNvGrpSpPr/>
        <p:nvPr/>
      </p:nvGrpSpPr>
      <p:grpSpPr>
        <a:xfrm>
          <a:off x="0" y="0"/>
          <a:ext cx="0" cy="0"/>
          <a:chOff x="0" y="0"/>
          <a:chExt cx="0" cy="0"/>
        </a:xfrm>
      </p:grpSpPr>
      <p:sp>
        <p:nvSpPr>
          <p:cNvPr id="2983" name="Google Shape;2983;p344"/>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Cyclomatic complexity </a:t>
            </a:r>
            <a:endParaRPr/>
          </a:p>
        </p:txBody>
      </p:sp>
      <p:sp>
        <p:nvSpPr>
          <p:cNvPr id="2984" name="Google Shape;2984;p344"/>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The McCabe’s cyclomatic complexity metric provides a practical way of determining the maximum number of linearly independent paths in a program. </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3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8" name="Shape 2988"/>
        <p:cNvGrpSpPr/>
        <p:nvPr/>
      </p:nvGrpSpPr>
      <p:grpSpPr>
        <a:xfrm>
          <a:off x="0" y="0"/>
          <a:ext cx="0" cy="0"/>
          <a:chOff x="0" y="0"/>
          <a:chExt cx="0" cy="0"/>
        </a:xfrm>
      </p:grpSpPr>
      <p:sp>
        <p:nvSpPr>
          <p:cNvPr id="2989" name="Google Shape;2989;p345"/>
          <p:cNvSpPr txBox="1"/>
          <p:nvPr>
            <p:ph idx="1" type="body"/>
          </p:nvPr>
        </p:nvSpPr>
        <p:spPr>
          <a:xfrm>
            <a:off x="457200" y="685801"/>
            <a:ext cx="8229600" cy="56388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b="1" lang="en-US"/>
              <a:t>Method 1: </a:t>
            </a:r>
            <a:endParaRPr/>
          </a:p>
          <a:p>
            <a:pPr indent="-273050" lvl="0" marL="273050" rtl="0" algn="l">
              <a:lnSpc>
                <a:spcPct val="100000"/>
              </a:lnSpc>
              <a:spcBef>
                <a:spcPts val="520"/>
              </a:spcBef>
              <a:spcAft>
                <a:spcPts val="0"/>
              </a:spcAft>
              <a:buSzPts val="2470"/>
              <a:buChar char="⚫"/>
            </a:pPr>
            <a:r>
              <a:rPr lang="en-US"/>
              <a:t>Given a control flow graph G of a program, the cyclomatic complexity V(G) can be computed as: </a:t>
            </a:r>
            <a:endParaRPr/>
          </a:p>
          <a:p>
            <a:pPr indent="-273050" lvl="0" marL="273050" rtl="0" algn="l">
              <a:lnSpc>
                <a:spcPct val="100000"/>
              </a:lnSpc>
              <a:spcBef>
                <a:spcPts val="520"/>
              </a:spcBef>
              <a:spcAft>
                <a:spcPts val="0"/>
              </a:spcAft>
              <a:buSzPts val="2470"/>
              <a:buChar char="⚫"/>
            </a:pPr>
            <a:r>
              <a:rPr lang="en-US"/>
              <a:t>V(G) = E – N + 2 </a:t>
            </a:r>
            <a:endParaRPr/>
          </a:p>
          <a:p>
            <a:pPr indent="-273050" lvl="0" marL="273050" rtl="0" algn="l">
              <a:lnSpc>
                <a:spcPct val="100000"/>
              </a:lnSpc>
              <a:spcBef>
                <a:spcPts val="520"/>
              </a:spcBef>
              <a:spcAft>
                <a:spcPts val="0"/>
              </a:spcAft>
              <a:buSzPts val="2470"/>
              <a:buChar char="⚫"/>
            </a:pPr>
            <a:r>
              <a:rPr lang="en-US"/>
              <a:t>where N is the number of nodes of the control flow graph and E is the number of edges in the control flow graph. </a:t>
            </a:r>
            <a:endParaRPr/>
          </a:p>
          <a:p>
            <a:pPr indent="-273050" lvl="0" marL="273050" rtl="0" algn="l">
              <a:lnSpc>
                <a:spcPct val="100000"/>
              </a:lnSpc>
              <a:spcBef>
                <a:spcPts val="520"/>
              </a:spcBef>
              <a:spcAft>
                <a:spcPts val="0"/>
              </a:spcAft>
              <a:buSzPts val="2470"/>
              <a:buChar char="⚫"/>
            </a:pPr>
            <a:r>
              <a:rPr lang="en-US"/>
              <a:t>For the CFG of example shown in fig. 10.4, E=7 and N=6. Therefore, the cyclomatic complexity = 7-6+2 = 3.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8"/>
          <p:cNvSpPr txBox="1"/>
          <p:nvPr>
            <p:ph type="title"/>
          </p:nvPr>
        </p:nvSpPr>
        <p:spPr>
          <a:xfrm>
            <a:off x="457200" y="704850"/>
            <a:ext cx="8229600" cy="1143000"/>
          </a:xfrm>
          <a:prstGeom prst="rect">
            <a:avLst/>
          </a:prstGeom>
          <a:noFill/>
          <a:ln>
            <a:noFill/>
          </a:ln>
        </p:spPr>
        <p:txBody>
          <a:bodyPr anchorCtr="0" anchor="b" bIns="0" lIns="0" spcFirstLastPara="1" rIns="0" wrap="square" tIns="45700">
            <a:normAutofit fontScale="90000"/>
          </a:bodyPr>
          <a:lstStyle/>
          <a:p>
            <a:pPr indent="0" lvl="0" marL="0" rtl="0" algn="l">
              <a:lnSpc>
                <a:spcPct val="100000"/>
              </a:lnSpc>
              <a:spcBef>
                <a:spcPts val="0"/>
              </a:spcBef>
              <a:spcAft>
                <a:spcPts val="0"/>
              </a:spcAft>
              <a:buSzPct val="31111"/>
              <a:buNone/>
            </a:pPr>
            <a:r>
              <a:rPr lang="en-US"/>
              <a:t>Characteristics of a Good Proecss..</a:t>
            </a:r>
            <a:endParaRPr/>
          </a:p>
        </p:txBody>
      </p:sp>
      <p:sp>
        <p:nvSpPr>
          <p:cNvPr id="433" name="Google Shape;433;p58"/>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rmAutofit fontScale="92500" lnSpcReduction="20000"/>
          </a:bodyPr>
          <a:lstStyle/>
          <a:p>
            <a:pPr indent="-274320" lvl="0" marL="274320" rtl="0" algn="l">
              <a:lnSpc>
                <a:spcPct val="100000"/>
              </a:lnSpc>
              <a:spcBef>
                <a:spcPts val="0"/>
              </a:spcBef>
              <a:spcAft>
                <a:spcPts val="0"/>
              </a:spcAft>
              <a:buClr>
                <a:schemeClr val="accent3"/>
              </a:buClr>
              <a:buSzPct val="95000"/>
              <a:buFont typeface="Noto Sans Symbols"/>
              <a:buChar char="⚫"/>
            </a:pPr>
            <a:r>
              <a:rPr lang="en-US"/>
              <a:t>Predictable process is said to be “under Statistical control” where actula values are close to expected values.</a:t>
            </a:r>
            <a:endParaRPr/>
          </a:p>
          <a:p>
            <a:pPr indent="-274320" lvl="0" marL="274320" rtl="0" algn="l">
              <a:lnSpc>
                <a:spcPct val="100000"/>
              </a:lnSpc>
              <a:spcBef>
                <a:spcPts val="481"/>
              </a:spcBef>
              <a:spcAft>
                <a:spcPts val="0"/>
              </a:spcAft>
              <a:buClr>
                <a:schemeClr val="accent3"/>
              </a:buClr>
              <a:buSzPct val="95000"/>
              <a:buFont typeface="Noto Sans Symbols"/>
              <a:buChar char="⚫"/>
            </a:pPr>
            <a:r>
              <a:rPr lang="en-US"/>
              <a:t>It supports testing &amp; maintainabilty</a:t>
            </a:r>
            <a:endParaRPr/>
          </a:p>
          <a:p>
            <a:pPr indent="-246888" lvl="1" marL="640080" rtl="0" algn="l">
              <a:lnSpc>
                <a:spcPct val="100000"/>
              </a:lnSpc>
              <a:spcBef>
                <a:spcPts val="444"/>
              </a:spcBef>
              <a:spcAft>
                <a:spcPts val="0"/>
              </a:spcAft>
              <a:buSzPct val="85000"/>
              <a:buFont typeface="Noto Sans Symbols"/>
              <a:buChar char="⚫"/>
            </a:pPr>
            <a:r>
              <a:rPr lang="en-US"/>
              <a:t>Maintenance by third party.</a:t>
            </a:r>
            <a:endParaRPr/>
          </a:p>
          <a:p>
            <a:pPr indent="-246888" lvl="1" marL="640080" rtl="0" algn="l">
              <a:lnSpc>
                <a:spcPct val="100000"/>
              </a:lnSpc>
              <a:spcBef>
                <a:spcPts val="444"/>
              </a:spcBef>
              <a:spcAft>
                <a:spcPts val="0"/>
              </a:spcAft>
              <a:buSzPct val="85000"/>
              <a:buFont typeface="Noto Sans Symbols"/>
              <a:buChar char="⚫"/>
            </a:pPr>
            <a:r>
              <a:rPr lang="en-US"/>
              <a:t>Follow standars,provide necessary documentation</a:t>
            </a:r>
            <a:endParaRPr/>
          </a:p>
          <a:p>
            <a:pPr indent="-246888" lvl="1" marL="640080" rtl="0" algn="l">
              <a:lnSpc>
                <a:spcPct val="100000"/>
              </a:lnSpc>
              <a:spcBef>
                <a:spcPts val="444"/>
              </a:spcBef>
              <a:spcAft>
                <a:spcPts val="0"/>
              </a:spcAft>
              <a:buSzPct val="85000"/>
              <a:buFont typeface="Noto Sans Symbols"/>
              <a:buChar char="⚫"/>
            </a:pPr>
            <a:r>
              <a:rPr lang="en-US"/>
              <a:t>This charecteristic differentates between prototype &amp; product</a:t>
            </a:r>
            <a:endParaRPr/>
          </a:p>
          <a:p>
            <a:pPr indent="-246888" lvl="1" marL="640080" rtl="0" algn="l">
              <a:lnSpc>
                <a:spcPct val="100000"/>
              </a:lnSpc>
              <a:spcBef>
                <a:spcPts val="444"/>
              </a:spcBef>
              <a:spcAft>
                <a:spcPts val="0"/>
              </a:spcAft>
              <a:buSzPct val="85000"/>
              <a:buFont typeface="Noto Sans Symbols"/>
              <a:buChar char="⚫"/>
            </a:pPr>
            <a:r>
              <a:rPr lang="en-US"/>
              <a:t>Facilitates early detection of and removeal of defects.</a:t>
            </a:r>
            <a:endParaRPr/>
          </a:p>
          <a:p>
            <a:pPr indent="-246932" lvl="2" marL="914400" rtl="0" algn="l">
              <a:lnSpc>
                <a:spcPct val="100000"/>
              </a:lnSpc>
              <a:spcBef>
                <a:spcPts val="388"/>
              </a:spcBef>
              <a:spcAft>
                <a:spcPts val="0"/>
              </a:spcAft>
              <a:buSzPct val="70000"/>
              <a:buFont typeface="Noto Sans Symbols"/>
              <a:buChar char="⚫"/>
            </a:pPr>
            <a:r>
              <a:rPr lang="en-US"/>
              <a:t>Dfect add to project cost.</a:t>
            </a:r>
            <a:endParaRPr/>
          </a:p>
          <a:p>
            <a:pPr indent="-246932" lvl="2" marL="914400" rtl="0" algn="l">
              <a:lnSpc>
                <a:spcPct val="100000"/>
              </a:lnSpc>
              <a:spcBef>
                <a:spcPts val="388"/>
              </a:spcBef>
              <a:spcAft>
                <a:spcPts val="0"/>
              </a:spcAft>
              <a:buSzPct val="70000"/>
              <a:buFont typeface="Noto Sans Symbols"/>
              <a:buChar char="⚫"/>
            </a:pPr>
            <a:r>
              <a:rPr lang="en-US"/>
              <a:t>Late detection &amp; correction is costly</a:t>
            </a:r>
            <a:endParaRPr/>
          </a:p>
          <a:p>
            <a:pPr indent="-274320" lvl="0" marL="274320" rtl="0" algn="l">
              <a:lnSpc>
                <a:spcPct val="100000"/>
              </a:lnSpc>
              <a:spcBef>
                <a:spcPts val="481"/>
              </a:spcBef>
              <a:spcAft>
                <a:spcPts val="0"/>
              </a:spcAft>
              <a:buClr>
                <a:schemeClr val="accent3"/>
              </a:buClr>
              <a:buSzPct val="95000"/>
              <a:buFont typeface="Noto Sans Symbols"/>
              <a:buChar char="⚫"/>
            </a:pPr>
            <a:r>
              <a:rPr lang="en-US"/>
              <a:t>It should facilitate monitoring &amp; improvement</a:t>
            </a:r>
            <a:endParaRPr/>
          </a:p>
          <a:p>
            <a:pPr indent="-246888" lvl="1" marL="640080" rtl="0" algn="l">
              <a:lnSpc>
                <a:spcPct val="100000"/>
              </a:lnSpc>
              <a:spcBef>
                <a:spcPts val="444"/>
              </a:spcBef>
              <a:spcAft>
                <a:spcPts val="0"/>
              </a:spcAft>
              <a:buSzPct val="85000"/>
              <a:buFont typeface="Noto Sans Symbols"/>
              <a:buChar char="⚫"/>
            </a:pPr>
            <a:r>
              <a:rPr lang="en-US"/>
              <a:t>Based on feedback</a:t>
            </a:r>
            <a:endParaRPr/>
          </a:p>
          <a:p>
            <a:pPr indent="-246888" lvl="1" marL="640080" rtl="0" algn="l">
              <a:lnSpc>
                <a:spcPct val="100000"/>
              </a:lnSpc>
              <a:spcBef>
                <a:spcPts val="444"/>
              </a:spcBef>
              <a:spcAft>
                <a:spcPts val="0"/>
              </a:spcAft>
              <a:buSzPct val="85000"/>
              <a:buFont typeface="Noto Sans Symbols"/>
              <a:buChar char="⚫"/>
            </a:pPr>
            <a:r>
              <a:rPr lang="en-US"/>
              <a:t>Permit use of new tools,technology</a:t>
            </a:r>
            <a:endParaRPr/>
          </a:p>
          <a:p>
            <a:pPr indent="-246888" lvl="1" marL="640080" rtl="0" algn="l">
              <a:lnSpc>
                <a:spcPct val="100000"/>
              </a:lnSpc>
              <a:spcBef>
                <a:spcPts val="444"/>
              </a:spcBef>
              <a:spcAft>
                <a:spcPts val="0"/>
              </a:spcAft>
              <a:buSzPct val="85000"/>
              <a:buFont typeface="Noto Sans Symbols"/>
              <a:buChar char="⚫"/>
            </a:pPr>
            <a:r>
              <a:rPr lang="en-US"/>
              <a:t>Permit measurments</a:t>
            </a:r>
            <a:endParaRPr/>
          </a:p>
        </p:txBody>
      </p:sp>
      <p:pic>
        <p:nvPicPr>
          <p:cNvPr descr="dadar sign..JPG" id="434" name="Google Shape;434;p58"/>
          <p:cNvPicPr preferRelativeResize="0"/>
          <p:nvPr/>
        </p:nvPicPr>
        <p:blipFill rotWithShape="1">
          <a:blip r:embed="rId3">
            <a:alphaModFix/>
          </a:blip>
          <a:srcRect b="0" l="0" r="0" t="0"/>
          <a:stretch/>
        </p:blipFill>
        <p:spPr>
          <a:xfrm>
            <a:off x="7947025" y="6096000"/>
            <a:ext cx="1196975" cy="762000"/>
          </a:xfrm>
          <a:prstGeom prst="rect">
            <a:avLst/>
          </a:prstGeom>
          <a:noFill/>
          <a:ln>
            <a:noFill/>
          </a:ln>
        </p:spPr>
      </p:pic>
    </p:spTree>
  </p:cSld>
  <p:clrMapOvr>
    <a:masterClrMapping/>
  </p:clrMapOvr>
</p:sld>
</file>

<file path=ppt/slides/slide3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3" name="Shape 2993"/>
        <p:cNvGrpSpPr/>
        <p:nvPr/>
      </p:nvGrpSpPr>
      <p:grpSpPr>
        <a:xfrm>
          <a:off x="0" y="0"/>
          <a:ext cx="0" cy="0"/>
          <a:chOff x="0" y="0"/>
          <a:chExt cx="0" cy="0"/>
        </a:xfrm>
      </p:grpSpPr>
      <p:sp>
        <p:nvSpPr>
          <p:cNvPr id="2994" name="Google Shape;2994;p346"/>
          <p:cNvSpPr txBox="1"/>
          <p:nvPr>
            <p:ph idx="1" type="body"/>
          </p:nvPr>
        </p:nvSpPr>
        <p:spPr>
          <a:xfrm>
            <a:off x="457200" y="685801"/>
            <a:ext cx="8229600" cy="56388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b="1" lang="en-US"/>
              <a:t>Method 2: </a:t>
            </a:r>
            <a:endParaRPr/>
          </a:p>
          <a:p>
            <a:pPr indent="-273050" lvl="0" marL="273050" rtl="0" algn="l">
              <a:lnSpc>
                <a:spcPct val="100000"/>
              </a:lnSpc>
              <a:spcBef>
                <a:spcPts val="520"/>
              </a:spcBef>
              <a:spcAft>
                <a:spcPts val="0"/>
              </a:spcAft>
              <a:buSzPts val="2470"/>
              <a:buChar char="⚫"/>
            </a:pPr>
            <a:r>
              <a:rPr lang="en-US"/>
              <a:t>An alternative way of computing the cyclomatic complexity of a program from an inspection of its control flow graph is as follows: </a:t>
            </a:r>
            <a:endParaRPr/>
          </a:p>
          <a:p>
            <a:pPr indent="-273050" lvl="0" marL="273050" rtl="0" algn="l">
              <a:lnSpc>
                <a:spcPct val="100000"/>
              </a:lnSpc>
              <a:spcBef>
                <a:spcPts val="520"/>
              </a:spcBef>
              <a:spcAft>
                <a:spcPts val="0"/>
              </a:spcAft>
              <a:buSzPts val="2470"/>
              <a:buChar char="⚫"/>
            </a:pPr>
            <a:r>
              <a:rPr b="1" lang="en-US"/>
              <a:t>V(G) = Total number of bounded areas + 1 </a:t>
            </a:r>
            <a:endParaRPr/>
          </a:p>
          <a:p>
            <a:pPr indent="-273050" lvl="0" marL="273050" rtl="0" algn="l">
              <a:lnSpc>
                <a:spcPct val="100000"/>
              </a:lnSpc>
              <a:spcBef>
                <a:spcPts val="520"/>
              </a:spcBef>
              <a:spcAft>
                <a:spcPts val="0"/>
              </a:spcAft>
              <a:buSzPts val="2470"/>
              <a:buChar char="⚫"/>
            </a:pPr>
            <a:r>
              <a:rPr lang="en-US"/>
              <a:t>In the program’s control flow graph G, any region enclosed by nodes and edges can be called as a bounded area. This is an easy way to determine the McCabe’s cyclomatic complexity. </a:t>
            </a:r>
            <a:r>
              <a:rPr lang="en-US">
                <a:solidFill>
                  <a:srgbClr val="FF0000"/>
                </a:solidFill>
              </a:rPr>
              <a:t>But, what if the graph G is not planer .</a:t>
            </a:r>
            <a:r>
              <a:rPr lang="en-US"/>
              <a:t> Therefore, for non-structured programs, this way of computing the McCabe’s cyclomatic complexity cannot be used. </a:t>
            </a:r>
            <a:endParaRPr>
              <a:solidFill>
                <a:srgbClr val="FF0000"/>
              </a:solidFill>
            </a:endParaRPr>
          </a:p>
        </p:txBody>
      </p:sp>
    </p:spTree>
  </p:cSld>
  <p:clrMapOvr>
    <a:masterClrMapping/>
  </p:clrMapOvr>
</p:sld>
</file>

<file path=ppt/slides/slide3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8" name="Shape 2998"/>
        <p:cNvGrpSpPr/>
        <p:nvPr/>
      </p:nvGrpSpPr>
      <p:grpSpPr>
        <a:xfrm>
          <a:off x="0" y="0"/>
          <a:ext cx="0" cy="0"/>
          <a:chOff x="0" y="0"/>
          <a:chExt cx="0" cy="0"/>
        </a:xfrm>
      </p:grpSpPr>
      <p:sp>
        <p:nvSpPr>
          <p:cNvPr id="2999" name="Google Shape;2999;p347"/>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t/>
            </a:r>
            <a:endParaRPr/>
          </a:p>
        </p:txBody>
      </p:sp>
      <p:sp>
        <p:nvSpPr>
          <p:cNvPr id="3000" name="Google Shape;3000;p347"/>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For the CFG example shown in fig. 10.4, from a visual examination of the CFG the number of bounded areas is 2. Therefore the cyclomatic complexity, computing with this method is also 2+1 = 3. </a:t>
            </a:r>
            <a:endParaRPr/>
          </a:p>
        </p:txBody>
      </p:sp>
    </p:spTree>
  </p:cSld>
  <p:clrMapOvr>
    <a:masterClrMapping/>
  </p:clrMapOvr>
</p:sld>
</file>

<file path=ppt/slides/slide3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4" name="Shape 3004"/>
        <p:cNvGrpSpPr/>
        <p:nvPr/>
      </p:nvGrpSpPr>
      <p:grpSpPr>
        <a:xfrm>
          <a:off x="0" y="0"/>
          <a:ext cx="0" cy="0"/>
          <a:chOff x="0" y="0"/>
          <a:chExt cx="0" cy="0"/>
        </a:xfrm>
      </p:grpSpPr>
      <p:sp>
        <p:nvSpPr>
          <p:cNvPr id="3005" name="Google Shape;3005;p348"/>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b="1" lang="en-US"/>
              <a:t>Method 3: </a:t>
            </a:r>
            <a:endParaRPr/>
          </a:p>
          <a:p>
            <a:pPr indent="-273050" lvl="0" marL="273050" rtl="0" algn="l">
              <a:lnSpc>
                <a:spcPct val="100000"/>
              </a:lnSpc>
              <a:spcBef>
                <a:spcPts val="520"/>
              </a:spcBef>
              <a:spcAft>
                <a:spcPts val="0"/>
              </a:spcAft>
              <a:buSzPts val="2470"/>
              <a:buChar char="⚫"/>
            </a:pPr>
            <a:r>
              <a:rPr lang="en-US"/>
              <a:t>The cyclomatic complexity of a program can also be easily computed by computing the number of decision statements of the program. If N is the number of decision statement of a program, then the McCabe’s metric is equal to N+1. </a:t>
            </a:r>
            <a:endParaRPr/>
          </a:p>
        </p:txBody>
      </p:sp>
    </p:spTree>
  </p:cSld>
  <p:clrMapOvr>
    <a:masterClrMapping/>
  </p:clrMapOvr>
</p:sld>
</file>

<file path=ppt/slides/slide3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9" name="Shape 3009"/>
        <p:cNvGrpSpPr/>
        <p:nvPr/>
      </p:nvGrpSpPr>
      <p:grpSpPr>
        <a:xfrm>
          <a:off x="0" y="0"/>
          <a:ext cx="0" cy="0"/>
          <a:chOff x="0" y="0"/>
          <a:chExt cx="0" cy="0"/>
        </a:xfrm>
      </p:grpSpPr>
      <p:sp>
        <p:nvSpPr>
          <p:cNvPr id="3010" name="Google Shape;3010;p349"/>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sz="4400"/>
              <a:t>Steps to carry out path coverage-based testing</a:t>
            </a:r>
            <a:endParaRPr sz="4400"/>
          </a:p>
        </p:txBody>
      </p:sp>
      <p:sp>
        <p:nvSpPr>
          <p:cNvPr id="3011" name="Google Shape;3011;p349"/>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Draw control flow graph.</a:t>
            </a:r>
            <a:endParaRPr/>
          </a:p>
          <a:p>
            <a:pPr indent="-273050" lvl="0" marL="273050" rtl="0" algn="l">
              <a:lnSpc>
                <a:spcPct val="100000"/>
              </a:lnSpc>
              <a:spcBef>
                <a:spcPts val="520"/>
              </a:spcBef>
              <a:spcAft>
                <a:spcPts val="0"/>
              </a:spcAft>
              <a:buSzPts val="2470"/>
              <a:buChar char="⚫"/>
            </a:pPr>
            <a:r>
              <a:rPr lang="en-US"/>
              <a:t>Determine V(G).</a:t>
            </a:r>
            <a:endParaRPr/>
          </a:p>
          <a:p>
            <a:pPr indent="-273050" lvl="0" marL="273050" rtl="0" algn="l">
              <a:lnSpc>
                <a:spcPct val="100000"/>
              </a:lnSpc>
              <a:spcBef>
                <a:spcPts val="520"/>
              </a:spcBef>
              <a:spcAft>
                <a:spcPts val="0"/>
              </a:spcAft>
              <a:buSzPts val="2470"/>
              <a:buChar char="⚫"/>
            </a:pPr>
            <a:r>
              <a:rPr lang="en-US"/>
              <a:t>Determine the cyclometic complexity, which gives the minimum number of test cases required to achieve path coverage.</a:t>
            </a:r>
            <a:endParaRPr/>
          </a:p>
          <a:p>
            <a:pPr indent="-273050" lvl="0" marL="273050" rtl="0" algn="l">
              <a:lnSpc>
                <a:spcPct val="100000"/>
              </a:lnSpc>
              <a:spcBef>
                <a:spcPts val="520"/>
              </a:spcBef>
              <a:spcAft>
                <a:spcPts val="0"/>
              </a:spcAft>
              <a:buSzPts val="2470"/>
              <a:buChar char="⚫"/>
            </a:pPr>
            <a:r>
              <a:rPr lang="en-US"/>
              <a:t>Repeat </a:t>
            </a:r>
            <a:endParaRPr/>
          </a:p>
          <a:p>
            <a:pPr indent="-246062" lvl="1" marL="639763" rtl="0" algn="l">
              <a:lnSpc>
                <a:spcPct val="100000"/>
              </a:lnSpc>
              <a:spcBef>
                <a:spcPts val="480"/>
              </a:spcBef>
              <a:spcAft>
                <a:spcPts val="0"/>
              </a:spcAft>
              <a:buSzPts val="2040"/>
              <a:buChar char="⚫"/>
            </a:pPr>
            <a:r>
              <a:rPr lang="en-US"/>
              <a:t>Test using a randomly designed set of test cases. Perform dynamic  analysis to check the path coverage achieved.</a:t>
            </a:r>
            <a:endParaRPr/>
          </a:p>
          <a:p>
            <a:pPr indent="-246061" lvl="1" marL="639763" rtl="0" algn="l">
              <a:lnSpc>
                <a:spcPct val="100000"/>
              </a:lnSpc>
              <a:spcBef>
                <a:spcPts val="480"/>
              </a:spcBef>
              <a:spcAft>
                <a:spcPts val="0"/>
              </a:spcAft>
              <a:buSzPts val="2040"/>
              <a:buNone/>
            </a:pPr>
            <a:r>
              <a:rPr lang="en-US"/>
              <a:t>Until at least 90% path coverage is achieved.</a:t>
            </a:r>
            <a:endParaRPr/>
          </a:p>
        </p:txBody>
      </p:sp>
    </p:spTree>
  </p:cSld>
  <p:clrMapOvr>
    <a:masterClrMapping/>
  </p:clrMapOvr>
</p:sld>
</file>

<file path=ppt/slides/slide3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5" name="Shape 3015"/>
        <p:cNvGrpSpPr/>
        <p:nvPr/>
      </p:nvGrpSpPr>
      <p:grpSpPr>
        <a:xfrm>
          <a:off x="0" y="0"/>
          <a:ext cx="0" cy="0"/>
          <a:chOff x="0" y="0"/>
          <a:chExt cx="0" cy="0"/>
        </a:xfrm>
      </p:grpSpPr>
      <p:sp>
        <p:nvSpPr>
          <p:cNvPr id="3016" name="Google Shape;3016;p350"/>
          <p:cNvSpPr txBox="1"/>
          <p:nvPr>
            <p:ph idx="1" type="body"/>
          </p:nvPr>
        </p:nvSpPr>
        <p:spPr>
          <a:xfrm>
            <a:off x="304800" y="304800"/>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None/>
            </a:pPr>
            <a:r>
              <a:rPr lang="en-US"/>
              <a:t>Data flow-based testing </a:t>
            </a:r>
            <a:endParaRPr/>
          </a:p>
          <a:p>
            <a:pPr indent="-273050" lvl="0" marL="273050" rtl="0" algn="l">
              <a:lnSpc>
                <a:spcPct val="100000"/>
              </a:lnSpc>
              <a:spcBef>
                <a:spcPts val="520"/>
              </a:spcBef>
              <a:spcAft>
                <a:spcPts val="0"/>
              </a:spcAft>
              <a:buSzPts val="2470"/>
              <a:buChar char="⚫"/>
            </a:pPr>
            <a:r>
              <a:rPr lang="en-US"/>
              <a:t>Data flow-based testing method selects test paths of a program according to the locations of the definitions and uses of different variables in a program.</a:t>
            </a:r>
            <a:endParaRPr/>
          </a:p>
          <a:p>
            <a:pPr indent="-273050" lvl="0" marL="273050" rtl="0" algn="l">
              <a:lnSpc>
                <a:spcPct val="100000"/>
              </a:lnSpc>
              <a:spcBef>
                <a:spcPts val="520"/>
              </a:spcBef>
              <a:spcAft>
                <a:spcPts val="0"/>
              </a:spcAft>
              <a:buSzPts val="2470"/>
              <a:buNone/>
            </a:pPr>
            <a:r>
              <a:rPr lang="en-US"/>
              <a:t> </a:t>
            </a:r>
            <a:endParaRPr/>
          </a:p>
          <a:p>
            <a:pPr indent="-273050" lvl="0" marL="273050" rtl="0" algn="l">
              <a:lnSpc>
                <a:spcPct val="100000"/>
              </a:lnSpc>
              <a:spcBef>
                <a:spcPts val="520"/>
              </a:spcBef>
              <a:spcAft>
                <a:spcPts val="0"/>
              </a:spcAft>
              <a:buSzPts val="2470"/>
              <a:buNone/>
            </a:pPr>
            <a:r>
              <a:rPr lang="en-US"/>
              <a:t>Mutation testing </a:t>
            </a:r>
            <a:endParaRPr/>
          </a:p>
          <a:p>
            <a:pPr indent="-273050" lvl="0" marL="273050" rtl="0" algn="l">
              <a:lnSpc>
                <a:spcPct val="100000"/>
              </a:lnSpc>
              <a:spcBef>
                <a:spcPts val="560"/>
              </a:spcBef>
              <a:spcAft>
                <a:spcPts val="0"/>
              </a:spcAft>
              <a:buSzPts val="2280"/>
              <a:buChar char="⚫"/>
            </a:pPr>
            <a:r>
              <a:rPr lang="en-US" sz="2400"/>
              <a:t>In mutation testing, the software is first tested by using an initial test suite built up from the different white box testing strategies. After the initial testing is complete, mutation testing is taken up. The idea behind mutation testing is to make few arbitrary changes to a program at a time. Each time the program is changed, it is called as a </a:t>
            </a:r>
            <a:r>
              <a:rPr b="1" lang="en-US" sz="2400">
                <a:solidFill>
                  <a:srgbClr val="FF0000"/>
                </a:solidFill>
              </a:rPr>
              <a:t>mutated program </a:t>
            </a:r>
            <a:r>
              <a:rPr lang="en-US" sz="2400"/>
              <a:t>and the change effected is called as a </a:t>
            </a:r>
            <a:r>
              <a:rPr b="1" lang="en-US" sz="2400">
                <a:solidFill>
                  <a:srgbClr val="FF0000"/>
                </a:solidFill>
              </a:rPr>
              <a:t>mutant</a:t>
            </a:r>
            <a:r>
              <a:rPr lang="en-US" sz="2400"/>
              <a:t>.</a:t>
            </a:r>
            <a:r>
              <a:rPr lang="en-US" sz="2800"/>
              <a:t> </a:t>
            </a:r>
            <a:endParaRPr sz="2800"/>
          </a:p>
        </p:txBody>
      </p:sp>
    </p:spTree>
  </p:cSld>
  <p:clrMapOvr>
    <a:masterClrMapping/>
  </p:clrMapOvr>
</p:sld>
</file>

<file path=ppt/slides/slide3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0" name="Shape 3020"/>
        <p:cNvGrpSpPr/>
        <p:nvPr/>
      </p:nvGrpSpPr>
      <p:grpSpPr>
        <a:xfrm>
          <a:off x="0" y="0"/>
          <a:ext cx="0" cy="0"/>
          <a:chOff x="0" y="0"/>
          <a:chExt cx="0" cy="0"/>
        </a:xfrm>
      </p:grpSpPr>
      <p:sp>
        <p:nvSpPr>
          <p:cNvPr id="3021" name="Google Shape;3021;p351"/>
          <p:cNvSpPr txBox="1"/>
          <p:nvPr>
            <p:ph idx="1" type="body"/>
          </p:nvPr>
        </p:nvSpPr>
        <p:spPr>
          <a:xfrm>
            <a:off x="457200" y="762001"/>
            <a:ext cx="8229600" cy="55626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None/>
            </a:pPr>
            <a:r>
              <a:rPr lang="en-US"/>
              <a:t>	</a:t>
            </a:r>
            <a:r>
              <a:rPr lang="en-US" sz="3200">
                <a:solidFill>
                  <a:srgbClr val="FF0000"/>
                </a:solidFill>
              </a:rPr>
              <a:t>Need for debugging </a:t>
            </a:r>
            <a:r>
              <a:rPr lang="en-US" sz="3200"/>
              <a:t>:</a:t>
            </a:r>
            <a:endParaRPr/>
          </a:p>
          <a:p>
            <a:pPr indent="-273050" lvl="0" marL="273050" rtl="0" algn="l">
              <a:lnSpc>
                <a:spcPct val="100000"/>
              </a:lnSpc>
              <a:spcBef>
                <a:spcPts val="520"/>
              </a:spcBef>
              <a:spcAft>
                <a:spcPts val="0"/>
              </a:spcAft>
              <a:buSzPts val="2470"/>
              <a:buNone/>
            </a:pPr>
            <a:r>
              <a:rPr lang="en-US"/>
              <a:t>	Once errors are identified in a program code, it is necessary to first identify the precise program statements responsible for the errors and then to fix them. Identifying errors in a program code and then fix them up are known as debugging.</a:t>
            </a:r>
            <a:endParaRPr/>
          </a:p>
        </p:txBody>
      </p:sp>
    </p:spTree>
  </p:cSld>
  <p:clrMapOvr>
    <a:masterClrMapping/>
  </p:clrMapOvr>
</p:sld>
</file>

<file path=ppt/slides/slide3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5" name="Shape 3025"/>
        <p:cNvGrpSpPr/>
        <p:nvPr/>
      </p:nvGrpSpPr>
      <p:grpSpPr>
        <a:xfrm>
          <a:off x="0" y="0"/>
          <a:ext cx="0" cy="0"/>
          <a:chOff x="0" y="0"/>
          <a:chExt cx="0" cy="0"/>
        </a:xfrm>
      </p:grpSpPr>
      <p:sp>
        <p:nvSpPr>
          <p:cNvPr id="3026" name="Google Shape;3026;p352"/>
          <p:cNvSpPr txBox="1"/>
          <p:nvPr>
            <p:ph type="title"/>
          </p:nvPr>
        </p:nvSpPr>
        <p:spPr>
          <a:xfrm>
            <a:off x="457200" y="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Debugging approaches</a:t>
            </a:r>
            <a:endParaRPr/>
          </a:p>
        </p:txBody>
      </p:sp>
      <p:sp>
        <p:nvSpPr>
          <p:cNvPr id="3027" name="Google Shape;3027;p352"/>
          <p:cNvSpPr txBox="1"/>
          <p:nvPr>
            <p:ph idx="1" type="body"/>
          </p:nvPr>
        </p:nvSpPr>
        <p:spPr>
          <a:xfrm>
            <a:off x="533400" y="1371600"/>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None/>
            </a:pPr>
            <a:r>
              <a:rPr lang="en-US"/>
              <a:t>	</a:t>
            </a:r>
            <a:r>
              <a:rPr lang="en-US">
                <a:solidFill>
                  <a:srgbClr val="FF0000"/>
                </a:solidFill>
              </a:rPr>
              <a:t>Brute Force Method:</a:t>
            </a:r>
            <a:endParaRPr/>
          </a:p>
          <a:p>
            <a:pPr indent="-273050" lvl="0" marL="273050" rtl="0" algn="l">
              <a:lnSpc>
                <a:spcPct val="100000"/>
              </a:lnSpc>
              <a:spcBef>
                <a:spcPts val="480"/>
              </a:spcBef>
              <a:spcAft>
                <a:spcPts val="0"/>
              </a:spcAft>
              <a:buSzPts val="2280"/>
              <a:buNone/>
            </a:pPr>
            <a:r>
              <a:rPr lang="en-US" sz="2400"/>
              <a:t>	This is the most common method of debugging but is the least efficient method. In this approach, the program is loaded with print statements to print the intermediate values with the hope that some of the printed values will help to identify the statement in error. This approach becomes more systematic with the use of a symbolic debugger (also called a source code debugger), because values of different variables can be easily checked and break points and watch points can be easily set to test the values of variables effortlessly.</a:t>
            </a:r>
            <a:endParaRPr/>
          </a:p>
        </p:txBody>
      </p:sp>
    </p:spTree>
  </p:cSld>
  <p:clrMapOvr>
    <a:masterClrMapping/>
  </p:clrMapOvr>
</p:sld>
</file>

<file path=ppt/slides/slide3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1" name="Shape 3031"/>
        <p:cNvGrpSpPr/>
        <p:nvPr/>
      </p:nvGrpSpPr>
      <p:grpSpPr>
        <a:xfrm>
          <a:off x="0" y="0"/>
          <a:ext cx="0" cy="0"/>
          <a:chOff x="0" y="0"/>
          <a:chExt cx="0" cy="0"/>
        </a:xfrm>
      </p:grpSpPr>
      <p:sp>
        <p:nvSpPr>
          <p:cNvPr id="3032" name="Google Shape;3032;p353"/>
          <p:cNvSpPr txBox="1"/>
          <p:nvPr>
            <p:ph idx="1" type="body"/>
          </p:nvPr>
        </p:nvSpPr>
        <p:spPr>
          <a:xfrm>
            <a:off x="457200" y="914400"/>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None/>
            </a:pPr>
            <a:r>
              <a:rPr lang="en-US"/>
              <a:t>	Backtracking:</a:t>
            </a:r>
            <a:endParaRPr/>
          </a:p>
          <a:p>
            <a:pPr indent="-273050" lvl="0" marL="273050" rtl="0" algn="l">
              <a:lnSpc>
                <a:spcPct val="100000"/>
              </a:lnSpc>
              <a:spcBef>
                <a:spcPts val="520"/>
              </a:spcBef>
              <a:spcAft>
                <a:spcPts val="0"/>
              </a:spcAft>
              <a:buSzPts val="2470"/>
              <a:buChar char="⚫"/>
            </a:pPr>
            <a:r>
              <a:rPr lang="en-US"/>
              <a:t>This is also a fairly common approach. In this approach, beginning from the statement at which an error symptom has been observed, the source code is traced backwards until the error is discovered. Unfortunately, as the number of source lines to be traced back increases, the number of potential backward paths increases and may become unmanageably large thus limiting the use of this approach.</a:t>
            </a:r>
            <a:endParaRPr/>
          </a:p>
        </p:txBody>
      </p:sp>
    </p:spTree>
  </p:cSld>
  <p:clrMapOvr>
    <a:masterClrMapping/>
  </p:clrMapOvr>
</p:sld>
</file>

<file path=ppt/slides/slide3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6" name="Shape 3036"/>
        <p:cNvGrpSpPr/>
        <p:nvPr/>
      </p:nvGrpSpPr>
      <p:grpSpPr>
        <a:xfrm>
          <a:off x="0" y="0"/>
          <a:ext cx="0" cy="0"/>
          <a:chOff x="0" y="0"/>
          <a:chExt cx="0" cy="0"/>
        </a:xfrm>
      </p:grpSpPr>
      <p:sp>
        <p:nvSpPr>
          <p:cNvPr id="3037" name="Google Shape;3037;p354"/>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None/>
            </a:pPr>
            <a:r>
              <a:rPr lang="en-US"/>
              <a:t>	</a:t>
            </a:r>
            <a:r>
              <a:rPr lang="en-US">
                <a:solidFill>
                  <a:srgbClr val="FF0000"/>
                </a:solidFill>
              </a:rPr>
              <a:t>Cause Elimination Method:</a:t>
            </a:r>
            <a:endParaRPr/>
          </a:p>
          <a:p>
            <a:pPr indent="-273050" lvl="0" marL="273050" rtl="0" algn="l">
              <a:lnSpc>
                <a:spcPct val="100000"/>
              </a:lnSpc>
              <a:spcBef>
                <a:spcPts val="520"/>
              </a:spcBef>
              <a:spcAft>
                <a:spcPts val="0"/>
              </a:spcAft>
              <a:buSzPts val="2470"/>
              <a:buChar char="⚫"/>
            </a:pPr>
            <a:r>
              <a:rPr lang="en-US"/>
              <a:t>In this approach, a list of causes which could possibly have contributed to the error symptom is developed and tests are conducted to eliminate each. A related technique of identification of the error from the error symptom is the software fault tree analysis.</a:t>
            </a:r>
            <a:endParaRPr/>
          </a:p>
          <a:p>
            <a:pPr indent="0" lvl="0" marL="0" rtl="0" algn="l">
              <a:lnSpc>
                <a:spcPct val="100000"/>
              </a:lnSpc>
              <a:spcBef>
                <a:spcPts val="520"/>
              </a:spcBef>
              <a:spcAft>
                <a:spcPts val="0"/>
              </a:spcAft>
              <a:buSzPts val="2470"/>
              <a:buNone/>
            </a:pPr>
            <a:r>
              <a:rPr lang="en-US"/>
              <a:t>Ref: https://www.youtube.com/watch?v=NIJ_iV96j6Q</a:t>
            </a:r>
            <a:endParaRPr/>
          </a:p>
        </p:txBody>
      </p:sp>
    </p:spTree>
  </p:cSld>
  <p:clrMapOvr>
    <a:masterClrMapping/>
  </p:clrMapOvr>
</p:sld>
</file>

<file path=ppt/slides/slide3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1" name="Shape 3041"/>
        <p:cNvGrpSpPr/>
        <p:nvPr/>
      </p:nvGrpSpPr>
      <p:grpSpPr>
        <a:xfrm>
          <a:off x="0" y="0"/>
          <a:ext cx="0" cy="0"/>
          <a:chOff x="0" y="0"/>
          <a:chExt cx="0" cy="0"/>
        </a:xfrm>
      </p:grpSpPr>
      <p:sp>
        <p:nvSpPr>
          <p:cNvPr id="3042" name="Google Shape;3042;p355"/>
          <p:cNvSpPr txBox="1"/>
          <p:nvPr>
            <p:ph idx="1" type="body"/>
          </p:nvPr>
        </p:nvSpPr>
        <p:spPr>
          <a:xfrm>
            <a:off x="457200" y="1143000"/>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None/>
            </a:pPr>
            <a:r>
              <a:rPr lang="en-US"/>
              <a:t>	</a:t>
            </a:r>
            <a:r>
              <a:rPr lang="en-US">
                <a:solidFill>
                  <a:srgbClr val="FF0000"/>
                </a:solidFill>
              </a:rPr>
              <a:t>Program Slicing:</a:t>
            </a:r>
            <a:endParaRPr/>
          </a:p>
          <a:p>
            <a:pPr indent="-273050" lvl="0" marL="273050" rtl="0" algn="l">
              <a:lnSpc>
                <a:spcPct val="100000"/>
              </a:lnSpc>
              <a:spcBef>
                <a:spcPts val="520"/>
              </a:spcBef>
              <a:spcAft>
                <a:spcPts val="0"/>
              </a:spcAft>
              <a:buSzPts val="2470"/>
              <a:buChar char="⚫"/>
            </a:pPr>
            <a:r>
              <a:rPr lang="en-US"/>
              <a:t>This technique is similar to back tracking. Here the search space is reduced by defining slices. A slice of a program for a particular variable at a particular statement is the set of source lines preceding this statement that can influence the value of that variable [Mund2002].</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9"/>
          <p:cNvSpPr txBox="1"/>
          <p:nvPr>
            <p:ph type="title"/>
          </p:nvPr>
        </p:nvSpPr>
        <p:spPr>
          <a:xfrm>
            <a:off x="457200" y="304800"/>
            <a:ext cx="8229600" cy="1143000"/>
          </a:xfrm>
          <a:prstGeom prst="rect">
            <a:avLst/>
          </a:prstGeom>
          <a:noFill/>
          <a:ln>
            <a:noFill/>
          </a:ln>
        </p:spPr>
        <p:txBody>
          <a:bodyPr anchorCtr="0" anchor="b" bIns="0" lIns="0" spcFirstLastPara="1" rIns="0" wrap="square" tIns="45700">
            <a:normAutofit fontScale="90000"/>
          </a:bodyPr>
          <a:lstStyle/>
          <a:p>
            <a:pPr indent="0" lvl="0" marL="0" rtl="0" algn="l">
              <a:lnSpc>
                <a:spcPct val="100000"/>
              </a:lnSpc>
              <a:spcBef>
                <a:spcPts val="0"/>
              </a:spcBef>
              <a:spcAft>
                <a:spcPts val="0"/>
              </a:spcAft>
              <a:buSzPct val="31111"/>
              <a:buNone/>
            </a:pPr>
            <a:r>
              <a:rPr lang="en-US"/>
              <a:t>Waterfall Model for development</a:t>
            </a:r>
            <a:endParaRPr/>
          </a:p>
        </p:txBody>
      </p:sp>
      <p:sp>
        <p:nvSpPr>
          <p:cNvPr id="440" name="Google Shape;440;p59"/>
          <p:cNvSpPr/>
          <p:nvPr/>
        </p:nvSpPr>
        <p:spPr>
          <a:xfrm>
            <a:off x="2590800" y="3124200"/>
            <a:ext cx="1752600" cy="685800"/>
          </a:xfrm>
          <a:prstGeom prst="rect">
            <a:avLst/>
          </a:prstGeom>
          <a:solidFill>
            <a:schemeClr val="lt2"/>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DEsign</a:t>
            </a:r>
            <a:endParaRPr b="0" i="0" sz="1400" u="none" cap="none" strike="noStrike">
              <a:solidFill>
                <a:srgbClr val="000000"/>
              </a:solidFill>
              <a:latin typeface="Arial"/>
              <a:ea typeface="Arial"/>
              <a:cs typeface="Arial"/>
              <a:sym typeface="Arial"/>
            </a:endParaRPr>
          </a:p>
        </p:txBody>
      </p:sp>
      <p:sp>
        <p:nvSpPr>
          <p:cNvPr id="441" name="Google Shape;441;p59"/>
          <p:cNvSpPr/>
          <p:nvPr/>
        </p:nvSpPr>
        <p:spPr>
          <a:xfrm flipH="1">
            <a:off x="1752600" y="2362200"/>
            <a:ext cx="1981200" cy="609600"/>
          </a:xfrm>
          <a:prstGeom prst="rect">
            <a:avLst/>
          </a:prstGeom>
          <a:solidFill>
            <a:schemeClr val="lt2"/>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Analysis Project Planning</a:t>
            </a:r>
            <a:endParaRPr b="0" i="0" sz="1400" u="none" cap="none" strike="noStrike">
              <a:solidFill>
                <a:srgbClr val="000000"/>
              </a:solidFill>
              <a:latin typeface="Arial"/>
              <a:ea typeface="Arial"/>
              <a:cs typeface="Arial"/>
              <a:sym typeface="Arial"/>
            </a:endParaRPr>
          </a:p>
        </p:txBody>
      </p:sp>
      <p:sp>
        <p:nvSpPr>
          <p:cNvPr id="442" name="Google Shape;442;p59"/>
          <p:cNvSpPr/>
          <p:nvPr/>
        </p:nvSpPr>
        <p:spPr>
          <a:xfrm>
            <a:off x="685800" y="1524000"/>
            <a:ext cx="1752600" cy="685800"/>
          </a:xfrm>
          <a:prstGeom prst="rect">
            <a:avLst/>
          </a:prstGeom>
          <a:solidFill>
            <a:schemeClr val="lt2"/>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System  Eng</a:t>
            </a:r>
            <a:endParaRPr b="0" i="0" sz="1400" u="none" cap="none" strike="noStrike">
              <a:solidFill>
                <a:srgbClr val="000000"/>
              </a:solidFill>
              <a:latin typeface="Arial"/>
              <a:ea typeface="Arial"/>
              <a:cs typeface="Arial"/>
              <a:sym typeface="Arial"/>
            </a:endParaRPr>
          </a:p>
        </p:txBody>
      </p:sp>
      <p:sp>
        <p:nvSpPr>
          <p:cNvPr id="443" name="Google Shape;443;p59"/>
          <p:cNvSpPr/>
          <p:nvPr/>
        </p:nvSpPr>
        <p:spPr>
          <a:xfrm>
            <a:off x="3733800" y="4038600"/>
            <a:ext cx="1752600" cy="685800"/>
          </a:xfrm>
          <a:prstGeom prst="rect">
            <a:avLst/>
          </a:prstGeom>
          <a:solidFill>
            <a:schemeClr val="lt2"/>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Coding</a:t>
            </a:r>
            <a:endParaRPr b="0" i="0" sz="1400" u="none" cap="none" strike="noStrike">
              <a:solidFill>
                <a:srgbClr val="000000"/>
              </a:solidFill>
              <a:latin typeface="Arial"/>
              <a:ea typeface="Arial"/>
              <a:cs typeface="Arial"/>
              <a:sym typeface="Arial"/>
            </a:endParaRPr>
          </a:p>
        </p:txBody>
      </p:sp>
      <p:sp>
        <p:nvSpPr>
          <p:cNvPr id="444" name="Google Shape;444;p59"/>
          <p:cNvSpPr/>
          <p:nvPr/>
        </p:nvSpPr>
        <p:spPr>
          <a:xfrm>
            <a:off x="5181600" y="4953000"/>
            <a:ext cx="1981200" cy="685800"/>
          </a:xfrm>
          <a:prstGeom prst="rect">
            <a:avLst/>
          </a:prstGeom>
          <a:solidFill>
            <a:schemeClr val="lt2"/>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Testing/Integration</a:t>
            </a:r>
            <a:endParaRPr b="0" i="0" sz="1400" u="none" cap="none" strike="noStrike">
              <a:solidFill>
                <a:srgbClr val="000000"/>
              </a:solidFill>
              <a:latin typeface="Arial"/>
              <a:ea typeface="Arial"/>
              <a:cs typeface="Arial"/>
              <a:sym typeface="Arial"/>
            </a:endParaRPr>
          </a:p>
        </p:txBody>
      </p:sp>
      <p:sp>
        <p:nvSpPr>
          <p:cNvPr id="445" name="Google Shape;445;p59"/>
          <p:cNvSpPr/>
          <p:nvPr/>
        </p:nvSpPr>
        <p:spPr>
          <a:xfrm>
            <a:off x="6553200" y="5867400"/>
            <a:ext cx="1752600" cy="685800"/>
          </a:xfrm>
          <a:prstGeom prst="rect">
            <a:avLst/>
          </a:prstGeom>
          <a:solidFill>
            <a:schemeClr val="lt2"/>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Installation .Maintainance</a:t>
            </a:r>
            <a:endParaRPr b="0" i="0" sz="1400" u="none" cap="none" strike="noStrike">
              <a:solidFill>
                <a:srgbClr val="000000"/>
              </a:solidFill>
              <a:latin typeface="Arial"/>
              <a:ea typeface="Arial"/>
              <a:cs typeface="Arial"/>
              <a:sym typeface="Arial"/>
            </a:endParaRPr>
          </a:p>
        </p:txBody>
      </p:sp>
      <p:cxnSp>
        <p:nvCxnSpPr>
          <p:cNvPr id="446" name="Google Shape;446;p59"/>
          <p:cNvCxnSpPr/>
          <p:nvPr/>
        </p:nvCxnSpPr>
        <p:spPr>
          <a:xfrm>
            <a:off x="4343400" y="4724400"/>
            <a:ext cx="762000" cy="609600"/>
          </a:xfrm>
          <a:prstGeom prst="bentConnector3">
            <a:avLst>
              <a:gd fmla="val 50000" name="adj1"/>
            </a:avLst>
          </a:prstGeom>
          <a:noFill/>
          <a:ln cap="flat" cmpd="sng" w="9525">
            <a:solidFill>
              <a:srgbClr val="075192"/>
            </a:solidFill>
            <a:prstDash val="solid"/>
            <a:round/>
            <a:headEnd len="sm" w="sm" type="none"/>
            <a:tailEnd len="med" w="med" type="stealth"/>
          </a:ln>
        </p:spPr>
      </p:cxnSp>
      <p:cxnSp>
        <p:nvCxnSpPr>
          <p:cNvPr id="447" name="Google Shape;447;p59"/>
          <p:cNvCxnSpPr/>
          <p:nvPr/>
        </p:nvCxnSpPr>
        <p:spPr>
          <a:xfrm>
            <a:off x="838200" y="2209800"/>
            <a:ext cx="838200" cy="685800"/>
          </a:xfrm>
          <a:prstGeom prst="bentConnector3">
            <a:avLst>
              <a:gd fmla="val 50000" name="adj1"/>
            </a:avLst>
          </a:prstGeom>
          <a:noFill/>
          <a:ln cap="flat" cmpd="sng" w="9525">
            <a:solidFill>
              <a:srgbClr val="075192"/>
            </a:solidFill>
            <a:prstDash val="solid"/>
            <a:round/>
            <a:headEnd len="sm" w="sm" type="none"/>
            <a:tailEnd len="med" w="med" type="stealth"/>
          </a:ln>
        </p:spPr>
      </p:cxnSp>
      <p:cxnSp>
        <p:nvCxnSpPr>
          <p:cNvPr id="448" name="Google Shape;448;p59"/>
          <p:cNvCxnSpPr/>
          <p:nvPr/>
        </p:nvCxnSpPr>
        <p:spPr>
          <a:xfrm>
            <a:off x="2971800" y="3810000"/>
            <a:ext cx="762000" cy="609600"/>
          </a:xfrm>
          <a:prstGeom prst="bentConnector3">
            <a:avLst>
              <a:gd fmla="val 50000" name="adj1"/>
            </a:avLst>
          </a:prstGeom>
          <a:noFill/>
          <a:ln cap="flat" cmpd="sng" w="9525">
            <a:solidFill>
              <a:srgbClr val="075192"/>
            </a:solidFill>
            <a:prstDash val="solid"/>
            <a:round/>
            <a:headEnd len="sm" w="sm" type="none"/>
            <a:tailEnd len="med" w="med" type="stealth"/>
          </a:ln>
        </p:spPr>
      </p:cxnSp>
      <p:cxnSp>
        <p:nvCxnSpPr>
          <p:cNvPr id="449" name="Google Shape;449;p59"/>
          <p:cNvCxnSpPr/>
          <p:nvPr/>
        </p:nvCxnSpPr>
        <p:spPr>
          <a:xfrm>
            <a:off x="5715000" y="5638800"/>
            <a:ext cx="762000" cy="609600"/>
          </a:xfrm>
          <a:prstGeom prst="bentConnector3">
            <a:avLst>
              <a:gd fmla="val 50000" name="adj1"/>
            </a:avLst>
          </a:prstGeom>
          <a:noFill/>
          <a:ln cap="flat" cmpd="sng" w="9525">
            <a:solidFill>
              <a:srgbClr val="075192"/>
            </a:solidFill>
            <a:prstDash val="solid"/>
            <a:round/>
            <a:headEnd len="sm" w="sm" type="none"/>
            <a:tailEnd len="med" w="med" type="stealth"/>
          </a:ln>
        </p:spPr>
      </p:cxnSp>
      <p:cxnSp>
        <p:nvCxnSpPr>
          <p:cNvPr id="450" name="Google Shape;450;p59"/>
          <p:cNvCxnSpPr/>
          <p:nvPr/>
        </p:nvCxnSpPr>
        <p:spPr>
          <a:xfrm>
            <a:off x="1905000" y="2971800"/>
            <a:ext cx="762000" cy="609600"/>
          </a:xfrm>
          <a:prstGeom prst="bentConnector3">
            <a:avLst>
              <a:gd fmla="val 50000" name="adj1"/>
            </a:avLst>
          </a:prstGeom>
          <a:noFill/>
          <a:ln cap="flat" cmpd="sng" w="9525">
            <a:solidFill>
              <a:srgbClr val="075192"/>
            </a:solidFill>
            <a:prstDash val="solid"/>
            <a:round/>
            <a:headEnd len="sm" w="sm" type="none"/>
            <a:tailEnd len="med" w="med" type="stealth"/>
          </a:ln>
        </p:spPr>
      </p:cxnSp>
    </p:spTree>
  </p:cSld>
  <p:clrMapOvr>
    <a:masterClrMapping/>
  </p:clrMapOvr>
</p:sld>
</file>

<file path=ppt/slides/slide3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6" name="Shape 3046"/>
        <p:cNvGrpSpPr/>
        <p:nvPr/>
      </p:nvGrpSpPr>
      <p:grpSpPr>
        <a:xfrm>
          <a:off x="0" y="0"/>
          <a:ext cx="0" cy="0"/>
          <a:chOff x="0" y="0"/>
          <a:chExt cx="0" cy="0"/>
        </a:xfrm>
      </p:grpSpPr>
      <p:sp>
        <p:nvSpPr>
          <p:cNvPr id="3047" name="Google Shape;3047;p356"/>
          <p:cNvSpPr txBox="1"/>
          <p:nvPr>
            <p:ph idx="1" type="body"/>
          </p:nvPr>
        </p:nvSpPr>
        <p:spPr>
          <a:xfrm>
            <a:off x="457200" y="381000"/>
            <a:ext cx="8229600" cy="5943601"/>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None/>
            </a:pPr>
            <a:r>
              <a:rPr lang="en-US">
                <a:solidFill>
                  <a:srgbClr val="FF0000"/>
                </a:solidFill>
              </a:rPr>
              <a:t>	Integration testing</a:t>
            </a:r>
            <a:endParaRPr/>
          </a:p>
          <a:p>
            <a:pPr indent="-273050" lvl="0" marL="273050" rtl="0" algn="l">
              <a:lnSpc>
                <a:spcPct val="100000"/>
              </a:lnSpc>
              <a:spcBef>
                <a:spcPts val="480"/>
              </a:spcBef>
              <a:spcAft>
                <a:spcPts val="0"/>
              </a:spcAft>
              <a:buSzPts val="2280"/>
              <a:buNone/>
            </a:pPr>
            <a:r>
              <a:rPr lang="en-US" sz="2400"/>
              <a:t>		The primary objective of integration testing is to test the module interfaces, i.e. there are no errors in the parameter passing, when one module invokes another module. During integration testing, different modules of a system are integrated in a planned manner using an integration plan. The integration plan specifies the steps and the order in which modules are combined to realize the full system. After each integration step, the partially integrated system is tested. An important factor that guides the integration plan is the module dependency graph. The structure chart (or module dependency graph) denotes the order in which different modules call each other. By examining the structure chart the integration plan can be developed.</a:t>
            </a:r>
            <a:endParaRPr sz="2400"/>
          </a:p>
        </p:txBody>
      </p:sp>
    </p:spTree>
  </p:cSld>
  <p:clrMapOvr>
    <a:masterClrMapping/>
  </p:clrMapOvr>
</p:sld>
</file>

<file path=ppt/slides/slide3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1" name="Shape 3051"/>
        <p:cNvGrpSpPr/>
        <p:nvPr/>
      </p:nvGrpSpPr>
      <p:grpSpPr>
        <a:xfrm>
          <a:off x="0" y="0"/>
          <a:ext cx="0" cy="0"/>
          <a:chOff x="0" y="0"/>
          <a:chExt cx="0" cy="0"/>
        </a:xfrm>
      </p:grpSpPr>
      <p:sp>
        <p:nvSpPr>
          <p:cNvPr id="3052" name="Google Shape;3052;p357"/>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Integration test approaches</a:t>
            </a:r>
            <a:endParaRPr/>
          </a:p>
        </p:txBody>
      </p:sp>
      <p:sp>
        <p:nvSpPr>
          <p:cNvPr id="3053" name="Google Shape;3053;p357"/>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 Big bang approach</a:t>
            </a:r>
            <a:endParaRPr/>
          </a:p>
          <a:p>
            <a:pPr indent="-273050" lvl="0" marL="273050" rtl="0" algn="l">
              <a:lnSpc>
                <a:spcPct val="100000"/>
              </a:lnSpc>
              <a:spcBef>
                <a:spcPts val="520"/>
              </a:spcBef>
              <a:spcAft>
                <a:spcPts val="0"/>
              </a:spcAft>
              <a:buSzPts val="2470"/>
              <a:buChar char="⚫"/>
            </a:pPr>
            <a:r>
              <a:rPr lang="en-US"/>
              <a:t>• Top-down approach</a:t>
            </a:r>
            <a:endParaRPr/>
          </a:p>
          <a:p>
            <a:pPr indent="-273050" lvl="0" marL="273050" rtl="0" algn="l">
              <a:lnSpc>
                <a:spcPct val="100000"/>
              </a:lnSpc>
              <a:spcBef>
                <a:spcPts val="520"/>
              </a:spcBef>
              <a:spcAft>
                <a:spcPts val="0"/>
              </a:spcAft>
              <a:buSzPts val="2470"/>
              <a:buChar char="⚫"/>
            </a:pPr>
            <a:r>
              <a:rPr lang="en-US"/>
              <a:t>• Bottom-up approach</a:t>
            </a:r>
            <a:endParaRPr/>
          </a:p>
          <a:p>
            <a:pPr indent="-273050" lvl="0" marL="273050" rtl="0" algn="l">
              <a:lnSpc>
                <a:spcPct val="100000"/>
              </a:lnSpc>
              <a:spcBef>
                <a:spcPts val="520"/>
              </a:spcBef>
              <a:spcAft>
                <a:spcPts val="0"/>
              </a:spcAft>
              <a:buSzPts val="2470"/>
              <a:buChar char="⚫"/>
            </a:pPr>
            <a:r>
              <a:rPr lang="en-US"/>
              <a:t>• Mixed-approach</a:t>
            </a:r>
            <a:endParaRPr/>
          </a:p>
        </p:txBody>
      </p:sp>
    </p:spTree>
  </p:cSld>
  <p:clrMapOvr>
    <a:masterClrMapping/>
  </p:clrMapOvr>
</p:sld>
</file>

<file path=ppt/slides/slide3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7" name="Shape 3057"/>
        <p:cNvGrpSpPr/>
        <p:nvPr/>
      </p:nvGrpSpPr>
      <p:grpSpPr>
        <a:xfrm>
          <a:off x="0" y="0"/>
          <a:ext cx="0" cy="0"/>
          <a:chOff x="0" y="0"/>
          <a:chExt cx="0" cy="0"/>
        </a:xfrm>
      </p:grpSpPr>
      <p:sp>
        <p:nvSpPr>
          <p:cNvPr id="3058" name="Google Shape;3058;p358"/>
          <p:cNvSpPr txBox="1"/>
          <p:nvPr>
            <p:ph idx="1" type="body"/>
          </p:nvPr>
        </p:nvSpPr>
        <p:spPr>
          <a:xfrm>
            <a:off x="457200" y="990601"/>
            <a:ext cx="8229600" cy="53340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None/>
            </a:pPr>
            <a:r>
              <a:rPr lang="en-US"/>
              <a:t>	</a:t>
            </a:r>
            <a:r>
              <a:rPr lang="en-US">
                <a:solidFill>
                  <a:srgbClr val="FF0000"/>
                </a:solidFill>
              </a:rPr>
              <a:t>Big-Bang Integration Testing</a:t>
            </a:r>
            <a:endParaRPr/>
          </a:p>
          <a:p>
            <a:pPr indent="-273050" lvl="0" marL="273050" rtl="0" algn="l">
              <a:lnSpc>
                <a:spcPct val="100000"/>
              </a:lnSpc>
              <a:spcBef>
                <a:spcPts val="520"/>
              </a:spcBef>
              <a:spcAft>
                <a:spcPts val="0"/>
              </a:spcAft>
              <a:buSzPts val="2470"/>
              <a:buChar char="⚫"/>
            </a:pPr>
            <a:r>
              <a:rPr lang="en-US"/>
              <a:t>It is the simplest integration testing approach, where all the modules making up a system are integrated in a single step. In simple words, all the modules of the system are simply put together and tested. However, this technique is practicable only for very small systems. The main problem with this approach is that once an error is found during the integration testing, it is very difficult to localize the error as the error may potentially belong to any of the modules being integrated. Therefore, debugging errors reported during big bang integration testing are very expensive to fix.</a:t>
            </a:r>
            <a:endParaRPr/>
          </a:p>
        </p:txBody>
      </p:sp>
    </p:spTree>
  </p:cSld>
  <p:clrMapOvr>
    <a:masterClrMapping/>
  </p:clrMapOvr>
</p:sld>
</file>

<file path=ppt/slides/slide3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2" name="Shape 3062"/>
        <p:cNvGrpSpPr/>
        <p:nvPr/>
      </p:nvGrpSpPr>
      <p:grpSpPr>
        <a:xfrm>
          <a:off x="0" y="0"/>
          <a:ext cx="0" cy="0"/>
          <a:chOff x="0" y="0"/>
          <a:chExt cx="0" cy="0"/>
        </a:xfrm>
      </p:grpSpPr>
      <p:sp>
        <p:nvSpPr>
          <p:cNvPr id="3063" name="Google Shape;3063;p359"/>
          <p:cNvSpPr txBox="1"/>
          <p:nvPr>
            <p:ph idx="1" type="body"/>
          </p:nvPr>
        </p:nvSpPr>
        <p:spPr>
          <a:xfrm>
            <a:off x="457200" y="1219201"/>
            <a:ext cx="8229600" cy="51054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None/>
            </a:pPr>
            <a:r>
              <a:rPr lang="en-US">
                <a:solidFill>
                  <a:srgbClr val="FF0000"/>
                </a:solidFill>
              </a:rPr>
              <a:t>	Bottom-Up Integration Testing</a:t>
            </a:r>
            <a:endParaRPr/>
          </a:p>
          <a:p>
            <a:pPr indent="-273050" lvl="0" marL="273050" rtl="0" algn="l">
              <a:lnSpc>
                <a:spcPct val="100000"/>
              </a:lnSpc>
              <a:spcBef>
                <a:spcPts val="520"/>
              </a:spcBef>
              <a:spcAft>
                <a:spcPts val="0"/>
              </a:spcAft>
              <a:buSzPts val="2470"/>
              <a:buChar char="⚫"/>
            </a:pPr>
            <a:r>
              <a:rPr lang="en-US"/>
              <a:t>In bottom-up testing, each subsystem is tested separately and then the full system is tested. A subsystem might consist of many modules which communicate among each other through well-defined interfaces. The primary purpose of testing each subsystem is to test the interfaces among various modules making up the subsystem. Both control and data interfaces are tested. The test cases must be carefully chosen to exercise the interfaces in all possible manners.</a:t>
            </a:r>
            <a:endParaRPr/>
          </a:p>
        </p:txBody>
      </p:sp>
    </p:spTree>
  </p:cSld>
  <p:clrMapOvr>
    <a:masterClrMapping/>
  </p:clrMapOvr>
</p:sld>
</file>

<file path=ppt/slides/slide3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7" name="Shape 3067"/>
        <p:cNvGrpSpPr/>
        <p:nvPr/>
      </p:nvGrpSpPr>
      <p:grpSpPr>
        <a:xfrm>
          <a:off x="0" y="0"/>
          <a:ext cx="0" cy="0"/>
          <a:chOff x="0" y="0"/>
          <a:chExt cx="0" cy="0"/>
        </a:xfrm>
      </p:grpSpPr>
      <p:sp>
        <p:nvSpPr>
          <p:cNvPr id="3068" name="Google Shape;3068;p360"/>
          <p:cNvSpPr txBox="1"/>
          <p:nvPr>
            <p:ph idx="1" type="body"/>
          </p:nvPr>
        </p:nvSpPr>
        <p:spPr>
          <a:xfrm>
            <a:off x="457200" y="1295401"/>
            <a:ext cx="8229600" cy="50292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None/>
            </a:pPr>
            <a:r>
              <a:rPr lang="en-US">
                <a:solidFill>
                  <a:srgbClr val="FF0000"/>
                </a:solidFill>
              </a:rPr>
              <a:t>	Top-Down Integration Testing</a:t>
            </a:r>
            <a:endParaRPr/>
          </a:p>
          <a:p>
            <a:pPr indent="-273050" lvl="0" marL="273050" rtl="0" algn="l">
              <a:lnSpc>
                <a:spcPct val="100000"/>
              </a:lnSpc>
              <a:spcBef>
                <a:spcPts val="480"/>
              </a:spcBef>
              <a:spcAft>
                <a:spcPts val="0"/>
              </a:spcAft>
              <a:buSzPts val="2280"/>
              <a:buChar char="⚫"/>
            </a:pPr>
            <a:r>
              <a:rPr lang="en-US" sz="2400"/>
              <a:t>Top-down integration testing starts with the main routine and one or two subordinate routines in the system. After the top-level ‘skeleton’ has been tested, the immediately subroutines of the ‘skeleton’ are combined with it and tested. Top-down integration testing approach requires the use of program stubs to simulate the effect of lower-level routines that are called by the routines under test. A pure top-down integration does not require any driver routines. A disadvantage of the top-down integration testing approach is that in the absence of lower-level routines, many times it may become difficult to exercise the top-level routines in the desired manner since the lower-level routines perform several low-level functions such as I/O.</a:t>
            </a:r>
            <a:endParaRPr sz="2400"/>
          </a:p>
        </p:txBody>
      </p:sp>
    </p:spTree>
  </p:cSld>
  <p:clrMapOvr>
    <a:masterClrMapping/>
  </p:clrMapOvr>
</p:sld>
</file>

<file path=ppt/slides/slide3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2" name="Shape 3072"/>
        <p:cNvGrpSpPr/>
        <p:nvPr/>
      </p:nvGrpSpPr>
      <p:grpSpPr>
        <a:xfrm>
          <a:off x="0" y="0"/>
          <a:ext cx="0" cy="0"/>
          <a:chOff x="0" y="0"/>
          <a:chExt cx="0" cy="0"/>
        </a:xfrm>
      </p:grpSpPr>
      <p:sp>
        <p:nvSpPr>
          <p:cNvPr id="3073" name="Google Shape;3073;p361"/>
          <p:cNvSpPr txBox="1"/>
          <p:nvPr>
            <p:ph idx="1" type="body"/>
          </p:nvPr>
        </p:nvSpPr>
        <p:spPr>
          <a:xfrm>
            <a:off x="457200" y="762000"/>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Mixed Integration Testing</a:t>
            </a:r>
            <a:endParaRPr/>
          </a:p>
          <a:p>
            <a:pPr indent="-273050" lvl="0" marL="273050" rtl="0" algn="l">
              <a:lnSpc>
                <a:spcPct val="100000"/>
              </a:lnSpc>
              <a:spcBef>
                <a:spcPts val="480"/>
              </a:spcBef>
              <a:spcAft>
                <a:spcPts val="0"/>
              </a:spcAft>
              <a:buSzPts val="2280"/>
              <a:buChar char="⚫"/>
            </a:pPr>
            <a:r>
              <a:rPr lang="en-US" sz="2400"/>
              <a:t>A mixed (also called sandwiched) integration testing follows a combination of top-down and bottom-up testing approaches. In top-down approach, testing can start only after the top-level modules have been coded and unit tested. Similarly, bottom-up testing can start only after the bottom level modules are ready. The mixed approach overcomes this shortcoming of the top-down and bottom-up approaches. In the mixed testing approaches, testing can start as and when modules become available. Therefore, this is one of the most commonly used integration testing approaches.</a:t>
            </a:r>
            <a:endParaRPr sz="2400"/>
          </a:p>
        </p:txBody>
      </p:sp>
    </p:spTree>
  </p:cSld>
  <p:clrMapOvr>
    <a:masterClrMapping/>
  </p:clrMapOvr>
</p:sld>
</file>

<file path=ppt/slides/slide3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7" name="Shape 3077"/>
        <p:cNvGrpSpPr/>
        <p:nvPr/>
      </p:nvGrpSpPr>
      <p:grpSpPr>
        <a:xfrm>
          <a:off x="0" y="0"/>
          <a:ext cx="0" cy="0"/>
          <a:chOff x="0" y="0"/>
          <a:chExt cx="0" cy="0"/>
        </a:xfrm>
      </p:grpSpPr>
      <p:sp>
        <p:nvSpPr>
          <p:cNvPr id="3078" name="Google Shape;3078;p362"/>
          <p:cNvSpPr txBox="1"/>
          <p:nvPr>
            <p:ph idx="1" type="body"/>
          </p:nvPr>
        </p:nvSpPr>
        <p:spPr>
          <a:xfrm>
            <a:off x="457200" y="1143001"/>
            <a:ext cx="8229600" cy="51816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Phased vs. incremental testing</a:t>
            </a:r>
            <a:endParaRPr/>
          </a:p>
          <a:p>
            <a:pPr indent="-273050" lvl="0" marL="273050" rtl="0" algn="l">
              <a:lnSpc>
                <a:spcPct val="100000"/>
              </a:lnSpc>
              <a:spcBef>
                <a:spcPts val="520"/>
              </a:spcBef>
              <a:spcAft>
                <a:spcPts val="0"/>
              </a:spcAft>
              <a:buSzPts val="2470"/>
              <a:buNone/>
            </a:pPr>
            <a:r>
              <a:rPr lang="en-US"/>
              <a:t>• In incremental integration testing, only one new module is added to the partial system each time.</a:t>
            </a:r>
            <a:endParaRPr/>
          </a:p>
          <a:p>
            <a:pPr indent="-273050" lvl="0" marL="273050" rtl="0" algn="l">
              <a:lnSpc>
                <a:spcPct val="100000"/>
              </a:lnSpc>
              <a:spcBef>
                <a:spcPts val="520"/>
              </a:spcBef>
              <a:spcAft>
                <a:spcPts val="0"/>
              </a:spcAft>
              <a:buSzPts val="2470"/>
              <a:buNone/>
            </a:pPr>
            <a:r>
              <a:rPr lang="en-US"/>
              <a:t>• In phased integration, a group of related modules are added to the partial system each time.</a:t>
            </a:r>
            <a:endParaRPr/>
          </a:p>
        </p:txBody>
      </p:sp>
    </p:spTree>
  </p:cSld>
  <p:clrMapOvr>
    <a:masterClrMapping/>
  </p:clrMapOvr>
</p:sld>
</file>

<file path=ppt/slides/slide3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2" name="Shape 3082"/>
        <p:cNvGrpSpPr/>
        <p:nvPr/>
      </p:nvGrpSpPr>
      <p:grpSpPr>
        <a:xfrm>
          <a:off x="0" y="0"/>
          <a:ext cx="0" cy="0"/>
          <a:chOff x="0" y="0"/>
          <a:chExt cx="0" cy="0"/>
        </a:xfrm>
      </p:grpSpPr>
      <p:sp>
        <p:nvSpPr>
          <p:cNvPr id="3083" name="Google Shape;3083;p363"/>
          <p:cNvSpPr txBox="1"/>
          <p:nvPr>
            <p:ph idx="1" type="body"/>
          </p:nvPr>
        </p:nvSpPr>
        <p:spPr>
          <a:xfrm>
            <a:off x="457200" y="457200"/>
            <a:ext cx="8229600" cy="5867401"/>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None/>
            </a:pPr>
            <a:r>
              <a:rPr lang="en-US">
                <a:solidFill>
                  <a:srgbClr val="FF0000"/>
                </a:solidFill>
              </a:rPr>
              <a:t>System testing :</a:t>
            </a:r>
            <a:endParaRPr/>
          </a:p>
          <a:p>
            <a:pPr indent="-273050" lvl="0" marL="273050" rtl="0" algn="l">
              <a:lnSpc>
                <a:spcPct val="100000"/>
              </a:lnSpc>
              <a:spcBef>
                <a:spcPts val="520"/>
              </a:spcBef>
              <a:spcAft>
                <a:spcPts val="0"/>
              </a:spcAft>
              <a:buSzPts val="2470"/>
              <a:buNone/>
            </a:pPr>
            <a:r>
              <a:rPr lang="en-US"/>
              <a:t>	System tests are designed to validate a fully developed system to assure that it meets its requirements. There are essentially three main kinds of system testing:</a:t>
            </a:r>
            <a:endParaRPr/>
          </a:p>
          <a:p>
            <a:pPr indent="-273050" lvl="0" marL="273050" rtl="0" algn="l">
              <a:lnSpc>
                <a:spcPct val="100000"/>
              </a:lnSpc>
              <a:spcBef>
                <a:spcPts val="520"/>
              </a:spcBef>
              <a:spcAft>
                <a:spcPts val="0"/>
              </a:spcAft>
              <a:buSzPts val="2470"/>
              <a:buNone/>
            </a:pPr>
            <a:r>
              <a:rPr lang="en-US"/>
              <a:t>• Alpha Testing. Alpha testing refers to the system testing carried out by the test team within the developing organization.</a:t>
            </a:r>
            <a:endParaRPr/>
          </a:p>
          <a:p>
            <a:pPr indent="-273050" lvl="0" marL="273050" rtl="0" algn="l">
              <a:lnSpc>
                <a:spcPct val="100000"/>
              </a:lnSpc>
              <a:spcBef>
                <a:spcPts val="520"/>
              </a:spcBef>
              <a:spcAft>
                <a:spcPts val="0"/>
              </a:spcAft>
              <a:buSzPts val="2470"/>
              <a:buNone/>
            </a:pPr>
            <a:r>
              <a:rPr lang="en-US"/>
              <a:t>• Beta testing. Beta testing is the system testing performed by a select group of friendly customers.</a:t>
            </a:r>
            <a:endParaRPr/>
          </a:p>
          <a:p>
            <a:pPr indent="-273050" lvl="0" marL="273050" rtl="0" algn="l">
              <a:lnSpc>
                <a:spcPct val="100000"/>
              </a:lnSpc>
              <a:spcBef>
                <a:spcPts val="520"/>
              </a:spcBef>
              <a:spcAft>
                <a:spcPts val="0"/>
              </a:spcAft>
              <a:buSzPts val="2470"/>
              <a:buNone/>
            </a:pPr>
            <a:r>
              <a:rPr lang="en-US"/>
              <a:t>• Acceptance Testing. Acceptance testing is the system testing performed by the customer to determine whether he should accept the delivery of the system.</a:t>
            </a:r>
            <a:endParaRPr/>
          </a:p>
        </p:txBody>
      </p:sp>
    </p:spTree>
  </p:cSld>
  <p:clrMapOvr>
    <a:masterClrMapping/>
  </p:clrMapOvr>
</p:sld>
</file>

<file path=ppt/slides/slide3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7" name="Shape 3087"/>
        <p:cNvGrpSpPr/>
        <p:nvPr/>
      </p:nvGrpSpPr>
      <p:grpSpPr>
        <a:xfrm>
          <a:off x="0" y="0"/>
          <a:ext cx="0" cy="0"/>
          <a:chOff x="0" y="0"/>
          <a:chExt cx="0" cy="0"/>
        </a:xfrm>
      </p:grpSpPr>
      <p:sp>
        <p:nvSpPr>
          <p:cNvPr id="3088" name="Google Shape;3088;p364"/>
          <p:cNvSpPr txBox="1"/>
          <p:nvPr>
            <p:ph idx="1" type="body"/>
          </p:nvPr>
        </p:nvSpPr>
        <p:spPr>
          <a:xfrm>
            <a:off x="457200" y="228600"/>
            <a:ext cx="8229600" cy="6096001"/>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Performance testing</a:t>
            </a:r>
            <a:endParaRPr/>
          </a:p>
          <a:p>
            <a:pPr indent="-273050" lvl="0" marL="273050" rtl="0" algn="l">
              <a:lnSpc>
                <a:spcPct val="100000"/>
              </a:lnSpc>
              <a:spcBef>
                <a:spcPts val="520"/>
              </a:spcBef>
              <a:spcAft>
                <a:spcPts val="0"/>
              </a:spcAft>
              <a:buSzPts val="2470"/>
              <a:buNone/>
            </a:pPr>
            <a:r>
              <a:t/>
            </a:r>
            <a:endParaRPr/>
          </a:p>
          <a:p>
            <a:pPr indent="-273050" lvl="0" marL="273050" rtl="0" algn="l">
              <a:lnSpc>
                <a:spcPct val="100000"/>
              </a:lnSpc>
              <a:spcBef>
                <a:spcPts val="520"/>
              </a:spcBef>
              <a:spcAft>
                <a:spcPts val="0"/>
              </a:spcAft>
              <a:buSzPts val="2470"/>
              <a:buNone/>
            </a:pPr>
            <a:r>
              <a:rPr lang="en-US"/>
              <a:t>• Stress testing</a:t>
            </a:r>
            <a:endParaRPr/>
          </a:p>
          <a:p>
            <a:pPr indent="-273050" lvl="0" marL="273050" rtl="0" algn="l">
              <a:lnSpc>
                <a:spcPct val="100000"/>
              </a:lnSpc>
              <a:spcBef>
                <a:spcPts val="520"/>
              </a:spcBef>
              <a:spcAft>
                <a:spcPts val="0"/>
              </a:spcAft>
              <a:buSzPts val="2470"/>
              <a:buNone/>
            </a:pPr>
            <a:r>
              <a:rPr lang="en-US"/>
              <a:t>• Volume testing</a:t>
            </a:r>
            <a:endParaRPr/>
          </a:p>
          <a:p>
            <a:pPr indent="-273050" lvl="0" marL="273050" rtl="0" algn="l">
              <a:lnSpc>
                <a:spcPct val="100000"/>
              </a:lnSpc>
              <a:spcBef>
                <a:spcPts val="520"/>
              </a:spcBef>
              <a:spcAft>
                <a:spcPts val="0"/>
              </a:spcAft>
              <a:buSzPts val="2470"/>
              <a:buNone/>
            </a:pPr>
            <a:r>
              <a:rPr lang="en-US"/>
              <a:t>• Configuration testing</a:t>
            </a:r>
            <a:endParaRPr/>
          </a:p>
          <a:p>
            <a:pPr indent="-273050" lvl="0" marL="273050" rtl="0" algn="l">
              <a:lnSpc>
                <a:spcPct val="100000"/>
              </a:lnSpc>
              <a:spcBef>
                <a:spcPts val="520"/>
              </a:spcBef>
              <a:spcAft>
                <a:spcPts val="0"/>
              </a:spcAft>
              <a:buSzPts val="2470"/>
              <a:buNone/>
            </a:pPr>
            <a:r>
              <a:rPr lang="en-US"/>
              <a:t>• Compatibility testing</a:t>
            </a:r>
            <a:endParaRPr/>
          </a:p>
          <a:p>
            <a:pPr indent="-273050" lvl="0" marL="273050" rtl="0" algn="l">
              <a:lnSpc>
                <a:spcPct val="100000"/>
              </a:lnSpc>
              <a:spcBef>
                <a:spcPts val="520"/>
              </a:spcBef>
              <a:spcAft>
                <a:spcPts val="0"/>
              </a:spcAft>
              <a:buSzPts val="2470"/>
              <a:buNone/>
            </a:pPr>
            <a:r>
              <a:rPr lang="en-US"/>
              <a:t>• Regression testing</a:t>
            </a:r>
            <a:endParaRPr/>
          </a:p>
          <a:p>
            <a:pPr indent="-273050" lvl="0" marL="273050" rtl="0" algn="l">
              <a:lnSpc>
                <a:spcPct val="100000"/>
              </a:lnSpc>
              <a:spcBef>
                <a:spcPts val="520"/>
              </a:spcBef>
              <a:spcAft>
                <a:spcPts val="0"/>
              </a:spcAft>
              <a:buSzPts val="2470"/>
              <a:buNone/>
            </a:pPr>
            <a:r>
              <a:rPr lang="en-US"/>
              <a:t>• Recovery testing</a:t>
            </a:r>
            <a:endParaRPr/>
          </a:p>
          <a:p>
            <a:pPr indent="-273050" lvl="0" marL="273050" rtl="0" algn="l">
              <a:lnSpc>
                <a:spcPct val="100000"/>
              </a:lnSpc>
              <a:spcBef>
                <a:spcPts val="520"/>
              </a:spcBef>
              <a:spcAft>
                <a:spcPts val="0"/>
              </a:spcAft>
              <a:buSzPts val="2470"/>
              <a:buNone/>
            </a:pPr>
            <a:r>
              <a:rPr lang="en-US"/>
              <a:t>• Maintenance testing</a:t>
            </a:r>
            <a:endParaRPr/>
          </a:p>
          <a:p>
            <a:pPr indent="-273050" lvl="0" marL="273050" rtl="0" algn="l">
              <a:lnSpc>
                <a:spcPct val="100000"/>
              </a:lnSpc>
              <a:spcBef>
                <a:spcPts val="520"/>
              </a:spcBef>
              <a:spcAft>
                <a:spcPts val="0"/>
              </a:spcAft>
              <a:buSzPts val="2470"/>
              <a:buNone/>
            </a:pPr>
            <a:r>
              <a:rPr lang="en-US"/>
              <a:t>• Documentation testing</a:t>
            </a:r>
            <a:endParaRPr/>
          </a:p>
          <a:p>
            <a:pPr indent="-273050" lvl="0" marL="273050" rtl="0" algn="l">
              <a:lnSpc>
                <a:spcPct val="100000"/>
              </a:lnSpc>
              <a:spcBef>
                <a:spcPts val="520"/>
              </a:spcBef>
              <a:spcAft>
                <a:spcPts val="0"/>
              </a:spcAft>
              <a:buSzPts val="2470"/>
              <a:buNone/>
            </a:pPr>
            <a:r>
              <a:rPr lang="en-US"/>
              <a:t>• Usability testing</a:t>
            </a:r>
            <a:endParaRPr/>
          </a:p>
        </p:txBody>
      </p:sp>
    </p:spTree>
  </p:cSld>
  <p:clrMapOvr>
    <a:masterClrMapping/>
  </p:clrMapOvr>
</p:sld>
</file>

<file path=ppt/slides/slide3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2" name="Shape 3092"/>
        <p:cNvGrpSpPr/>
        <p:nvPr/>
      </p:nvGrpSpPr>
      <p:grpSpPr>
        <a:xfrm>
          <a:off x="0" y="0"/>
          <a:ext cx="0" cy="0"/>
          <a:chOff x="0" y="0"/>
          <a:chExt cx="0" cy="0"/>
        </a:xfrm>
      </p:grpSpPr>
      <p:sp>
        <p:nvSpPr>
          <p:cNvPr id="3093" name="Google Shape;3093;p365"/>
          <p:cNvSpPr txBox="1"/>
          <p:nvPr>
            <p:ph idx="1" type="body"/>
          </p:nvPr>
        </p:nvSpPr>
        <p:spPr>
          <a:xfrm>
            <a:off x="457200" y="1066801"/>
            <a:ext cx="8229600" cy="52578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Stress Testing</a:t>
            </a:r>
            <a:endParaRPr/>
          </a:p>
          <a:p>
            <a:pPr indent="-273050" lvl="0" marL="273050" rtl="0" algn="l">
              <a:lnSpc>
                <a:spcPct val="100000"/>
              </a:lnSpc>
              <a:spcBef>
                <a:spcPts val="480"/>
              </a:spcBef>
              <a:spcAft>
                <a:spcPts val="0"/>
              </a:spcAft>
              <a:buSzPts val="2280"/>
              <a:buChar char="⚫"/>
            </a:pPr>
            <a:r>
              <a:rPr lang="en-US" sz="2400"/>
              <a:t>Stress testing is also known as endurance testing. Stress testing evaluates system performance when it is stressed for short periods of time. Stress tests are black box tests which are designed to impose a range of abnormal and even illegal input conditions so as to stress the capabilities of the software. Input data volume, input data rate, processing time, utilization of memory, etc. are tested beyond the designed capacity. For example, suppose an operating system is supposed to support 15 multiprogrammed jobs, the system is stressed by attempting to run 15 or more jobs simultaneously. A real-time system might be tested to determine the effect of simultaneous arrival of several high-priority interrupts.</a:t>
            </a:r>
            <a:endParaRPr sz="24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0"/>
          <p:cNvSpPr/>
          <p:nvPr/>
        </p:nvSpPr>
        <p:spPr>
          <a:xfrm>
            <a:off x="2590800" y="3124200"/>
            <a:ext cx="1752600" cy="685800"/>
          </a:xfrm>
          <a:prstGeom prst="rect">
            <a:avLst/>
          </a:prstGeom>
          <a:solidFill>
            <a:schemeClr val="lt2"/>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DEsign</a:t>
            </a:r>
            <a:endParaRPr b="0" i="0" sz="1400" u="none" cap="none" strike="noStrike">
              <a:solidFill>
                <a:srgbClr val="000000"/>
              </a:solidFill>
              <a:latin typeface="Arial"/>
              <a:ea typeface="Arial"/>
              <a:cs typeface="Arial"/>
              <a:sym typeface="Arial"/>
            </a:endParaRPr>
          </a:p>
        </p:txBody>
      </p:sp>
      <p:sp>
        <p:nvSpPr>
          <p:cNvPr id="456" name="Google Shape;456;p60"/>
          <p:cNvSpPr/>
          <p:nvPr/>
        </p:nvSpPr>
        <p:spPr>
          <a:xfrm flipH="1">
            <a:off x="1752600" y="2362200"/>
            <a:ext cx="1981200" cy="609600"/>
          </a:xfrm>
          <a:prstGeom prst="rect">
            <a:avLst/>
          </a:prstGeom>
          <a:solidFill>
            <a:schemeClr val="lt2"/>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Analysis Project Planning</a:t>
            </a:r>
            <a:endParaRPr b="0" i="0" sz="1400" u="none" cap="none" strike="noStrike">
              <a:solidFill>
                <a:srgbClr val="000000"/>
              </a:solidFill>
              <a:latin typeface="Arial"/>
              <a:ea typeface="Arial"/>
              <a:cs typeface="Arial"/>
              <a:sym typeface="Arial"/>
            </a:endParaRPr>
          </a:p>
        </p:txBody>
      </p:sp>
      <p:sp>
        <p:nvSpPr>
          <p:cNvPr id="457" name="Google Shape;457;p60"/>
          <p:cNvSpPr/>
          <p:nvPr/>
        </p:nvSpPr>
        <p:spPr>
          <a:xfrm>
            <a:off x="685800" y="1524000"/>
            <a:ext cx="1752600" cy="685800"/>
          </a:xfrm>
          <a:prstGeom prst="rect">
            <a:avLst/>
          </a:prstGeom>
          <a:solidFill>
            <a:schemeClr val="lt2"/>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System  Eng</a:t>
            </a:r>
            <a:endParaRPr b="0" i="0" sz="1400" u="none" cap="none" strike="noStrike">
              <a:solidFill>
                <a:srgbClr val="000000"/>
              </a:solidFill>
              <a:latin typeface="Arial"/>
              <a:ea typeface="Arial"/>
              <a:cs typeface="Arial"/>
              <a:sym typeface="Arial"/>
            </a:endParaRPr>
          </a:p>
        </p:txBody>
      </p:sp>
      <p:sp>
        <p:nvSpPr>
          <p:cNvPr id="458" name="Google Shape;458;p60"/>
          <p:cNvSpPr/>
          <p:nvPr/>
        </p:nvSpPr>
        <p:spPr>
          <a:xfrm>
            <a:off x="4343400" y="4038600"/>
            <a:ext cx="1752600" cy="685800"/>
          </a:xfrm>
          <a:prstGeom prst="rect">
            <a:avLst/>
          </a:prstGeom>
          <a:solidFill>
            <a:schemeClr val="lt2"/>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Coding</a:t>
            </a:r>
            <a:endParaRPr b="0" i="0" sz="1400" u="none" cap="none" strike="noStrike">
              <a:solidFill>
                <a:srgbClr val="000000"/>
              </a:solidFill>
              <a:latin typeface="Arial"/>
              <a:ea typeface="Arial"/>
              <a:cs typeface="Arial"/>
              <a:sym typeface="Arial"/>
            </a:endParaRPr>
          </a:p>
        </p:txBody>
      </p:sp>
      <p:sp>
        <p:nvSpPr>
          <p:cNvPr id="459" name="Google Shape;459;p60"/>
          <p:cNvSpPr/>
          <p:nvPr/>
        </p:nvSpPr>
        <p:spPr>
          <a:xfrm>
            <a:off x="5181600" y="4953000"/>
            <a:ext cx="1981200" cy="685800"/>
          </a:xfrm>
          <a:prstGeom prst="rect">
            <a:avLst/>
          </a:prstGeom>
          <a:solidFill>
            <a:schemeClr val="lt2"/>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Testing/Integration</a:t>
            </a:r>
            <a:endParaRPr b="0" i="0" sz="1400" u="none" cap="none" strike="noStrike">
              <a:solidFill>
                <a:srgbClr val="000000"/>
              </a:solidFill>
              <a:latin typeface="Arial"/>
              <a:ea typeface="Arial"/>
              <a:cs typeface="Arial"/>
              <a:sym typeface="Arial"/>
            </a:endParaRPr>
          </a:p>
        </p:txBody>
      </p:sp>
      <p:sp>
        <p:nvSpPr>
          <p:cNvPr id="460" name="Google Shape;460;p60"/>
          <p:cNvSpPr/>
          <p:nvPr/>
        </p:nvSpPr>
        <p:spPr>
          <a:xfrm>
            <a:off x="6553200" y="5867400"/>
            <a:ext cx="1752600" cy="685800"/>
          </a:xfrm>
          <a:prstGeom prst="rect">
            <a:avLst/>
          </a:prstGeom>
          <a:solidFill>
            <a:schemeClr val="lt2"/>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Installation .Maintainance</a:t>
            </a:r>
            <a:endParaRPr b="0" i="0" sz="1400" u="none" cap="none" strike="noStrike">
              <a:solidFill>
                <a:srgbClr val="000000"/>
              </a:solidFill>
              <a:latin typeface="Arial"/>
              <a:ea typeface="Arial"/>
              <a:cs typeface="Arial"/>
              <a:sym typeface="Arial"/>
            </a:endParaRPr>
          </a:p>
        </p:txBody>
      </p:sp>
      <p:cxnSp>
        <p:nvCxnSpPr>
          <p:cNvPr id="461" name="Google Shape;461;p60"/>
          <p:cNvCxnSpPr/>
          <p:nvPr/>
        </p:nvCxnSpPr>
        <p:spPr>
          <a:xfrm>
            <a:off x="4343400" y="4724400"/>
            <a:ext cx="762000" cy="609600"/>
          </a:xfrm>
          <a:prstGeom prst="bentConnector3">
            <a:avLst>
              <a:gd fmla="val 50000" name="adj1"/>
            </a:avLst>
          </a:prstGeom>
          <a:noFill/>
          <a:ln cap="flat" cmpd="sng" w="9525">
            <a:solidFill>
              <a:srgbClr val="075192"/>
            </a:solidFill>
            <a:prstDash val="solid"/>
            <a:round/>
            <a:headEnd len="sm" w="sm" type="none"/>
            <a:tailEnd len="med" w="med" type="stealth"/>
          </a:ln>
        </p:spPr>
      </p:cxnSp>
      <p:cxnSp>
        <p:nvCxnSpPr>
          <p:cNvPr id="462" name="Google Shape;462;p60"/>
          <p:cNvCxnSpPr/>
          <p:nvPr/>
        </p:nvCxnSpPr>
        <p:spPr>
          <a:xfrm>
            <a:off x="838200" y="2209800"/>
            <a:ext cx="838200" cy="685800"/>
          </a:xfrm>
          <a:prstGeom prst="bentConnector3">
            <a:avLst>
              <a:gd fmla="val 50000" name="adj1"/>
            </a:avLst>
          </a:prstGeom>
          <a:noFill/>
          <a:ln cap="flat" cmpd="sng" w="9525">
            <a:solidFill>
              <a:srgbClr val="075192"/>
            </a:solidFill>
            <a:prstDash val="solid"/>
            <a:round/>
            <a:headEnd len="sm" w="sm" type="none"/>
            <a:tailEnd len="med" w="med" type="stealth"/>
          </a:ln>
        </p:spPr>
      </p:cxnSp>
      <p:cxnSp>
        <p:nvCxnSpPr>
          <p:cNvPr id="463" name="Google Shape;463;p60"/>
          <p:cNvCxnSpPr/>
          <p:nvPr/>
        </p:nvCxnSpPr>
        <p:spPr>
          <a:xfrm>
            <a:off x="2971800" y="3810000"/>
            <a:ext cx="762000" cy="609600"/>
          </a:xfrm>
          <a:prstGeom prst="bentConnector3">
            <a:avLst>
              <a:gd fmla="val 50000" name="adj1"/>
            </a:avLst>
          </a:prstGeom>
          <a:noFill/>
          <a:ln cap="flat" cmpd="sng" w="9525">
            <a:solidFill>
              <a:srgbClr val="075192"/>
            </a:solidFill>
            <a:prstDash val="solid"/>
            <a:round/>
            <a:headEnd len="sm" w="sm" type="none"/>
            <a:tailEnd len="med" w="med" type="stealth"/>
          </a:ln>
        </p:spPr>
      </p:cxnSp>
      <p:cxnSp>
        <p:nvCxnSpPr>
          <p:cNvPr id="464" name="Google Shape;464;p60"/>
          <p:cNvCxnSpPr/>
          <p:nvPr/>
        </p:nvCxnSpPr>
        <p:spPr>
          <a:xfrm>
            <a:off x="5715000" y="5638800"/>
            <a:ext cx="762000" cy="609600"/>
          </a:xfrm>
          <a:prstGeom prst="bentConnector3">
            <a:avLst>
              <a:gd fmla="val 50000" name="adj1"/>
            </a:avLst>
          </a:prstGeom>
          <a:noFill/>
          <a:ln cap="flat" cmpd="sng" w="9525">
            <a:solidFill>
              <a:srgbClr val="075192"/>
            </a:solidFill>
            <a:prstDash val="solid"/>
            <a:round/>
            <a:headEnd len="sm" w="sm" type="none"/>
            <a:tailEnd len="med" w="med" type="stealth"/>
          </a:ln>
        </p:spPr>
      </p:cxnSp>
      <p:cxnSp>
        <p:nvCxnSpPr>
          <p:cNvPr id="465" name="Google Shape;465;p60"/>
          <p:cNvCxnSpPr/>
          <p:nvPr/>
        </p:nvCxnSpPr>
        <p:spPr>
          <a:xfrm>
            <a:off x="1905000" y="2971800"/>
            <a:ext cx="762000" cy="609600"/>
          </a:xfrm>
          <a:prstGeom prst="bentConnector3">
            <a:avLst>
              <a:gd fmla="val 50000" name="adj1"/>
            </a:avLst>
          </a:prstGeom>
          <a:noFill/>
          <a:ln cap="flat" cmpd="sng" w="9525">
            <a:solidFill>
              <a:srgbClr val="075192"/>
            </a:solidFill>
            <a:prstDash val="solid"/>
            <a:round/>
            <a:headEnd len="sm" w="sm" type="none"/>
            <a:tailEnd len="med" w="med" type="stealth"/>
          </a:ln>
        </p:spPr>
      </p:cxnSp>
      <p:sp>
        <p:nvSpPr>
          <p:cNvPr id="466" name="Google Shape;466;p60"/>
          <p:cNvSpPr txBox="1"/>
          <p:nvPr>
            <p:ph type="title"/>
          </p:nvPr>
        </p:nvSpPr>
        <p:spPr>
          <a:xfrm>
            <a:off x="0" y="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t/>
            </a:r>
            <a:endParaRPr/>
          </a:p>
        </p:txBody>
      </p:sp>
      <p:sp>
        <p:nvSpPr>
          <p:cNvPr id="467" name="Google Shape;467;p60"/>
          <p:cNvSpPr/>
          <p:nvPr/>
        </p:nvSpPr>
        <p:spPr>
          <a:xfrm>
            <a:off x="0" y="0"/>
            <a:ext cx="7772400" cy="1295400"/>
          </a:xfrm>
          <a:prstGeom prst="cloudCallout">
            <a:avLst>
              <a:gd fmla="val -20833" name="adj1"/>
              <a:gd fmla="val 62500" name="adj2"/>
            </a:avLst>
          </a:prstGeom>
          <a:solidFill>
            <a:srgbClr val="E4F4DE"/>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Arial"/>
                <a:ea typeface="Arial"/>
                <a:cs typeface="Arial"/>
                <a:sym typeface="Arial"/>
              </a:rPr>
              <a:t>Try to understand the overall problem what type of responsibllity have to be carried out by the software </a:t>
            </a:r>
            <a:endParaRPr b="0" i="0" sz="1400" u="none" cap="none" strike="noStrike">
              <a:solidFill>
                <a:srgbClr val="000000"/>
              </a:solidFill>
              <a:latin typeface="Arial"/>
              <a:ea typeface="Arial"/>
              <a:cs typeface="Arial"/>
              <a:sym typeface="Arial"/>
            </a:endParaRPr>
          </a:p>
        </p:txBody>
      </p:sp>
      <p:sp>
        <p:nvSpPr>
          <p:cNvPr id="468" name="Google Shape;468;p60"/>
          <p:cNvSpPr/>
          <p:nvPr/>
        </p:nvSpPr>
        <p:spPr>
          <a:xfrm>
            <a:off x="2743200" y="1295400"/>
            <a:ext cx="4724400" cy="1066800"/>
          </a:xfrm>
          <a:prstGeom prst="cloudCallout">
            <a:avLst>
              <a:gd fmla="val -20833" name="adj1"/>
              <a:gd fmla="val 62500" name="adj2"/>
            </a:avLst>
          </a:prstGeom>
          <a:solidFill>
            <a:srgbClr val="E4F4DE"/>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Arial"/>
                <a:ea typeface="Arial"/>
                <a:cs typeface="Arial"/>
                <a:sym typeface="Arial"/>
              </a:rPr>
              <a:t>Undersatnd problem domain/Data  Structure</a:t>
            </a:r>
            <a:endParaRPr b="0" i="0" sz="1400" u="none" cap="none" strike="noStrike">
              <a:solidFill>
                <a:srgbClr val="000000"/>
              </a:solidFill>
              <a:latin typeface="Arial"/>
              <a:ea typeface="Arial"/>
              <a:cs typeface="Arial"/>
              <a:sym typeface="Arial"/>
            </a:endParaRPr>
          </a:p>
        </p:txBody>
      </p:sp>
      <p:sp>
        <p:nvSpPr>
          <p:cNvPr id="469" name="Google Shape;469;p60"/>
          <p:cNvSpPr/>
          <p:nvPr/>
        </p:nvSpPr>
        <p:spPr>
          <a:xfrm>
            <a:off x="0" y="4419600"/>
            <a:ext cx="4495800" cy="1828800"/>
          </a:xfrm>
          <a:prstGeom prst="cloudCallout">
            <a:avLst>
              <a:gd fmla="val 6462" name="adj1"/>
              <a:gd fmla="val -80357" name="adj2"/>
            </a:avLst>
          </a:prstGeom>
          <a:solidFill>
            <a:srgbClr val="E4F4DE"/>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Arial"/>
                <a:ea typeface="Arial"/>
                <a:cs typeface="Arial"/>
                <a:sym typeface="Arial"/>
              </a:rPr>
              <a:t>High level Design,Translate the rquirment into software Arc</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7" name="Shape 3097"/>
        <p:cNvGrpSpPr/>
        <p:nvPr/>
      </p:nvGrpSpPr>
      <p:grpSpPr>
        <a:xfrm>
          <a:off x="0" y="0"/>
          <a:ext cx="0" cy="0"/>
          <a:chOff x="0" y="0"/>
          <a:chExt cx="0" cy="0"/>
        </a:xfrm>
      </p:grpSpPr>
      <p:sp>
        <p:nvSpPr>
          <p:cNvPr id="3098" name="Google Shape;3098;p366"/>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t/>
            </a:r>
            <a:endParaRPr/>
          </a:p>
        </p:txBody>
      </p:sp>
      <p:sp>
        <p:nvSpPr>
          <p:cNvPr id="3099" name="Google Shape;3099;p366"/>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None/>
            </a:pPr>
            <a:r>
              <a:rPr lang="en-US"/>
              <a:t>Volume Testing</a:t>
            </a:r>
            <a:endParaRPr/>
          </a:p>
          <a:p>
            <a:pPr indent="-273050" lvl="0" marL="273050" rtl="0" algn="l">
              <a:lnSpc>
                <a:spcPct val="100000"/>
              </a:lnSpc>
              <a:spcBef>
                <a:spcPts val="520"/>
              </a:spcBef>
              <a:spcAft>
                <a:spcPts val="0"/>
              </a:spcAft>
              <a:buSzPts val="2470"/>
              <a:buChar char="⚫"/>
            </a:pPr>
            <a:r>
              <a:rPr lang="en-US"/>
              <a:t>It is especially important to check whether the data structures (arrays, queues, stacks, etc.) have been designed to successfully extraordinary situations. For example, a compiler might be tested to check whether the symbol table overflows when a very large program is compiled.</a:t>
            </a:r>
            <a:endParaRPr/>
          </a:p>
        </p:txBody>
      </p:sp>
    </p:spTree>
  </p:cSld>
  <p:clrMapOvr>
    <a:masterClrMapping/>
  </p:clrMapOvr>
</p:sld>
</file>

<file path=ppt/slides/slide3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3" name="Shape 3103"/>
        <p:cNvGrpSpPr/>
        <p:nvPr/>
      </p:nvGrpSpPr>
      <p:grpSpPr>
        <a:xfrm>
          <a:off x="0" y="0"/>
          <a:ext cx="0" cy="0"/>
          <a:chOff x="0" y="0"/>
          <a:chExt cx="0" cy="0"/>
        </a:xfrm>
      </p:grpSpPr>
      <p:sp>
        <p:nvSpPr>
          <p:cNvPr id="3104" name="Google Shape;3104;p367"/>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t/>
            </a:r>
            <a:endParaRPr/>
          </a:p>
        </p:txBody>
      </p:sp>
      <p:sp>
        <p:nvSpPr>
          <p:cNvPr id="3105" name="Google Shape;3105;p367"/>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None/>
            </a:pPr>
            <a:r>
              <a:rPr lang="en-US"/>
              <a:t>	Usability Testing</a:t>
            </a:r>
            <a:endParaRPr/>
          </a:p>
          <a:p>
            <a:pPr indent="-273050" lvl="0" marL="273050" rtl="0" algn="l">
              <a:lnSpc>
                <a:spcPct val="100000"/>
              </a:lnSpc>
              <a:spcBef>
                <a:spcPts val="520"/>
              </a:spcBef>
              <a:spcAft>
                <a:spcPts val="0"/>
              </a:spcAft>
              <a:buSzPts val="2470"/>
              <a:buChar char="⚫"/>
            </a:pPr>
            <a:r>
              <a:rPr lang="en-US"/>
              <a:t>Usability testing concerns checking the user interface to see if it meets all user requirements concerning the user interface. During usability testing, the display screens, report formats, and other aspects relating to the user interface requirements are tested.</a:t>
            </a:r>
            <a:endParaRPr/>
          </a:p>
        </p:txBody>
      </p:sp>
    </p:spTree>
  </p:cSld>
  <p:clrMapOvr>
    <a:masterClrMapping/>
  </p:clrMapOvr>
</p:sld>
</file>

<file path=ppt/slides/slide3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9" name="Shape 3109"/>
        <p:cNvGrpSpPr/>
        <p:nvPr/>
      </p:nvGrpSpPr>
      <p:grpSpPr>
        <a:xfrm>
          <a:off x="0" y="0"/>
          <a:ext cx="0" cy="0"/>
          <a:chOff x="0" y="0"/>
          <a:chExt cx="0" cy="0"/>
        </a:xfrm>
      </p:grpSpPr>
      <p:sp>
        <p:nvSpPr>
          <p:cNvPr id="3110" name="Google Shape;3110;p368"/>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t/>
            </a:r>
            <a:endParaRPr/>
          </a:p>
        </p:txBody>
      </p:sp>
      <p:sp>
        <p:nvSpPr>
          <p:cNvPr id="3111" name="Google Shape;3111;p368"/>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None/>
            </a:pPr>
            <a:r>
              <a:rPr lang="en-US"/>
              <a:t>	Documentation Testing</a:t>
            </a:r>
            <a:endParaRPr/>
          </a:p>
          <a:p>
            <a:pPr indent="-273050" lvl="0" marL="273050" rtl="0" algn="l">
              <a:lnSpc>
                <a:spcPct val="100000"/>
              </a:lnSpc>
              <a:spcBef>
                <a:spcPts val="520"/>
              </a:spcBef>
              <a:spcAft>
                <a:spcPts val="0"/>
              </a:spcAft>
              <a:buSzPts val="2470"/>
              <a:buChar char="⚫"/>
            </a:pPr>
            <a:r>
              <a:rPr lang="en-US"/>
              <a:t>It is checked that the required user manual, maintenance manuals, and technical manuals exist and are consistent. If the requirements specify the types of audience for which a specific manual should be designed, then the manual is checked for compliance.</a:t>
            </a:r>
            <a:endParaRPr/>
          </a:p>
        </p:txBody>
      </p:sp>
    </p:spTree>
  </p:cSld>
  <p:clrMapOvr>
    <a:masterClrMapping/>
  </p:clrMapOvr>
</p:sld>
</file>

<file path=ppt/slides/slide3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5" name="Shape 3115"/>
        <p:cNvGrpSpPr/>
        <p:nvPr/>
      </p:nvGrpSpPr>
      <p:grpSpPr>
        <a:xfrm>
          <a:off x="0" y="0"/>
          <a:ext cx="0" cy="0"/>
          <a:chOff x="0" y="0"/>
          <a:chExt cx="0" cy="0"/>
        </a:xfrm>
      </p:grpSpPr>
      <p:sp>
        <p:nvSpPr>
          <p:cNvPr id="3116" name="Google Shape;3116;p369"/>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None/>
            </a:pPr>
            <a:r>
              <a:rPr lang="en-US"/>
              <a:t>	Maintenance Testing</a:t>
            </a:r>
            <a:endParaRPr/>
          </a:p>
          <a:p>
            <a:pPr indent="-273050" lvl="0" marL="273050" rtl="0" algn="l">
              <a:lnSpc>
                <a:spcPct val="100000"/>
              </a:lnSpc>
              <a:spcBef>
                <a:spcPts val="520"/>
              </a:spcBef>
              <a:spcAft>
                <a:spcPts val="0"/>
              </a:spcAft>
              <a:buSzPts val="2470"/>
              <a:buChar char="⚫"/>
            </a:pPr>
            <a:r>
              <a:rPr lang="en-US"/>
              <a:t>This testing addresses the diagnostic programs, and other procedures that are required to be developed to help maintenance of the system. It is verified that the artifacts exist and they perform properly.</a:t>
            </a:r>
            <a:endParaRPr/>
          </a:p>
        </p:txBody>
      </p:sp>
    </p:spTree>
  </p:cSld>
  <p:clrMapOvr>
    <a:masterClrMapping/>
  </p:clrMapOvr>
</p:sld>
</file>

<file path=ppt/slides/slide3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0" name="Shape 3120"/>
        <p:cNvGrpSpPr/>
        <p:nvPr/>
      </p:nvGrpSpPr>
      <p:grpSpPr>
        <a:xfrm>
          <a:off x="0" y="0"/>
          <a:ext cx="0" cy="0"/>
          <a:chOff x="0" y="0"/>
          <a:chExt cx="0" cy="0"/>
        </a:xfrm>
      </p:grpSpPr>
      <p:sp>
        <p:nvSpPr>
          <p:cNvPr id="3121" name="Google Shape;3121;p370"/>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t/>
            </a:r>
            <a:endParaRPr/>
          </a:p>
        </p:txBody>
      </p:sp>
      <p:sp>
        <p:nvSpPr>
          <p:cNvPr id="3122" name="Google Shape;3122;p370"/>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None/>
            </a:pPr>
            <a:r>
              <a:rPr lang="en-US"/>
              <a:t>	Recovery Testing</a:t>
            </a:r>
            <a:endParaRPr/>
          </a:p>
          <a:p>
            <a:pPr indent="-273050" lvl="0" marL="273050" rtl="0" algn="l">
              <a:lnSpc>
                <a:spcPct val="100000"/>
              </a:lnSpc>
              <a:spcBef>
                <a:spcPts val="520"/>
              </a:spcBef>
              <a:spcAft>
                <a:spcPts val="0"/>
              </a:spcAft>
              <a:buSzPts val="2470"/>
              <a:buChar char="⚫"/>
            </a:pPr>
            <a:r>
              <a:rPr lang="en-US"/>
              <a:t>Recovery testing tests the response of the system to the presence of faults, or loss of power, devices, services, data, etc. The system is subjected to the loss of the mentioned resources (as applicable and discussed in the SRS document) and it is checked if the system recovers satisfactorily. For example, the printer can be disconnected to check if the system hangs. Or, the power may be shut down to check the extent of data loss and corruption.</a:t>
            </a:r>
            <a:endParaRPr/>
          </a:p>
        </p:txBody>
      </p:sp>
    </p:spTree>
  </p:cSld>
  <p:clrMapOvr>
    <a:masterClrMapping/>
  </p:clrMapOvr>
</p:sld>
</file>

<file path=ppt/slides/slide3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6" name="Shape 3126"/>
        <p:cNvGrpSpPr/>
        <p:nvPr/>
      </p:nvGrpSpPr>
      <p:grpSpPr>
        <a:xfrm>
          <a:off x="0" y="0"/>
          <a:ext cx="0" cy="0"/>
          <a:chOff x="0" y="0"/>
          <a:chExt cx="0" cy="0"/>
        </a:xfrm>
      </p:grpSpPr>
      <p:sp>
        <p:nvSpPr>
          <p:cNvPr id="3127" name="Google Shape;3127;p371"/>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t/>
            </a:r>
            <a:endParaRPr/>
          </a:p>
        </p:txBody>
      </p:sp>
      <p:sp>
        <p:nvSpPr>
          <p:cNvPr id="3128" name="Google Shape;3128;p371"/>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None/>
            </a:pPr>
            <a:r>
              <a:rPr lang="en-US"/>
              <a:t>	Compatibility Testing</a:t>
            </a:r>
            <a:endParaRPr/>
          </a:p>
          <a:p>
            <a:pPr indent="-273050" lvl="0" marL="273050" rtl="0" algn="l">
              <a:lnSpc>
                <a:spcPct val="100000"/>
              </a:lnSpc>
              <a:spcBef>
                <a:spcPts val="520"/>
              </a:spcBef>
              <a:spcAft>
                <a:spcPts val="0"/>
              </a:spcAft>
              <a:buSzPts val="2470"/>
              <a:buChar char="⚫"/>
            </a:pPr>
            <a:r>
              <a:rPr lang="en-US"/>
              <a:t>This type of testing is required when the system interfaces with other types of systems. Compatibility aims to check whether the interface functions perform as required. For instance, if the system needs to communicate with a large database system to retrieve information, compatibility testing is required to test the speed and accuracy of data retrieval.</a:t>
            </a:r>
            <a:endParaRPr/>
          </a:p>
        </p:txBody>
      </p:sp>
    </p:spTree>
  </p:cSld>
  <p:clrMapOvr>
    <a:masterClrMapping/>
  </p:clrMapOvr>
</p:sld>
</file>

<file path=ppt/slides/slide3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2" name="Shape 3132"/>
        <p:cNvGrpSpPr/>
        <p:nvPr/>
      </p:nvGrpSpPr>
      <p:grpSpPr>
        <a:xfrm>
          <a:off x="0" y="0"/>
          <a:ext cx="0" cy="0"/>
          <a:chOff x="0" y="0"/>
          <a:chExt cx="0" cy="0"/>
        </a:xfrm>
      </p:grpSpPr>
      <p:sp>
        <p:nvSpPr>
          <p:cNvPr id="3133" name="Google Shape;3133;p372"/>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t/>
            </a:r>
            <a:endParaRPr/>
          </a:p>
        </p:txBody>
      </p:sp>
      <p:sp>
        <p:nvSpPr>
          <p:cNvPr id="3134" name="Google Shape;3134;p372"/>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None/>
            </a:pPr>
            <a:r>
              <a:rPr lang="en-US"/>
              <a:t>	Regression Testing</a:t>
            </a:r>
            <a:endParaRPr/>
          </a:p>
          <a:p>
            <a:pPr indent="-273050" lvl="0" marL="273050" rtl="0" algn="l">
              <a:lnSpc>
                <a:spcPct val="100000"/>
              </a:lnSpc>
              <a:spcBef>
                <a:spcPts val="480"/>
              </a:spcBef>
              <a:spcAft>
                <a:spcPts val="0"/>
              </a:spcAft>
              <a:buSzPts val="2280"/>
              <a:buChar char="⚫"/>
            </a:pPr>
            <a:r>
              <a:rPr lang="en-US" sz="2400"/>
              <a:t>This type of testing is required when the system being tested is an upgradation of an already existing system to fix some bugs or enhance functionality, performance, etc. Regression testing is the practice of running an old test suite after each change to the system or after each bug fix to ensure that no new bug has been introduced due to the change or the bug fix. However, if only a few statements are changed, then the entire test suite need not be run - only those test cases that test the functions that are likely to be affected by the change need to be run.</a:t>
            </a:r>
            <a:endParaRPr/>
          </a:p>
        </p:txBody>
      </p:sp>
    </p:spTree>
  </p:cSld>
  <p:clrMapOvr>
    <a:masterClrMapping/>
  </p:clrMapOvr>
</p:sld>
</file>

<file path=ppt/slides/slide3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8" name="Shape 3138"/>
        <p:cNvGrpSpPr/>
        <p:nvPr/>
      </p:nvGrpSpPr>
      <p:grpSpPr>
        <a:xfrm>
          <a:off x="0" y="0"/>
          <a:ext cx="0" cy="0"/>
          <a:chOff x="0" y="0"/>
          <a:chExt cx="0" cy="0"/>
        </a:xfrm>
      </p:grpSpPr>
      <p:sp>
        <p:nvSpPr>
          <p:cNvPr id="3139" name="Google Shape;3139;p373"/>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t/>
            </a:r>
            <a:endParaRPr/>
          </a:p>
        </p:txBody>
      </p:sp>
      <p:sp>
        <p:nvSpPr>
          <p:cNvPr id="3140" name="Google Shape;3140;p373"/>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Error seeding</a:t>
            </a:r>
            <a:endParaRPr/>
          </a:p>
          <a:p>
            <a:pPr indent="-273050" lvl="0" marL="273050" rtl="0" algn="l">
              <a:lnSpc>
                <a:spcPct val="100000"/>
              </a:lnSpc>
              <a:spcBef>
                <a:spcPts val="520"/>
              </a:spcBef>
              <a:spcAft>
                <a:spcPts val="0"/>
              </a:spcAft>
              <a:buSzPts val="2470"/>
              <a:buChar char="⚫"/>
            </a:pPr>
            <a:r>
              <a:rPr lang="en-US"/>
              <a:t>Sometimes the customer might specify the maximum number of allowable errors that may be present in the delivered system. These are often expressed in terms of maximum number of allowable errors per line of source code. Error seed can be used to estimate the number of residual errors in a system.</a:t>
            </a:r>
            <a:endParaRPr/>
          </a:p>
        </p:txBody>
      </p:sp>
    </p:spTree>
  </p:cSld>
  <p:clrMapOvr>
    <a:masterClrMapping/>
  </p:clrMapOvr>
</p:sld>
</file>

<file path=ppt/slides/slide3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4" name="Shape 3144"/>
        <p:cNvGrpSpPr/>
        <p:nvPr/>
      </p:nvGrpSpPr>
      <p:grpSpPr>
        <a:xfrm>
          <a:off x="0" y="0"/>
          <a:ext cx="0" cy="0"/>
          <a:chOff x="0" y="0"/>
          <a:chExt cx="0" cy="0"/>
        </a:xfrm>
      </p:grpSpPr>
      <p:sp>
        <p:nvSpPr>
          <p:cNvPr id="3145" name="Google Shape;3145;p374"/>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t/>
            </a:r>
            <a:endParaRPr/>
          </a:p>
        </p:txBody>
      </p:sp>
      <p:sp>
        <p:nvSpPr>
          <p:cNvPr id="3146" name="Google Shape;3146;p374"/>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116204" lvl="0" marL="273050" rtl="0" algn="l">
              <a:lnSpc>
                <a:spcPct val="100000"/>
              </a:lnSpc>
              <a:spcBef>
                <a:spcPts val="0"/>
              </a:spcBef>
              <a:spcAft>
                <a:spcPts val="0"/>
              </a:spcAft>
              <a:buSzPts val="2470"/>
              <a:buNone/>
            </a:pPr>
            <a:r>
              <a:t/>
            </a:r>
            <a:endParaRPr/>
          </a:p>
        </p:txBody>
      </p:sp>
    </p:spTree>
  </p:cSld>
  <p:clrMapOvr>
    <a:masterClrMapping/>
  </p:clrMapOvr>
</p:sld>
</file>

<file path=ppt/slides/slide3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0" name="Shape 3150"/>
        <p:cNvGrpSpPr/>
        <p:nvPr/>
      </p:nvGrpSpPr>
      <p:grpSpPr>
        <a:xfrm>
          <a:off x="0" y="0"/>
          <a:ext cx="0" cy="0"/>
          <a:chOff x="0" y="0"/>
          <a:chExt cx="0" cy="0"/>
        </a:xfrm>
      </p:grpSpPr>
      <p:sp>
        <p:nvSpPr>
          <p:cNvPr id="3151" name="Google Shape;3151;p375"/>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Software Reliability </a:t>
            </a:r>
            <a:endParaRPr/>
          </a:p>
        </p:txBody>
      </p:sp>
      <p:sp>
        <p:nvSpPr>
          <p:cNvPr id="3152" name="Google Shape;3152;p375"/>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Software reliability can be defined as the probability, the software will operate failure free for a specified duration under specified operating condition.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1"/>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116204" lvl="0" marL="273050" rtl="0" algn="l">
              <a:lnSpc>
                <a:spcPct val="100000"/>
              </a:lnSpc>
              <a:spcBef>
                <a:spcPts val="0"/>
              </a:spcBef>
              <a:spcAft>
                <a:spcPts val="0"/>
              </a:spcAft>
              <a:buSzPts val="2470"/>
              <a:buNone/>
            </a:pPr>
            <a:r>
              <a:t/>
            </a:r>
            <a:endParaRPr/>
          </a:p>
        </p:txBody>
      </p:sp>
      <p:sp>
        <p:nvSpPr>
          <p:cNvPr id="475" name="Google Shape;475;p61"/>
          <p:cNvSpPr txBox="1"/>
          <p:nvPr/>
        </p:nvSpPr>
        <p:spPr>
          <a:xfrm>
            <a:off x="457200" y="0"/>
            <a:ext cx="8229600" cy="1143000"/>
          </a:xfrm>
          <a:prstGeom prst="rect">
            <a:avLst/>
          </a:prstGeom>
          <a:noFill/>
          <a:ln>
            <a:noFill/>
          </a:ln>
        </p:spPr>
        <p:txBody>
          <a:bodyPr anchorCtr="0" anchor="b" bIns="0" lIns="0" spcFirstLastPara="1" rIns="0" wrap="square" tIns="45700">
            <a:noAutofit/>
          </a:bodyPr>
          <a:lstStyle/>
          <a:p>
            <a:pPr indent="0" lvl="0" marL="0" marR="0" rtl="0" algn="l">
              <a:lnSpc>
                <a:spcPct val="100000"/>
              </a:lnSpc>
              <a:spcBef>
                <a:spcPts val="0"/>
              </a:spcBef>
              <a:spcAft>
                <a:spcPts val="0"/>
              </a:spcAft>
              <a:buClr>
                <a:srgbClr val="000000"/>
              </a:buClr>
              <a:buSzPts val="5000"/>
              <a:buFont typeface="Arial"/>
              <a:buNone/>
            </a:pPr>
            <a:r>
              <a:rPr b="0" i="0" lang="en-US" sz="5000" u="none" cap="none" strike="noStrike">
                <a:solidFill>
                  <a:schemeClr val="dk2"/>
                </a:solidFill>
                <a:latin typeface="Calibri"/>
                <a:ea typeface="Calibri"/>
                <a:cs typeface="Calibri"/>
                <a:sym typeface="Calibri"/>
              </a:rPr>
              <a:t>		Waterfall Model</a:t>
            </a:r>
            <a:endParaRPr b="0" i="0" sz="1400" u="none" cap="none" strike="noStrike">
              <a:solidFill>
                <a:srgbClr val="000000"/>
              </a:solidFill>
              <a:latin typeface="Arial"/>
              <a:ea typeface="Arial"/>
              <a:cs typeface="Arial"/>
              <a:sym typeface="Arial"/>
            </a:endParaRPr>
          </a:p>
        </p:txBody>
      </p:sp>
      <p:sp>
        <p:nvSpPr>
          <p:cNvPr id="476" name="Google Shape;476;p61"/>
          <p:cNvSpPr/>
          <p:nvPr/>
        </p:nvSpPr>
        <p:spPr>
          <a:xfrm>
            <a:off x="304800" y="1066800"/>
            <a:ext cx="1600200" cy="914400"/>
          </a:xfrm>
          <a:prstGeom prst="rect">
            <a:avLst/>
          </a:prstGeom>
          <a:solidFill>
            <a:srgbClr val="B1EEFE"/>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0000"/>
                </a:solidFill>
                <a:latin typeface="Arial"/>
                <a:ea typeface="Arial"/>
                <a:cs typeface="Arial"/>
                <a:sym typeface="Arial"/>
              </a:rPr>
              <a:t>FS</a:t>
            </a:r>
            <a:endParaRPr b="0" i="0" sz="1400" u="none" cap="none" strike="noStrike">
              <a:solidFill>
                <a:srgbClr val="000000"/>
              </a:solidFill>
              <a:latin typeface="Arial"/>
              <a:ea typeface="Arial"/>
              <a:cs typeface="Arial"/>
              <a:sym typeface="Arial"/>
            </a:endParaRPr>
          </a:p>
        </p:txBody>
      </p:sp>
      <p:sp>
        <p:nvSpPr>
          <p:cNvPr id="477" name="Google Shape;477;p61"/>
          <p:cNvSpPr/>
          <p:nvPr/>
        </p:nvSpPr>
        <p:spPr>
          <a:xfrm>
            <a:off x="1981200" y="1981200"/>
            <a:ext cx="1600200" cy="914400"/>
          </a:xfrm>
          <a:prstGeom prst="rect">
            <a:avLst/>
          </a:prstGeom>
          <a:solidFill>
            <a:srgbClr val="B1EEFE"/>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Arial"/>
                <a:ea typeface="Arial"/>
                <a:cs typeface="Arial"/>
                <a:sym typeface="Arial"/>
              </a:rPr>
              <a:t>RA</a:t>
            </a:r>
            <a:endParaRPr b="0" i="0" sz="1400" u="none" cap="none" strike="noStrike">
              <a:solidFill>
                <a:srgbClr val="000000"/>
              </a:solidFill>
              <a:latin typeface="Arial"/>
              <a:ea typeface="Arial"/>
              <a:cs typeface="Arial"/>
              <a:sym typeface="Arial"/>
            </a:endParaRPr>
          </a:p>
        </p:txBody>
      </p:sp>
      <p:sp>
        <p:nvSpPr>
          <p:cNvPr id="478" name="Google Shape;478;p61"/>
          <p:cNvSpPr/>
          <p:nvPr/>
        </p:nvSpPr>
        <p:spPr>
          <a:xfrm>
            <a:off x="3657600" y="2971800"/>
            <a:ext cx="1600200" cy="914400"/>
          </a:xfrm>
          <a:prstGeom prst="rect">
            <a:avLst/>
          </a:prstGeom>
          <a:solidFill>
            <a:srgbClr val="B1EEFE"/>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Arial"/>
                <a:ea typeface="Arial"/>
                <a:cs typeface="Arial"/>
                <a:sym typeface="Arial"/>
              </a:rPr>
              <a:t>Design</a:t>
            </a:r>
            <a:endParaRPr b="0" i="0" sz="1400" u="none" cap="none" strike="noStrike">
              <a:solidFill>
                <a:srgbClr val="000000"/>
              </a:solidFill>
              <a:latin typeface="Arial"/>
              <a:ea typeface="Arial"/>
              <a:cs typeface="Arial"/>
              <a:sym typeface="Arial"/>
            </a:endParaRPr>
          </a:p>
        </p:txBody>
      </p:sp>
      <p:sp>
        <p:nvSpPr>
          <p:cNvPr id="479" name="Google Shape;479;p61"/>
          <p:cNvSpPr/>
          <p:nvPr/>
        </p:nvSpPr>
        <p:spPr>
          <a:xfrm>
            <a:off x="5105400" y="3962400"/>
            <a:ext cx="1600200" cy="914400"/>
          </a:xfrm>
          <a:prstGeom prst="rect">
            <a:avLst/>
          </a:prstGeom>
          <a:solidFill>
            <a:srgbClr val="B1EEFE"/>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Arial"/>
                <a:ea typeface="Arial"/>
                <a:cs typeface="Arial"/>
                <a:sym typeface="Arial"/>
              </a:rPr>
              <a:t>Coding &amp; unit Testing</a:t>
            </a:r>
            <a:endParaRPr b="0" i="0" sz="1400" u="none" cap="none" strike="noStrike">
              <a:solidFill>
                <a:srgbClr val="000000"/>
              </a:solidFill>
              <a:latin typeface="Arial"/>
              <a:ea typeface="Arial"/>
              <a:cs typeface="Arial"/>
              <a:sym typeface="Arial"/>
            </a:endParaRPr>
          </a:p>
        </p:txBody>
      </p:sp>
      <p:sp>
        <p:nvSpPr>
          <p:cNvPr id="480" name="Google Shape;480;p61"/>
          <p:cNvSpPr/>
          <p:nvPr/>
        </p:nvSpPr>
        <p:spPr>
          <a:xfrm>
            <a:off x="6248400" y="4953000"/>
            <a:ext cx="1600200" cy="914400"/>
          </a:xfrm>
          <a:prstGeom prst="rect">
            <a:avLst/>
          </a:prstGeom>
          <a:solidFill>
            <a:srgbClr val="B1EEFE"/>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Arial"/>
                <a:ea typeface="Arial"/>
                <a:cs typeface="Arial"/>
                <a:sym typeface="Arial"/>
              </a:rPr>
              <a:t>Integration &amp; System Testing</a:t>
            </a:r>
            <a:endParaRPr b="0" i="0" sz="1400" u="none" cap="none" strike="noStrike">
              <a:solidFill>
                <a:srgbClr val="000000"/>
              </a:solidFill>
              <a:latin typeface="Arial"/>
              <a:ea typeface="Arial"/>
              <a:cs typeface="Arial"/>
              <a:sym typeface="Arial"/>
            </a:endParaRPr>
          </a:p>
        </p:txBody>
      </p:sp>
      <p:sp>
        <p:nvSpPr>
          <p:cNvPr id="481" name="Google Shape;481;p61"/>
          <p:cNvSpPr/>
          <p:nvPr/>
        </p:nvSpPr>
        <p:spPr>
          <a:xfrm>
            <a:off x="7543800" y="5943600"/>
            <a:ext cx="1600200" cy="914400"/>
          </a:xfrm>
          <a:prstGeom prst="rect">
            <a:avLst/>
          </a:prstGeom>
          <a:solidFill>
            <a:srgbClr val="B1EEFE"/>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Arial"/>
                <a:ea typeface="Arial"/>
                <a:cs typeface="Arial"/>
                <a:sym typeface="Arial"/>
              </a:rPr>
              <a:t>Maintainance</a:t>
            </a:r>
            <a:endParaRPr b="0" i="0" sz="1400" u="none" cap="none" strike="noStrike">
              <a:solidFill>
                <a:srgbClr val="000000"/>
              </a:solidFill>
              <a:latin typeface="Arial"/>
              <a:ea typeface="Arial"/>
              <a:cs typeface="Arial"/>
              <a:sym typeface="Arial"/>
            </a:endParaRPr>
          </a:p>
        </p:txBody>
      </p:sp>
      <p:cxnSp>
        <p:nvCxnSpPr>
          <p:cNvPr id="482" name="Google Shape;482;p61"/>
          <p:cNvCxnSpPr/>
          <p:nvPr/>
        </p:nvCxnSpPr>
        <p:spPr>
          <a:xfrm flipH="1" rot="-5400000">
            <a:off x="3238500" y="2705100"/>
            <a:ext cx="914400" cy="685800"/>
          </a:xfrm>
          <a:prstGeom prst="straightConnector1">
            <a:avLst/>
          </a:prstGeom>
          <a:noFill/>
          <a:ln cap="flat" cmpd="sng" w="9525">
            <a:solidFill>
              <a:srgbClr val="075192"/>
            </a:solidFill>
            <a:prstDash val="solid"/>
            <a:round/>
            <a:headEnd len="sm" w="sm" type="none"/>
            <a:tailEnd len="med" w="med" type="stealth"/>
          </a:ln>
        </p:spPr>
      </p:cxnSp>
      <p:cxnSp>
        <p:nvCxnSpPr>
          <p:cNvPr id="483" name="Google Shape;483;p61"/>
          <p:cNvCxnSpPr/>
          <p:nvPr/>
        </p:nvCxnSpPr>
        <p:spPr>
          <a:xfrm>
            <a:off x="1524000" y="1600200"/>
            <a:ext cx="914400" cy="838200"/>
          </a:xfrm>
          <a:prstGeom prst="straightConnector1">
            <a:avLst/>
          </a:prstGeom>
          <a:noFill/>
          <a:ln cap="flat" cmpd="sng" w="9525">
            <a:solidFill>
              <a:srgbClr val="075192"/>
            </a:solidFill>
            <a:prstDash val="solid"/>
            <a:round/>
            <a:headEnd len="sm" w="sm" type="none"/>
            <a:tailEnd len="med" w="med" type="stealth"/>
          </a:ln>
        </p:spPr>
      </p:cxnSp>
      <p:cxnSp>
        <p:nvCxnSpPr>
          <p:cNvPr id="484" name="Google Shape;484;p61"/>
          <p:cNvCxnSpPr/>
          <p:nvPr/>
        </p:nvCxnSpPr>
        <p:spPr>
          <a:xfrm flipH="1" rot="-5400000">
            <a:off x="4876800" y="3733800"/>
            <a:ext cx="533400" cy="381000"/>
          </a:xfrm>
          <a:prstGeom prst="straightConnector1">
            <a:avLst/>
          </a:prstGeom>
          <a:noFill/>
          <a:ln cap="flat" cmpd="sng" w="9525">
            <a:solidFill>
              <a:srgbClr val="075192"/>
            </a:solidFill>
            <a:prstDash val="solid"/>
            <a:round/>
            <a:headEnd len="sm" w="sm" type="none"/>
            <a:tailEnd len="med" w="med" type="stealth"/>
          </a:ln>
        </p:spPr>
      </p:cxnSp>
      <p:cxnSp>
        <p:nvCxnSpPr>
          <p:cNvPr id="485" name="Google Shape;485;p61"/>
          <p:cNvCxnSpPr>
            <a:endCxn id="480" idx="0"/>
          </p:cNvCxnSpPr>
          <p:nvPr/>
        </p:nvCxnSpPr>
        <p:spPr>
          <a:xfrm>
            <a:off x="6400800" y="4343400"/>
            <a:ext cx="647700" cy="609600"/>
          </a:xfrm>
          <a:prstGeom prst="straightConnector1">
            <a:avLst/>
          </a:prstGeom>
          <a:noFill/>
          <a:ln cap="flat" cmpd="sng" w="9525">
            <a:solidFill>
              <a:srgbClr val="075192"/>
            </a:solidFill>
            <a:prstDash val="solid"/>
            <a:round/>
            <a:headEnd len="sm" w="sm" type="none"/>
            <a:tailEnd len="med" w="med" type="stealth"/>
          </a:ln>
        </p:spPr>
      </p:cxnSp>
      <p:cxnSp>
        <p:nvCxnSpPr>
          <p:cNvPr id="486" name="Google Shape;486;p61"/>
          <p:cNvCxnSpPr/>
          <p:nvPr/>
        </p:nvCxnSpPr>
        <p:spPr>
          <a:xfrm flipH="1" rot="-5400000">
            <a:off x="7581900" y="5524500"/>
            <a:ext cx="685800" cy="609600"/>
          </a:xfrm>
          <a:prstGeom prst="straightConnector1">
            <a:avLst/>
          </a:prstGeom>
          <a:noFill/>
          <a:ln cap="flat" cmpd="sng" w="9525">
            <a:solidFill>
              <a:srgbClr val="075192"/>
            </a:solidFill>
            <a:prstDash val="solid"/>
            <a:round/>
            <a:headEnd len="sm" w="sm" type="none"/>
            <a:tailEnd len="med" w="med" type="stealth"/>
          </a:ln>
        </p:spPr>
      </p:cxnSp>
    </p:spTree>
  </p:cSld>
  <p:clrMapOvr>
    <a:masterClrMapping/>
  </p:clrMapOvr>
</p:sld>
</file>

<file path=ppt/slides/slide3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6" name="Shape 3156"/>
        <p:cNvGrpSpPr/>
        <p:nvPr/>
      </p:nvGrpSpPr>
      <p:grpSpPr>
        <a:xfrm>
          <a:off x="0" y="0"/>
          <a:ext cx="0" cy="0"/>
          <a:chOff x="0" y="0"/>
          <a:chExt cx="0" cy="0"/>
        </a:xfrm>
      </p:grpSpPr>
      <p:sp>
        <p:nvSpPr>
          <p:cNvPr id="3157" name="Google Shape;3157;p376"/>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Hardware versus Software Reliability</a:t>
            </a:r>
            <a:endParaRPr/>
          </a:p>
        </p:txBody>
      </p:sp>
      <p:sp>
        <p:nvSpPr>
          <p:cNvPr id="3158" name="Google Shape;3158;p376"/>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Hardware components fail due to very different reasons as compared to software components.</a:t>
            </a:r>
            <a:endParaRPr/>
          </a:p>
          <a:p>
            <a:pPr indent="-273050" lvl="0" marL="273050" rtl="0" algn="l">
              <a:lnSpc>
                <a:spcPct val="100000"/>
              </a:lnSpc>
              <a:spcBef>
                <a:spcPts val="520"/>
              </a:spcBef>
              <a:spcAft>
                <a:spcPts val="0"/>
              </a:spcAft>
              <a:buSzPts val="2470"/>
              <a:buChar char="⚫"/>
            </a:pPr>
            <a:r>
              <a:rPr lang="en-US"/>
              <a:t>Hardware components fail mostly due to wear and tear ,whereas software components fail due to bugs.</a:t>
            </a:r>
            <a:endParaRPr/>
          </a:p>
        </p:txBody>
      </p:sp>
    </p:spTree>
  </p:cSld>
  <p:clrMapOvr>
    <a:masterClrMapping/>
  </p:clrMapOvr>
</p:sld>
</file>

<file path=ppt/slides/slide3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2" name="Shape 3162"/>
        <p:cNvGrpSpPr/>
        <p:nvPr/>
      </p:nvGrpSpPr>
      <p:grpSpPr>
        <a:xfrm>
          <a:off x="0" y="0"/>
          <a:ext cx="0" cy="0"/>
          <a:chOff x="0" y="0"/>
          <a:chExt cx="0" cy="0"/>
        </a:xfrm>
      </p:grpSpPr>
      <p:sp>
        <p:nvSpPr>
          <p:cNvPr id="3163" name="Google Shape;3163;p377"/>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Hardware Product</a:t>
            </a:r>
            <a:endParaRPr/>
          </a:p>
        </p:txBody>
      </p:sp>
      <p:cxnSp>
        <p:nvCxnSpPr>
          <p:cNvPr id="3164" name="Google Shape;3164;p377"/>
          <p:cNvCxnSpPr/>
          <p:nvPr/>
        </p:nvCxnSpPr>
        <p:spPr>
          <a:xfrm rot="-5400000">
            <a:off x="304800" y="3200400"/>
            <a:ext cx="2743200" cy="1588"/>
          </a:xfrm>
          <a:prstGeom prst="straightConnector1">
            <a:avLst/>
          </a:prstGeom>
          <a:noFill/>
          <a:ln cap="flat" cmpd="sng" w="9525">
            <a:solidFill>
              <a:srgbClr val="075192"/>
            </a:solidFill>
            <a:prstDash val="solid"/>
            <a:round/>
            <a:headEnd len="sm" w="sm" type="none"/>
            <a:tailEnd len="med" w="med" type="stealth"/>
          </a:ln>
        </p:spPr>
      </p:cxnSp>
      <p:cxnSp>
        <p:nvCxnSpPr>
          <p:cNvPr id="3165" name="Google Shape;3165;p377"/>
          <p:cNvCxnSpPr/>
          <p:nvPr/>
        </p:nvCxnSpPr>
        <p:spPr>
          <a:xfrm>
            <a:off x="1676400" y="4495800"/>
            <a:ext cx="3962400" cy="1588"/>
          </a:xfrm>
          <a:prstGeom prst="straightConnector1">
            <a:avLst/>
          </a:prstGeom>
          <a:noFill/>
          <a:ln cap="flat" cmpd="sng" w="9525">
            <a:solidFill>
              <a:srgbClr val="075192"/>
            </a:solidFill>
            <a:prstDash val="solid"/>
            <a:round/>
            <a:headEnd len="sm" w="sm" type="none"/>
            <a:tailEnd len="med" w="med" type="stealth"/>
          </a:ln>
        </p:spPr>
      </p:cxnSp>
      <p:sp>
        <p:nvSpPr>
          <p:cNvPr id="3166" name="Google Shape;3166;p377"/>
          <p:cNvSpPr/>
          <p:nvPr/>
        </p:nvSpPr>
        <p:spPr>
          <a:xfrm rot="9354940">
            <a:off x="1421750" y="-381862"/>
            <a:ext cx="5804623" cy="4471706"/>
          </a:xfrm>
          <a:prstGeom prst="arc">
            <a:avLst>
              <a:gd fmla="val 13791970" name="adj1"/>
              <a:gd fmla="val 0" name="adj2"/>
            </a:avLst>
          </a:prstGeom>
          <a:noFill/>
          <a:ln cap="flat" cmpd="sng" w="9525">
            <a:solidFill>
              <a:srgbClr val="0751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167" name="Google Shape;3167;p377"/>
          <p:cNvSpPr txBox="1"/>
          <p:nvPr/>
        </p:nvSpPr>
        <p:spPr>
          <a:xfrm rot="-5400000">
            <a:off x="683156" y="3050644"/>
            <a:ext cx="144142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Failure Rate</a:t>
            </a:r>
            <a:endParaRPr b="0" i="0" sz="1800" u="none" cap="none" strike="noStrike">
              <a:solidFill>
                <a:schemeClr val="dk1"/>
              </a:solidFill>
              <a:latin typeface="Arial"/>
              <a:ea typeface="Arial"/>
              <a:cs typeface="Arial"/>
              <a:sym typeface="Arial"/>
            </a:endParaRPr>
          </a:p>
        </p:txBody>
      </p:sp>
      <p:sp>
        <p:nvSpPr>
          <p:cNvPr id="3168" name="Google Shape;3168;p377"/>
          <p:cNvSpPr txBox="1"/>
          <p:nvPr/>
        </p:nvSpPr>
        <p:spPr>
          <a:xfrm>
            <a:off x="1828800" y="2743200"/>
            <a:ext cx="92845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Burn In</a:t>
            </a:r>
            <a:endParaRPr b="0" i="0" sz="1800" u="none" cap="none" strike="noStrike">
              <a:solidFill>
                <a:schemeClr val="dk1"/>
              </a:solidFill>
              <a:latin typeface="Arial"/>
              <a:ea typeface="Arial"/>
              <a:cs typeface="Arial"/>
              <a:sym typeface="Arial"/>
            </a:endParaRPr>
          </a:p>
        </p:txBody>
      </p:sp>
      <p:sp>
        <p:nvSpPr>
          <p:cNvPr id="3169" name="Google Shape;3169;p377"/>
          <p:cNvSpPr txBox="1"/>
          <p:nvPr/>
        </p:nvSpPr>
        <p:spPr>
          <a:xfrm>
            <a:off x="3200400" y="3657600"/>
            <a:ext cx="127470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Useful Life</a:t>
            </a:r>
            <a:endParaRPr b="0" i="0" sz="1800" u="none" cap="none" strike="noStrike">
              <a:solidFill>
                <a:schemeClr val="dk1"/>
              </a:solidFill>
              <a:latin typeface="Arial"/>
              <a:ea typeface="Arial"/>
              <a:cs typeface="Arial"/>
              <a:sym typeface="Arial"/>
            </a:endParaRPr>
          </a:p>
        </p:txBody>
      </p:sp>
      <p:sp>
        <p:nvSpPr>
          <p:cNvPr id="3170" name="Google Shape;3170;p377"/>
          <p:cNvSpPr txBox="1"/>
          <p:nvPr/>
        </p:nvSpPr>
        <p:spPr>
          <a:xfrm>
            <a:off x="5029200" y="2819400"/>
            <a:ext cx="116794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Wear Out</a:t>
            </a:r>
            <a:endParaRPr b="0" i="0" sz="1800" u="none" cap="none" strike="noStrike">
              <a:solidFill>
                <a:schemeClr val="dk1"/>
              </a:solidFill>
              <a:latin typeface="Arial"/>
              <a:ea typeface="Arial"/>
              <a:cs typeface="Arial"/>
              <a:sym typeface="Arial"/>
            </a:endParaRPr>
          </a:p>
        </p:txBody>
      </p:sp>
      <p:sp>
        <p:nvSpPr>
          <p:cNvPr id="3171" name="Google Shape;3171;p377"/>
          <p:cNvSpPr txBox="1"/>
          <p:nvPr/>
        </p:nvSpPr>
        <p:spPr>
          <a:xfrm>
            <a:off x="3429000" y="5105400"/>
            <a:ext cx="68903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Time</a:t>
            </a:r>
            <a:endParaRPr b="0" i="0" sz="1800" u="none" cap="none" strike="noStrike">
              <a:solidFill>
                <a:schemeClr val="dk1"/>
              </a:solidFill>
              <a:latin typeface="Arial"/>
              <a:ea typeface="Arial"/>
              <a:cs typeface="Arial"/>
              <a:sym typeface="Arial"/>
            </a:endParaRPr>
          </a:p>
        </p:txBody>
      </p:sp>
      <p:cxnSp>
        <p:nvCxnSpPr>
          <p:cNvPr id="3172" name="Google Shape;3172;p377"/>
          <p:cNvCxnSpPr/>
          <p:nvPr/>
        </p:nvCxnSpPr>
        <p:spPr>
          <a:xfrm rot="-5400000">
            <a:off x="1981200" y="3505200"/>
            <a:ext cx="1828800" cy="1588"/>
          </a:xfrm>
          <a:prstGeom prst="straightConnector1">
            <a:avLst/>
          </a:prstGeom>
          <a:noFill/>
          <a:ln cap="flat" cmpd="sng" w="9525">
            <a:solidFill>
              <a:srgbClr val="075192"/>
            </a:solidFill>
            <a:prstDash val="solid"/>
            <a:round/>
            <a:headEnd len="sm" w="sm" type="none"/>
            <a:tailEnd len="sm" w="sm" type="none"/>
          </a:ln>
        </p:spPr>
      </p:cxnSp>
      <p:cxnSp>
        <p:nvCxnSpPr>
          <p:cNvPr id="3173" name="Google Shape;3173;p377"/>
          <p:cNvCxnSpPr/>
          <p:nvPr/>
        </p:nvCxnSpPr>
        <p:spPr>
          <a:xfrm rot="-5400000">
            <a:off x="3658394" y="3580606"/>
            <a:ext cx="1828800" cy="1588"/>
          </a:xfrm>
          <a:prstGeom prst="straightConnector1">
            <a:avLst/>
          </a:prstGeom>
          <a:noFill/>
          <a:ln cap="flat" cmpd="sng" w="9525">
            <a:solidFill>
              <a:srgbClr val="075192"/>
            </a:solidFill>
            <a:prstDash val="solid"/>
            <a:round/>
            <a:headEnd len="sm" w="sm" type="none"/>
            <a:tailEnd len="sm" w="sm" type="none"/>
          </a:ln>
        </p:spPr>
      </p:cxnSp>
    </p:spTree>
  </p:cSld>
  <p:clrMapOvr>
    <a:masterClrMapping/>
  </p:clrMapOvr>
</p:sld>
</file>

<file path=ppt/slides/slide3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7" name="Shape 3177"/>
        <p:cNvGrpSpPr/>
        <p:nvPr/>
      </p:nvGrpSpPr>
      <p:grpSpPr>
        <a:xfrm>
          <a:off x="0" y="0"/>
          <a:ext cx="0" cy="0"/>
          <a:chOff x="0" y="0"/>
          <a:chExt cx="0" cy="0"/>
        </a:xfrm>
      </p:grpSpPr>
      <p:sp>
        <p:nvSpPr>
          <p:cNvPr id="3178" name="Google Shape;3178;p378"/>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Software Product</a:t>
            </a:r>
            <a:endParaRPr/>
          </a:p>
        </p:txBody>
      </p:sp>
      <p:cxnSp>
        <p:nvCxnSpPr>
          <p:cNvPr id="3179" name="Google Shape;3179;p378"/>
          <p:cNvCxnSpPr/>
          <p:nvPr/>
        </p:nvCxnSpPr>
        <p:spPr>
          <a:xfrm rot="-5400000">
            <a:off x="229394" y="3809206"/>
            <a:ext cx="2743200" cy="1588"/>
          </a:xfrm>
          <a:prstGeom prst="straightConnector1">
            <a:avLst/>
          </a:prstGeom>
          <a:noFill/>
          <a:ln cap="flat" cmpd="sng" w="9525">
            <a:solidFill>
              <a:srgbClr val="075192"/>
            </a:solidFill>
            <a:prstDash val="solid"/>
            <a:round/>
            <a:headEnd len="sm" w="sm" type="none"/>
            <a:tailEnd len="med" w="med" type="stealth"/>
          </a:ln>
        </p:spPr>
      </p:cxnSp>
      <p:cxnSp>
        <p:nvCxnSpPr>
          <p:cNvPr id="3180" name="Google Shape;3180;p378"/>
          <p:cNvCxnSpPr/>
          <p:nvPr/>
        </p:nvCxnSpPr>
        <p:spPr>
          <a:xfrm>
            <a:off x="1600994" y="5104606"/>
            <a:ext cx="3962400" cy="1588"/>
          </a:xfrm>
          <a:prstGeom prst="straightConnector1">
            <a:avLst/>
          </a:prstGeom>
          <a:noFill/>
          <a:ln cap="flat" cmpd="sng" w="9525">
            <a:solidFill>
              <a:srgbClr val="075192"/>
            </a:solidFill>
            <a:prstDash val="solid"/>
            <a:round/>
            <a:headEnd len="sm" w="sm" type="none"/>
            <a:tailEnd len="med" w="med" type="stealth"/>
          </a:ln>
        </p:spPr>
      </p:cxnSp>
      <p:sp>
        <p:nvSpPr>
          <p:cNvPr id="3181" name="Google Shape;3181;p378"/>
          <p:cNvSpPr/>
          <p:nvPr/>
        </p:nvSpPr>
        <p:spPr>
          <a:xfrm rot="-9937185">
            <a:off x="1561588" y="3905609"/>
            <a:ext cx="4552595" cy="799381"/>
          </a:xfrm>
          <a:prstGeom prst="arc">
            <a:avLst>
              <a:gd fmla="val 12143529" name="adj1"/>
              <a:gd fmla="val 0" name="adj2"/>
            </a:avLst>
          </a:prstGeom>
          <a:noFill/>
          <a:ln cap="flat" cmpd="sng" w="9525">
            <a:solidFill>
              <a:srgbClr val="0751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3182" name="Google Shape;3182;p378"/>
          <p:cNvCxnSpPr>
            <a:stCxn id="3181" idx="0"/>
          </p:cNvCxnSpPr>
          <p:nvPr/>
        </p:nvCxnSpPr>
        <p:spPr>
          <a:xfrm flipH="1" rot="10800000">
            <a:off x="4611041" y="4876813"/>
            <a:ext cx="875400" cy="6300"/>
          </a:xfrm>
          <a:prstGeom prst="straightConnector1">
            <a:avLst/>
          </a:prstGeom>
          <a:noFill/>
          <a:ln cap="flat" cmpd="sng" w="9525">
            <a:solidFill>
              <a:srgbClr val="075192"/>
            </a:solidFill>
            <a:prstDash val="solid"/>
            <a:round/>
            <a:headEnd len="sm" w="sm" type="none"/>
            <a:tailEnd len="sm" w="sm" type="none"/>
          </a:ln>
        </p:spPr>
      </p:cxnSp>
      <p:sp>
        <p:nvSpPr>
          <p:cNvPr id="3183" name="Google Shape;3183;p378"/>
          <p:cNvSpPr txBox="1"/>
          <p:nvPr/>
        </p:nvSpPr>
        <p:spPr>
          <a:xfrm rot="-5400000">
            <a:off x="530756" y="3888844"/>
            <a:ext cx="144142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Failure Rate</a:t>
            </a:r>
            <a:endParaRPr b="0" i="0" sz="1800" u="none" cap="none" strike="noStrike">
              <a:solidFill>
                <a:schemeClr val="dk1"/>
              </a:solidFill>
              <a:latin typeface="Arial"/>
              <a:ea typeface="Arial"/>
              <a:cs typeface="Arial"/>
              <a:sym typeface="Arial"/>
            </a:endParaRPr>
          </a:p>
        </p:txBody>
      </p:sp>
      <p:sp>
        <p:nvSpPr>
          <p:cNvPr id="3184" name="Google Shape;3184;p378"/>
          <p:cNvSpPr txBox="1"/>
          <p:nvPr/>
        </p:nvSpPr>
        <p:spPr>
          <a:xfrm>
            <a:off x="3429000" y="5105400"/>
            <a:ext cx="68903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Time</a:t>
            </a:r>
            <a:endParaRPr b="0" i="0" sz="1800" u="none" cap="none" strike="noStrike">
              <a:solidFill>
                <a:schemeClr val="dk1"/>
              </a:solidFill>
              <a:latin typeface="Arial"/>
              <a:ea typeface="Arial"/>
              <a:cs typeface="Arial"/>
              <a:sym typeface="Arial"/>
            </a:endParaRPr>
          </a:p>
        </p:txBody>
      </p:sp>
      <p:sp>
        <p:nvSpPr>
          <p:cNvPr id="3185" name="Google Shape;3185;p378"/>
          <p:cNvSpPr txBox="1"/>
          <p:nvPr/>
        </p:nvSpPr>
        <p:spPr>
          <a:xfrm>
            <a:off x="1676400" y="3352800"/>
            <a:ext cx="150874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Product Release</a:t>
            </a:r>
            <a:endParaRPr b="0" i="0" sz="1400" u="none" cap="none" strike="noStrike">
              <a:solidFill>
                <a:schemeClr val="dk1"/>
              </a:solidFill>
              <a:latin typeface="Arial"/>
              <a:ea typeface="Arial"/>
              <a:cs typeface="Arial"/>
              <a:sym typeface="Arial"/>
            </a:endParaRPr>
          </a:p>
        </p:txBody>
      </p:sp>
      <p:cxnSp>
        <p:nvCxnSpPr>
          <p:cNvPr id="3186" name="Google Shape;3186;p378"/>
          <p:cNvCxnSpPr/>
          <p:nvPr/>
        </p:nvCxnSpPr>
        <p:spPr>
          <a:xfrm rot="-5400000">
            <a:off x="1676400" y="4191000"/>
            <a:ext cx="1066800" cy="1588"/>
          </a:xfrm>
          <a:prstGeom prst="straightConnector1">
            <a:avLst/>
          </a:prstGeom>
          <a:noFill/>
          <a:ln cap="flat" cmpd="sng" w="9525">
            <a:solidFill>
              <a:srgbClr val="075192"/>
            </a:solidFill>
            <a:prstDash val="solid"/>
            <a:round/>
            <a:headEnd len="sm" w="sm" type="none"/>
            <a:tailEnd len="sm" w="sm" type="none"/>
          </a:ln>
        </p:spPr>
      </p:cxnSp>
      <p:cxnSp>
        <p:nvCxnSpPr>
          <p:cNvPr id="3187" name="Google Shape;3187;p378"/>
          <p:cNvCxnSpPr>
            <a:stCxn id="3181" idx="0"/>
          </p:cNvCxnSpPr>
          <p:nvPr/>
        </p:nvCxnSpPr>
        <p:spPr>
          <a:xfrm rot="10800000">
            <a:off x="4572041" y="3505213"/>
            <a:ext cx="39000" cy="1377900"/>
          </a:xfrm>
          <a:prstGeom prst="straightConnector1">
            <a:avLst/>
          </a:prstGeom>
          <a:noFill/>
          <a:ln cap="flat" cmpd="sng" w="9525">
            <a:solidFill>
              <a:srgbClr val="075192"/>
            </a:solidFill>
            <a:prstDash val="solid"/>
            <a:round/>
            <a:headEnd len="sm" w="sm" type="none"/>
            <a:tailEnd len="sm" w="sm" type="none"/>
          </a:ln>
        </p:spPr>
      </p:cxnSp>
      <p:sp>
        <p:nvSpPr>
          <p:cNvPr id="3188" name="Google Shape;3188;p378"/>
          <p:cNvSpPr txBox="1"/>
          <p:nvPr/>
        </p:nvSpPr>
        <p:spPr>
          <a:xfrm>
            <a:off x="1524000" y="4191000"/>
            <a:ext cx="705642"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TEsting</a:t>
            </a:r>
            <a:endParaRPr b="0" i="0" sz="1200" u="none" cap="none" strike="noStrike">
              <a:solidFill>
                <a:schemeClr val="dk1"/>
              </a:solidFill>
              <a:latin typeface="Arial"/>
              <a:ea typeface="Arial"/>
              <a:cs typeface="Arial"/>
              <a:sym typeface="Arial"/>
            </a:endParaRPr>
          </a:p>
        </p:txBody>
      </p:sp>
      <p:sp>
        <p:nvSpPr>
          <p:cNvPr id="3189" name="Google Shape;3189;p378"/>
          <p:cNvSpPr txBox="1"/>
          <p:nvPr/>
        </p:nvSpPr>
        <p:spPr>
          <a:xfrm>
            <a:off x="2743200" y="4038600"/>
            <a:ext cx="103105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Useful Life</a:t>
            </a:r>
            <a:endParaRPr b="0" i="0" sz="1400" u="none" cap="none" strike="noStrike">
              <a:solidFill>
                <a:schemeClr val="dk1"/>
              </a:solidFill>
              <a:latin typeface="Arial"/>
              <a:ea typeface="Arial"/>
              <a:cs typeface="Arial"/>
              <a:sym typeface="Arial"/>
            </a:endParaRPr>
          </a:p>
        </p:txBody>
      </p:sp>
      <p:sp>
        <p:nvSpPr>
          <p:cNvPr id="3190" name="Google Shape;3190;p378"/>
          <p:cNvSpPr txBox="1"/>
          <p:nvPr/>
        </p:nvSpPr>
        <p:spPr>
          <a:xfrm>
            <a:off x="4953000" y="4419600"/>
            <a:ext cx="90120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Obsolete</a:t>
            </a:r>
            <a:endParaRPr b="0" i="0" sz="1400" u="none" cap="none" strike="noStrike">
              <a:solidFill>
                <a:schemeClr val="dk1"/>
              </a:solidFill>
              <a:latin typeface="Arial"/>
              <a:ea typeface="Arial"/>
              <a:cs typeface="Arial"/>
              <a:sym typeface="Arial"/>
            </a:endParaRPr>
          </a:p>
        </p:txBody>
      </p:sp>
      <p:sp>
        <p:nvSpPr>
          <p:cNvPr id="3191" name="Google Shape;3191;p378"/>
          <p:cNvSpPr txBox="1"/>
          <p:nvPr/>
        </p:nvSpPr>
        <p:spPr>
          <a:xfrm>
            <a:off x="4953000" y="3124200"/>
            <a:ext cx="108074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REtirement</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3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5" name="Shape 3195"/>
        <p:cNvGrpSpPr/>
        <p:nvPr/>
      </p:nvGrpSpPr>
      <p:grpSpPr>
        <a:xfrm>
          <a:off x="0" y="0"/>
          <a:ext cx="0" cy="0"/>
          <a:chOff x="0" y="0"/>
          <a:chExt cx="0" cy="0"/>
        </a:xfrm>
      </p:grpSpPr>
      <p:sp>
        <p:nvSpPr>
          <p:cNvPr id="3196" name="Google Shape;3196;p379"/>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Reliability Metric</a:t>
            </a:r>
            <a:endParaRPr/>
          </a:p>
        </p:txBody>
      </p:sp>
      <p:sp>
        <p:nvSpPr>
          <p:cNvPr id="3197" name="Google Shape;3197;p379"/>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Rate of Occurrence Of Failure(ROCOF) :</a:t>
            </a:r>
            <a:endParaRPr/>
          </a:p>
          <a:p>
            <a:pPr indent="-273050" lvl="0" marL="273050" rtl="0" algn="l">
              <a:lnSpc>
                <a:spcPct val="100000"/>
              </a:lnSpc>
              <a:spcBef>
                <a:spcPts val="520"/>
              </a:spcBef>
              <a:spcAft>
                <a:spcPts val="0"/>
              </a:spcAft>
              <a:buSzPts val="2470"/>
              <a:buNone/>
            </a:pPr>
            <a:r>
              <a:t/>
            </a:r>
            <a:endParaRPr/>
          </a:p>
          <a:p>
            <a:pPr indent="-273050" lvl="0" marL="273050" rtl="0" algn="l">
              <a:lnSpc>
                <a:spcPct val="100000"/>
              </a:lnSpc>
              <a:spcBef>
                <a:spcPts val="520"/>
              </a:spcBef>
              <a:spcAft>
                <a:spcPts val="0"/>
              </a:spcAft>
              <a:buSzPts val="2470"/>
              <a:buNone/>
            </a:pPr>
            <a:r>
              <a:rPr lang="en-US"/>
              <a:t>   It measures the frequency of occurrence of unexpected</a:t>
            </a:r>
            <a:endParaRPr/>
          </a:p>
          <a:p>
            <a:pPr indent="-273050" lvl="0" marL="273050" rtl="0" algn="l">
              <a:lnSpc>
                <a:spcPct val="100000"/>
              </a:lnSpc>
              <a:spcBef>
                <a:spcPts val="520"/>
              </a:spcBef>
              <a:spcAft>
                <a:spcPts val="0"/>
              </a:spcAft>
              <a:buSzPts val="2470"/>
              <a:buNone/>
            </a:pPr>
            <a:r>
              <a:rPr lang="en-US"/>
              <a:t>   Behavior(failure).This measure obtained by observing the behavior over a specified time interval &amp; then calculating the total number of failures during this interval.</a:t>
            </a:r>
            <a:endParaRPr/>
          </a:p>
        </p:txBody>
      </p:sp>
    </p:spTree>
  </p:cSld>
  <p:clrMapOvr>
    <a:masterClrMapping/>
  </p:clrMapOvr>
</p:sld>
</file>

<file path=ppt/slides/slide3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1" name="Shape 3201"/>
        <p:cNvGrpSpPr/>
        <p:nvPr/>
      </p:nvGrpSpPr>
      <p:grpSpPr>
        <a:xfrm>
          <a:off x="0" y="0"/>
          <a:ext cx="0" cy="0"/>
          <a:chOff x="0" y="0"/>
          <a:chExt cx="0" cy="0"/>
        </a:xfrm>
      </p:grpSpPr>
      <p:sp>
        <p:nvSpPr>
          <p:cNvPr id="3202" name="Google Shape;3202;p380"/>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t/>
            </a:r>
            <a:endParaRPr/>
          </a:p>
        </p:txBody>
      </p:sp>
      <p:sp>
        <p:nvSpPr>
          <p:cNvPr id="3203" name="Google Shape;3203;p380"/>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Mean Time to Failure (MTTF) :</a:t>
            </a:r>
            <a:endParaRPr/>
          </a:p>
          <a:p>
            <a:pPr indent="-273050" lvl="0" marL="273050" rtl="0" algn="l">
              <a:lnSpc>
                <a:spcPct val="100000"/>
              </a:lnSpc>
              <a:spcBef>
                <a:spcPts val="520"/>
              </a:spcBef>
              <a:spcAft>
                <a:spcPts val="0"/>
              </a:spcAft>
              <a:buSzPts val="2470"/>
              <a:buNone/>
            </a:pPr>
            <a:r>
              <a:rPr lang="en-US"/>
              <a:t>This is the average time between two successive failures, observed over a large number of failure.Let the failures occur at the time instants t1,t2…tn</a:t>
            </a:r>
            <a:endParaRPr/>
          </a:p>
          <a:p>
            <a:pPr indent="-273050" lvl="0" marL="273050" rtl="0" algn="l">
              <a:lnSpc>
                <a:spcPct val="100000"/>
              </a:lnSpc>
              <a:spcBef>
                <a:spcPts val="520"/>
              </a:spcBef>
              <a:spcAft>
                <a:spcPts val="0"/>
              </a:spcAft>
              <a:buSzPts val="2470"/>
              <a:buNone/>
            </a:pPr>
            <a:r>
              <a:rPr lang="en-US"/>
              <a:t>                         </a:t>
            </a:r>
            <a:r>
              <a:rPr baseline="-25000" lang="en-US"/>
              <a:t>n</a:t>
            </a:r>
            <a:endParaRPr/>
          </a:p>
          <a:p>
            <a:pPr indent="-273050" lvl="0" marL="273050" rtl="0" algn="l">
              <a:lnSpc>
                <a:spcPct val="100000"/>
              </a:lnSpc>
              <a:spcBef>
                <a:spcPts val="800"/>
              </a:spcBef>
              <a:spcAft>
                <a:spcPts val="0"/>
              </a:spcAft>
              <a:buSzPts val="2470"/>
              <a:buNone/>
            </a:pPr>
            <a:r>
              <a:rPr lang="en-US"/>
              <a:t>The MTTF = </a:t>
            </a:r>
            <a:r>
              <a:rPr lang="en-US" sz="4000">
                <a:latin typeface="Warnes"/>
                <a:ea typeface="Warnes"/>
                <a:cs typeface="Warnes"/>
                <a:sym typeface="Warnes"/>
              </a:rPr>
              <a:t>∑</a:t>
            </a:r>
            <a:r>
              <a:rPr lang="en-US" sz="2000">
                <a:latin typeface="Arial"/>
                <a:ea typeface="Arial"/>
                <a:cs typeface="Arial"/>
                <a:sym typeface="Arial"/>
              </a:rPr>
              <a:t>i=1   </a:t>
            </a:r>
            <a:r>
              <a:rPr lang="en-US" sz="2450">
                <a:latin typeface="Arial"/>
                <a:ea typeface="Arial"/>
                <a:cs typeface="Arial"/>
                <a:sym typeface="Arial"/>
              </a:rPr>
              <a:t>(t</a:t>
            </a:r>
            <a:r>
              <a:rPr lang="en-US" sz="1600">
                <a:latin typeface="Arial"/>
                <a:ea typeface="Arial"/>
                <a:cs typeface="Arial"/>
                <a:sym typeface="Arial"/>
              </a:rPr>
              <a:t>i+1 </a:t>
            </a:r>
            <a:r>
              <a:rPr lang="en-US" sz="3600">
                <a:latin typeface="Arial"/>
                <a:ea typeface="Arial"/>
                <a:cs typeface="Arial"/>
                <a:sym typeface="Arial"/>
              </a:rPr>
              <a:t> - </a:t>
            </a:r>
            <a:r>
              <a:rPr lang="en-US" sz="2800">
                <a:latin typeface="Arial"/>
                <a:ea typeface="Arial"/>
                <a:cs typeface="Arial"/>
                <a:sym typeface="Arial"/>
              </a:rPr>
              <a:t>t</a:t>
            </a:r>
            <a:r>
              <a:rPr lang="en-US" sz="1800">
                <a:latin typeface="Arial"/>
                <a:ea typeface="Arial"/>
                <a:cs typeface="Arial"/>
                <a:sym typeface="Arial"/>
              </a:rPr>
              <a:t>i ) /(n-1)</a:t>
            </a:r>
            <a:endParaRPr sz="2450">
              <a:latin typeface="Arial"/>
              <a:ea typeface="Arial"/>
              <a:cs typeface="Arial"/>
              <a:sym typeface="Arial"/>
            </a:endParaRPr>
          </a:p>
        </p:txBody>
      </p:sp>
    </p:spTree>
  </p:cSld>
  <p:clrMapOvr>
    <a:masterClrMapping/>
  </p:clrMapOvr>
</p:sld>
</file>

<file path=ppt/slides/slide3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7" name="Shape 3207"/>
        <p:cNvGrpSpPr/>
        <p:nvPr/>
      </p:nvGrpSpPr>
      <p:grpSpPr>
        <a:xfrm>
          <a:off x="0" y="0"/>
          <a:ext cx="0" cy="0"/>
          <a:chOff x="0" y="0"/>
          <a:chExt cx="0" cy="0"/>
        </a:xfrm>
      </p:grpSpPr>
      <p:sp>
        <p:nvSpPr>
          <p:cNvPr id="3208" name="Google Shape;3208;p381"/>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t/>
            </a:r>
            <a:endParaRPr/>
          </a:p>
        </p:txBody>
      </p:sp>
      <p:sp>
        <p:nvSpPr>
          <p:cNvPr id="3209" name="Google Shape;3209;p381"/>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Mean  Time to Repair(MTTR) :</a:t>
            </a:r>
            <a:endParaRPr/>
          </a:p>
          <a:p>
            <a:pPr indent="-273050" lvl="0" marL="273050" rtl="0" algn="l">
              <a:lnSpc>
                <a:spcPct val="100000"/>
              </a:lnSpc>
              <a:spcBef>
                <a:spcPts val="520"/>
              </a:spcBef>
              <a:spcAft>
                <a:spcPts val="0"/>
              </a:spcAft>
              <a:buSzPts val="2470"/>
              <a:buNone/>
            </a:pPr>
            <a:r>
              <a:rPr lang="en-US"/>
              <a:t>   MTTR measures the average time it takes to track the errors causing the failure &amp; then to fix them.</a:t>
            </a:r>
            <a:endParaRPr/>
          </a:p>
        </p:txBody>
      </p:sp>
    </p:spTree>
  </p:cSld>
  <p:clrMapOvr>
    <a:masterClrMapping/>
  </p:clrMapOvr>
</p:sld>
</file>

<file path=ppt/slides/slide3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3" name="Shape 3213"/>
        <p:cNvGrpSpPr/>
        <p:nvPr/>
      </p:nvGrpSpPr>
      <p:grpSpPr>
        <a:xfrm>
          <a:off x="0" y="0"/>
          <a:ext cx="0" cy="0"/>
          <a:chOff x="0" y="0"/>
          <a:chExt cx="0" cy="0"/>
        </a:xfrm>
      </p:grpSpPr>
      <p:sp>
        <p:nvSpPr>
          <p:cNvPr id="3214" name="Google Shape;3214;p382"/>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t/>
            </a:r>
            <a:endParaRPr/>
          </a:p>
        </p:txBody>
      </p:sp>
      <p:sp>
        <p:nvSpPr>
          <p:cNvPr id="3215" name="Google Shape;3215;p382"/>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Mean Time Between Failures (MTBF) :</a:t>
            </a:r>
            <a:endParaRPr/>
          </a:p>
          <a:p>
            <a:pPr indent="-273050" lvl="0" marL="273050" rtl="0" algn="l">
              <a:lnSpc>
                <a:spcPct val="100000"/>
              </a:lnSpc>
              <a:spcBef>
                <a:spcPts val="520"/>
              </a:spcBef>
              <a:spcAft>
                <a:spcPts val="0"/>
              </a:spcAft>
              <a:buSzPts val="2470"/>
              <a:buNone/>
            </a:pPr>
            <a:r>
              <a:rPr lang="en-US"/>
              <a:t>   We can combine the MTTF &amp; MTTR metric to get the MTBF metric. MTBF of 300 hours means that once a failure occurs ,the next failure is expected to occur only after 300 hours. The time  measurements are real time &amp; not the execution time as in MTTF</a:t>
            </a:r>
            <a:endParaRPr/>
          </a:p>
        </p:txBody>
      </p:sp>
    </p:spTree>
  </p:cSld>
  <p:clrMapOvr>
    <a:masterClrMapping/>
  </p:clrMapOvr>
</p:sld>
</file>

<file path=ppt/slides/slide3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9" name="Shape 3219"/>
        <p:cNvGrpSpPr/>
        <p:nvPr/>
      </p:nvGrpSpPr>
      <p:grpSpPr>
        <a:xfrm>
          <a:off x="0" y="0"/>
          <a:ext cx="0" cy="0"/>
          <a:chOff x="0" y="0"/>
          <a:chExt cx="0" cy="0"/>
        </a:xfrm>
      </p:grpSpPr>
      <p:sp>
        <p:nvSpPr>
          <p:cNvPr id="3220" name="Google Shape;3220;p383"/>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t/>
            </a:r>
            <a:endParaRPr/>
          </a:p>
        </p:txBody>
      </p:sp>
      <p:sp>
        <p:nvSpPr>
          <p:cNvPr id="3221" name="Google Shape;3221;p383"/>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Probability of Failure on Demand (POFOD) :</a:t>
            </a:r>
            <a:endParaRPr/>
          </a:p>
          <a:p>
            <a:pPr indent="-273050" lvl="0" marL="273050" rtl="0" algn="l">
              <a:lnSpc>
                <a:spcPct val="100000"/>
              </a:lnSpc>
              <a:spcBef>
                <a:spcPts val="520"/>
              </a:spcBef>
              <a:spcAft>
                <a:spcPts val="0"/>
              </a:spcAft>
              <a:buSzPts val="2470"/>
              <a:buNone/>
            </a:pPr>
            <a:r>
              <a:rPr lang="en-US"/>
              <a:t>   POFOD measures the likelihood of the system failing when a service request is made. For example , POFOD of 0.001 would mean that 1 out of every 1000 service requests would result in a failure.</a:t>
            </a:r>
            <a:endParaRPr/>
          </a:p>
        </p:txBody>
      </p:sp>
    </p:spTree>
  </p:cSld>
  <p:clrMapOvr>
    <a:masterClrMapping/>
  </p:clrMapOvr>
</p:sld>
</file>

<file path=ppt/slides/slide3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5" name="Shape 3225"/>
        <p:cNvGrpSpPr/>
        <p:nvPr/>
      </p:nvGrpSpPr>
      <p:grpSpPr>
        <a:xfrm>
          <a:off x="0" y="0"/>
          <a:ext cx="0" cy="0"/>
          <a:chOff x="0" y="0"/>
          <a:chExt cx="0" cy="0"/>
        </a:xfrm>
      </p:grpSpPr>
      <p:sp>
        <p:nvSpPr>
          <p:cNvPr id="3226" name="Google Shape;3226;p384"/>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t/>
            </a:r>
            <a:endParaRPr/>
          </a:p>
        </p:txBody>
      </p:sp>
      <p:sp>
        <p:nvSpPr>
          <p:cNvPr id="3227" name="Google Shape;3227;p384"/>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Availability : Availability of a system is a measure of how likely will the system be available for use over given period of time . This metric is important for systems  such  as telecommunication systems &amp; operating system , which are supposed to be never down &amp; where repair &amp; restart time are significant &amp; loss of service during that time is important.</a:t>
            </a:r>
            <a:endParaRPr/>
          </a:p>
        </p:txBody>
      </p:sp>
    </p:spTree>
  </p:cSld>
  <p:clrMapOvr>
    <a:masterClrMapping/>
  </p:clrMapOvr>
</p:sld>
</file>

<file path=ppt/slides/slide3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1" name="Shape 3231"/>
        <p:cNvGrpSpPr/>
        <p:nvPr/>
      </p:nvGrpSpPr>
      <p:grpSpPr>
        <a:xfrm>
          <a:off x="0" y="0"/>
          <a:ext cx="0" cy="0"/>
          <a:chOff x="0" y="0"/>
          <a:chExt cx="0" cy="0"/>
        </a:xfrm>
      </p:grpSpPr>
      <p:sp>
        <p:nvSpPr>
          <p:cNvPr id="3232" name="Google Shape;3232;p385"/>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Classification of Failures :</a:t>
            </a:r>
            <a:endParaRPr/>
          </a:p>
        </p:txBody>
      </p:sp>
      <p:sp>
        <p:nvSpPr>
          <p:cNvPr id="3233" name="Google Shape;3233;p385"/>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Transient  : this occurs only for certain input values </a:t>
            </a:r>
            <a:endParaRPr/>
          </a:p>
          <a:p>
            <a:pPr indent="-273050" lvl="0" marL="273050" rtl="0" algn="l">
              <a:lnSpc>
                <a:spcPct val="100000"/>
              </a:lnSpc>
              <a:spcBef>
                <a:spcPts val="520"/>
              </a:spcBef>
              <a:spcAft>
                <a:spcPts val="0"/>
              </a:spcAft>
              <a:buSzPts val="2470"/>
              <a:buChar char="⚫"/>
            </a:pPr>
            <a:r>
              <a:rPr lang="en-US"/>
              <a:t>Permanent : It occurs for all input values while invoking a function of the system.</a:t>
            </a:r>
            <a:endParaRPr/>
          </a:p>
          <a:p>
            <a:pPr indent="-273050" lvl="0" marL="273050" rtl="0" algn="l">
              <a:lnSpc>
                <a:spcPct val="100000"/>
              </a:lnSpc>
              <a:spcBef>
                <a:spcPts val="520"/>
              </a:spcBef>
              <a:spcAft>
                <a:spcPts val="0"/>
              </a:spcAft>
              <a:buSzPts val="2470"/>
              <a:buChar char="⚫"/>
            </a:pPr>
            <a:r>
              <a:rPr lang="en-US"/>
              <a:t>Recoverable : When it occurs , the system recovers with or without intervention.</a:t>
            </a:r>
            <a:endParaRPr/>
          </a:p>
          <a:p>
            <a:pPr indent="-273050" lvl="0" marL="273050" rtl="0" algn="l">
              <a:lnSpc>
                <a:spcPct val="100000"/>
              </a:lnSpc>
              <a:spcBef>
                <a:spcPts val="520"/>
              </a:spcBef>
              <a:spcAft>
                <a:spcPts val="0"/>
              </a:spcAft>
              <a:buSzPts val="2470"/>
              <a:buChar char="⚫"/>
            </a:pPr>
            <a:r>
              <a:rPr lang="en-US"/>
              <a:t>Unrecoverable : In unrecoverable failures , the system may need to be restarted.</a:t>
            </a:r>
            <a:endParaRPr/>
          </a:p>
          <a:p>
            <a:pPr indent="-273050" lvl="0" marL="273050" rtl="0" algn="l">
              <a:lnSpc>
                <a:spcPct val="100000"/>
              </a:lnSpc>
              <a:spcBef>
                <a:spcPts val="520"/>
              </a:spcBef>
              <a:spcAft>
                <a:spcPts val="0"/>
              </a:spcAft>
              <a:buSzPts val="2470"/>
              <a:buChar char="⚫"/>
            </a:pPr>
            <a:r>
              <a:rPr lang="en-US"/>
              <a:t>Cosmetic : An example of a cosmetic failure is the case where the mouse button has to be clicked twice instead of once to invoke a given function through the graphical user interface,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62"/>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u="sng"/>
              <a:t>Deliverables in Waterfall Model</a:t>
            </a:r>
            <a:endParaRPr/>
          </a:p>
        </p:txBody>
      </p:sp>
      <p:sp>
        <p:nvSpPr>
          <p:cNvPr id="492" name="Google Shape;492;p62"/>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Project plan &amp; feasibilty Report: Cost &amp; time</a:t>
            </a:r>
            <a:endParaRPr/>
          </a:p>
          <a:p>
            <a:pPr indent="-273050" lvl="0" marL="273050" rtl="0" algn="l">
              <a:lnSpc>
                <a:spcPct val="100000"/>
              </a:lnSpc>
              <a:spcBef>
                <a:spcPts val="520"/>
              </a:spcBef>
              <a:spcAft>
                <a:spcPts val="0"/>
              </a:spcAft>
              <a:buSzPts val="2470"/>
              <a:buChar char="⚫"/>
            </a:pPr>
            <a:r>
              <a:rPr lang="en-US"/>
              <a:t>Requirement document:SRS</a:t>
            </a:r>
            <a:endParaRPr/>
          </a:p>
          <a:p>
            <a:pPr indent="-273050" lvl="0" marL="273050" rtl="0" algn="l">
              <a:lnSpc>
                <a:spcPct val="100000"/>
              </a:lnSpc>
              <a:spcBef>
                <a:spcPts val="520"/>
              </a:spcBef>
              <a:spcAft>
                <a:spcPts val="0"/>
              </a:spcAft>
              <a:buSzPts val="2470"/>
              <a:buChar char="⚫"/>
            </a:pPr>
            <a:r>
              <a:rPr lang="en-US"/>
              <a:t>System Design Document</a:t>
            </a:r>
            <a:endParaRPr/>
          </a:p>
          <a:p>
            <a:pPr indent="-273050" lvl="0" marL="273050" rtl="0" algn="l">
              <a:lnSpc>
                <a:spcPct val="100000"/>
              </a:lnSpc>
              <a:spcBef>
                <a:spcPts val="520"/>
              </a:spcBef>
              <a:spcAft>
                <a:spcPts val="0"/>
              </a:spcAft>
              <a:buSzPts val="2470"/>
              <a:buChar char="⚫"/>
            </a:pPr>
            <a:r>
              <a:rPr lang="en-US"/>
              <a:t>Detailed Design Document</a:t>
            </a:r>
            <a:endParaRPr/>
          </a:p>
          <a:p>
            <a:pPr indent="-273050" lvl="0" marL="273050" rtl="0" algn="l">
              <a:lnSpc>
                <a:spcPct val="100000"/>
              </a:lnSpc>
              <a:spcBef>
                <a:spcPts val="520"/>
              </a:spcBef>
              <a:spcAft>
                <a:spcPts val="0"/>
              </a:spcAft>
              <a:buSzPts val="2470"/>
              <a:buChar char="⚫"/>
            </a:pPr>
            <a:r>
              <a:rPr lang="en-US"/>
              <a:t>Test plans &amp; test Report</a:t>
            </a:r>
            <a:endParaRPr/>
          </a:p>
          <a:p>
            <a:pPr indent="-273050" lvl="0" marL="273050" rtl="0" algn="l">
              <a:lnSpc>
                <a:spcPct val="100000"/>
              </a:lnSpc>
              <a:spcBef>
                <a:spcPts val="520"/>
              </a:spcBef>
              <a:spcAft>
                <a:spcPts val="0"/>
              </a:spcAft>
              <a:buSzPts val="2470"/>
              <a:buChar char="⚫"/>
            </a:pPr>
            <a:r>
              <a:rPr lang="en-US"/>
              <a:t>Source Cose : EXE form</a:t>
            </a:r>
            <a:endParaRPr/>
          </a:p>
          <a:p>
            <a:pPr indent="-273050" lvl="0" marL="273050" rtl="0" algn="l">
              <a:lnSpc>
                <a:spcPct val="100000"/>
              </a:lnSpc>
              <a:spcBef>
                <a:spcPts val="520"/>
              </a:spcBef>
              <a:spcAft>
                <a:spcPts val="0"/>
              </a:spcAft>
              <a:buSzPts val="2470"/>
              <a:buChar char="⚫"/>
            </a:pPr>
            <a:r>
              <a:rPr lang="en-US"/>
              <a:t>Software manuals:User Manual,Installation manual</a:t>
            </a:r>
            <a:endParaRPr/>
          </a:p>
          <a:p>
            <a:pPr indent="-273050" lvl="0" marL="273050" rtl="0" algn="l">
              <a:lnSpc>
                <a:spcPct val="100000"/>
              </a:lnSpc>
              <a:spcBef>
                <a:spcPts val="520"/>
              </a:spcBef>
              <a:spcAft>
                <a:spcPts val="0"/>
              </a:spcAft>
              <a:buSzPts val="2470"/>
              <a:buChar char="⚫"/>
            </a:pPr>
            <a:r>
              <a:rPr lang="en-US"/>
              <a:t>Review Report</a:t>
            </a:r>
            <a:endParaRPr/>
          </a:p>
        </p:txBody>
      </p:sp>
      <p:pic>
        <p:nvPicPr>
          <p:cNvPr descr="dadar sign..JPG" id="493" name="Google Shape;493;p62"/>
          <p:cNvPicPr preferRelativeResize="0"/>
          <p:nvPr/>
        </p:nvPicPr>
        <p:blipFill rotWithShape="1">
          <a:blip r:embed="rId3">
            <a:alphaModFix/>
          </a:blip>
          <a:srcRect b="0" l="0" r="0" t="0"/>
          <a:stretch/>
        </p:blipFill>
        <p:spPr>
          <a:xfrm>
            <a:off x="7947025" y="6096000"/>
            <a:ext cx="1196975" cy="762000"/>
          </a:xfrm>
          <a:prstGeom prst="rect">
            <a:avLst/>
          </a:prstGeom>
          <a:noFill/>
          <a:ln>
            <a:noFill/>
          </a:ln>
        </p:spPr>
      </p:pic>
    </p:spTree>
  </p:cSld>
  <p:clrMapOvr>
    <a:masterClrMapping/>
  </p:clrMapOvr>
</p:sld>
</file>

<file path=ppt/slides/slide3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7" name="Shape 3237"/>
        <p:cNvGrpSpPr/>
        <p:nvPr/>
      </p:nvGrpSpPr>
      <p:grpSpPr>
        <a:xfrm>
          <a:off x="0" y="0"/>
          <a:ext cx="0" cy="0"/>
          <a:chOff x="0" y="0"/>
          <a:chExt cx="0" cy="0"/>
        </a:xfrm>
      </p:grpSpPr>
      <p:sp>
        <p:nvSpPr>
          <p:cNvPr id="3238" name="Google Shape;3238;p386"/>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Reliability Growth Modelling</a:t>
            </a:r>
            <a:endParaRPr/>
          </a:p>
        </p:txBody>
      </p:sp>
      <p:sp>
        <p:nvSpPr>
          <p:cNvPr id="3239" name="Google Shape;3239;p386"/>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Jelinski &amp; Moranda model :</a:t>
            </a:r>
            <a:endParaRPr/>
          </a:p>
          <a:p>
            <a:pPr indent="-273050" lvl="0" marL="273050" rtl="0" algn="l">
              <a:lnSpc>
                <a:spcPct val="100000"/>
              </a:lnSpc>
              <a:spcBef>
                <a:spcPts val="520"/>
              </a:spcBef>
              <a:spcAft>
                <a:spcPts val="0"/>
              </a:spcAft>
              <a:buSzPts val="2470"/>
              <a:buChar char="⚫"/>
            </a:pPr>
            <a:r>
              <a:rPr lang="en-US"/>
              <a:t>Littlewood &amp; Varall model :</a:t>
            </a:r>
            <a:endParaRPr/>
          </a:p>
        </p:txBody>
      </p:sp>
    </p:spTree>
  </p:cSld>
  <p:clrMapOvr>
    <a:masterClrMapping/>
  </p:clrMapOvr>
</p:sld>
</file>

<file path=ppt/slides/slide3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3" name="Shape 3243"/>
        <p:cNvGrpSpPr/>
        <p:nvPr/>
      </p:nvGrpSpPr>
      <p:grpSpPr>
        <a:xfrm>
          <a:off x="0" y="0"/>
          <a:ext cx="0" cy="0"/>
          <a:chOff x="0" y="0"/>
          <a:chExt cx="0" cy="0"/>
        </a:xfrm>
      </p:grpSpPr>
      <p:sp>
        <p:nvSpPr>
          <p:cNvPr id="3244" name="Google Shape;3244;p387"/>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 Software Quality</a:t>
            </a:r>
            <a:endParaRPr/>
          </a:p>
        </p:txBody>
      </p:sp>
      <p:sp>
        <p:nvSpPr>
          <p:cNvPr id="3245" name="Google Shape;3245;p387"/>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According to one definition quality is something which is hard to define, impossible to measure and at the same time easy to recognize. </a:t>
            </a:r>
            <a:endParaRPr/>
          </a:p>
          <a:p>
            <a:pPr indent="-273050" lvl="0" marL="273050" rtl="0" algn="l">
              <a:lnSpc>
                <a:spcPct val="100000"/>
              </a:lnSpc>
              <a:spcBef>
                <a:spcPts val="520"/>
              </a:spcBef>
              <a:spcAft>
                <a:spcPts val="0"/>
              </a:spcAft>
              <a:buSzPts val="2470"/>
              <a:buChar char="⚫"/>
            </a:pPr>
            <a:r>
              <a:rPr lang="en-US"/>
              <a:t>It is defined in terms of its fitness of purpose.</a:t>
            </a:r>
            <a:endParaRPr/>
          </a:p>
          <a:p>
            <a:pPr indent="-273050" lvl="0" marL="273050" rtl="0" algn="l">
              <a:lnSpc>
                <a:spcPct val="100000"/>
              </a:lnSpc>
              <a:spcBef>
                <a:spcPts val="520"/>
              </a:spcBef>
              <a:spcAft>
                <a:spcPts val="0"/>
              </a:spcAft>
              <a:buSzPts val="2470"/>
              <a:buChar char="⚫"/>
            </a:pPr>
            <a:r>
              <a:rPr lang="en-US"/>
              <a:t>It is interpreted in terms of satisfaction of the requirements laid down in the SRS document.</a:t>
            </a:r>
            <a:endParaRPr/>
          </a:p>
        </p:txBody>
      </p:sp>
    </p:spTree>
  </p:cSld>
  <p:clrMapOvr>
    <a:masterClrMapping/>
  </p:clrMapOvr>
</p:sld>
</file>

<file path=ppt/slides/slide3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9" name="Shape 3249"/>
        <p:cNvGrpSpPr/>
        <p:nvPr/>
      </p:nvGrpSpPr>
      <p:grpSpPr>
        <a:xfrm>
          <a:off x="0" y="0"/>
          <a:ext cx="0" cy="0"/>
          <a:chOff x="0" y="0"/>
          <a:chExt cx="0" cy="0"/>
        </a:xfrm>
      </p:grpSpPr>
      <p:sp>
        <p:nvSpPr>
          <p:cNvPr id="3250" name="Google Shape;3250;p388"/>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Quality Factor</a:t>
            </a:r>
            <a:endParaRPr/>
          </a:p>
        </p:txBody>
      </p:sp>
      <p:sp>
        <p:nvSpPr>
          <p:cNvPr id="3251" name="Google Shape;3251;p388"/>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280"/>
              <a:buChar char="⚫"/>
            </a:pPr>
            <a:r>
              <a:rPr lang="en-US" sz="2400">
                <a:solidFill>
                  <a:srgbClr val="FF0000"/>
                </a:solidFill>
              </a:rPr>
              <a:t>Portability</a:t>
            </a:r>
            <a:r>
              <a:rPr lang="en-US" sz="2400"/>
              <a:t> : If a software product  can be easily made to work in different operating system environments, in different machine , with other software product.</a:t>
            </a:r>
            <a:endParaRPr/>
          </a:p>
          <a:p>
            <a:pPr indent="-273050" lvl="0" marL="273050" rtl="0" algn="l">
              <a:lnSpc>
                <a:spcPct val="100000"/>
              </a:lnSpc>
              <a:spcBef>
                <a:spcPts val="480"/>
              </a:spcBef>
              <a:spcAft>
                <a:spcPts val="0"/>
              </a:spcAft>
              <a:buSzPts val="2280"/>
              <a:buChar char="⚫"/>
            </a:pPr>
            <a:r>
              <a:rPr lang="en-US" sz="2400">
                <a:solidFill>
                  <a:srgbClr val="FF0000"/>
                </a:solidFill>
              </a:rPr>
              <a:t>Usability </a:t>
            </a:r>
            <a:r>
              <a:rPr lang="en-US" sz="2400"/>
              <a:t>: If different categories of users  can easily invoke the function of the product.</a:t>
            </a:r>
            <a:endParaRPr/>
          </a:p>
          <a:p>
            <a:pPr indent="-273050" lvl="0" marL="273050" rtl="0" algn="l">
              <a:lnSpc>
                <a:spcPct val="100000"/>
              </a:lnSpc>
              <a:spcBef>
                <a:spcPts val="480"/>
              </a:spcBef>
              <a:spcAft>
                <a:spcPts val="0"/>
              </a:spcAft>
              <a:buSzPts val="2280"/>
              <a:buChar char="⚫"/>
            </a:pPr>
            <a:r>
              <a:rPr lang="en-US" sz="2400">
                <a:solidFill>
                  <a:srgbClr val="FF0000"/>
                </a:solidFill>
              </a:rPr>
              <a:t>Reusability </a:t>
            </a:r>
            <a:r>
              <a:rPr lang="en-US" sz="2400"/>
              <a:t>:  If different modules of the product can easily be reused to developed new product.</a:t>
            </a:r>
            <a:endParaRPr/>
          </a:p>
          <a:p>
            <a:pPr indent="-273050" lvl="0" marL="273050" rtl="0" algn="l">
              <a:lnSpc>
                <a:spcPct val="100000"/>
              </a:lnSpc>
              <a:spcBef>
                <a:spcPts val="480"/>
              </a:spcBef>
              <a:spcAft>
                <a:spcPts val="0"/>
              </a:spcAft>
              <a:buSzPts val="2280"/>
              <a:buChar char="⚫"/>
            </a:pPr>
            <a:r>
              <a:rPr lang="en-US" sz="2400">
                <a:solidFill>
                  <a:srgbClr val="FF0000"/>
                </a:solidFill>
              </a:rPr>
              <a:t>Correctness</a:t>
            </a:r>
            <a:r>
              <a:rPr lang="en-US" sz="2400"/>
              <a:t> : If different requirements as specified in the SRS document have been correctly implemented.</a:t>
            </a:r>
            <a:endParaRPr/>
          </a:p>
          <a:p>
            <a:pPr indent="-273050" lvl="0" marL="273050" rtl="0" algn="l">
              <a:lnSpc>
                <a:spcPct val="100000"/>
              </a:lnSpc>
              <a:spcBef>
                <a:spcPts val="480"/>
              </a:spcBef>
              <a:spcAft>
                <a:spcPts val="0"/>
              </a:spcAft>
              <a:buSzPts val="2280"/>
              <a:buChar char="⚫"/>
            </a:pPr>
            <a:r>
              <a:rPr lang="en-US" sz="2400">
                <a:solidFill>
                  <a:srgbClr val="FF0000"/>
                </a:solidFill>
              </a:rPr>
              <a:t>Maintainability</a:t>
            </a:r>
            <a:r>
              <a:rPr lang="en-US" sz="2400"/>
              <a:t> : If error can be easily corrected ,new function can be easily added to the product ,&amp; functionality can be easily modified</a:t>
            </a:r>
            <a:endParaRPr sz="2400"/>
          </a:p>
        </p:txBody>
      </p:sp>
    </p:spTree>
  </p:cSld>
  <p:clrMapOvr>
    <a:masterClrMapping/>
  </p:clrMapOvr>
</p:sld>
</file>

<file path=ppt/slides/slide3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5" name="Shape 3255"/>
        <p:cNvGrpSpPr/>
        <p:nvPr/>
      </p:nvGrpSpPr>
      <p:grpSpPr>
        <a:xfrm>
          <a:off x="0" y="0"/>
          <a:ext cx="0" cy="0"/>
          <a:chOff x="0" y="0"/>
          <a:chExt cx="0" cy="0"/>
        </a:xfrm>
      </p:grpSpPr>
      <p:sp>
        <p:nvSpPr>
          <p:cNvPr id="3256" name="Google Shape;3256;p389"/>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Software Quality Management System :</a:t>
            </a:r>
            <a:endParaRPr/>
          </a:p>
        </p:txBody>
      </p:sp>
      <p:sp>
        <p:nvSpPr>
          <p:cNvPr id="3257" name="Google Shape;3257;p389"/>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Managerial structure and individual responsibility :</a:t>
            </a:r>
            <a:endParaRPr/>
          </a:p>
          <a:p>
            <a:pPr indent="-104140" lvl="0" marL="273050" rtl="0" algn="l">
              <a:lnSpc>
                <a:spcPct val="100000"/>
              </a:lnSpc>
              <a:spcBef>
                <a:spcPts val="560"/>
              </a:spcBef>
              <a:spcAft>
                <a:spcPts val="0"/>
              </a:spcAft>
              <a:buSzPts val="2660"/>
              <a:buNone/>
            </a:pPr>
            <a:r>
              <a:t/>
            </a:r>
            <a:endParaRPr sz="2800"/>
          </a:p>
          <a:p>
            <a:pPr indent="-273050" lvl="0" marL="273050" rtl="0" algn="l">
              <a:lnSpc>
                <a:spcPct val="100000"/>
              </a:lnSpc>
              <a:spcBef>
                <a:spcPts val="560"/>
              </a:spcBef>
              <a:spcAft>
                <a:spcPts val="0"/>
              </a:spcAft>
              <a:buSzPts val="2660"/>
              <a:buNone/>
            </a:pPr>
            <a:r>
              <a:rPr lang="en-US" sz="2800"/>
              <a:t>	</a:t>
            </a:r>
            <a:r>
              <a:rPr lang="en-US" sz="2400"/>
              <a:t>A quality system is actually the responsibility of the organization as a whole. However, every organization has a separate quality department to perform several quality system activities. The quality system of an organization should have support of the top management. Without support for the quality system at a high level in a company, few members of staff will take the quality system seriously. </a:t>
            </a:r>
            <a:endParaRPr sz="2800"/>
          </a:p>
          <a:p>
            <a:pPr indent="-116522" lvl="1" marL="639763" rtl="0" algn="l">
              <a:lnSpc>
                <a:spcPct val="100000"/>
              </a:lnSpc>
              <a:spcBef>
                <a:spcPts val="480"/>
              </a:spcBef>
              <a:spcAft>
                <a:spcPts val="0"/>
              </a:spcAft>
              <a:buSzPts val="2040"/>
              <a:buNone/>
            </a:pPr>
            <a:r>
              <a:t/>
            </a:r>
            <a:endParaRPr/>
          </a:p>
          <a:p>
            <a:pPr indent="-116204" lvl="0" marL="273050" rtl="0" algn="l">
              <a:lnSpc>
                <a:spcPct val="100000"/>
              </a:lnSpc>
              <a:spcBef>
                <a:spcPts val="520"/>
              </a:spcBef>
              <a:spcAft>
                <a:spcPts val="0"/>
              </a:spcAft>
              <a:buSzPts val="2470"/>
              <a:buNone/>
            </a:pPr>
            <a:r>
              <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3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1" name="Shape 3261"/>
        <p:cNvGrpSpPr/>
        <p:nvPr/>
      </p:nvGrpSpPr>
      <p:grpSpPr>
        <a:xfrm>
          <a:off x="0" y="0"/>
          <a:ext cx="0" cy="0"/>
          <a:chOff x="0" y="0"/>
          <a:chExt cx="0" cy="0"/>
        </a:xfrm>
      </p:grpSpPr>
      <p:sp>
        <p:nvSpPr>
          <p:cNvPr id="3262" name="Google Shape;3262;p390"/>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Quality System Activity :</a:t>
            </a:r>
            <a:endParaRPr/>
          </a:p>
          <a:p>
            <a:pPr indent="-246062" lvl="1" marL="639763" rtl="0" algn="l">
              <a:lnSpc>
                <a:spcPct val="100000"/>
              </a:lnSpc>
              <a:spcBef>
                <a:spcPts val="480"/>
              </a:spcBef>
              <a:spcAft>
                <a:spcPts val="0"/>
              </a:spcAft>
              <a:buSzPts val="2040"/>
              <a:buChar char="⚫"/>
            </a:pPr>
            <a:r>
              <a:rPr lang="en-US"/>
              <a:t>Auditing of the project</a:t>
            </a:r>
            <a:endParaRPr/>
          </a:p>
          <a:p>
            <a:pPr indent="-246062" lvl="1" marL="639763" rtl="0" algn="l">
              <a:lnSpc>
                <a:spcPct val="100000"/>
              </a:lnSpc>
              <a:spcBef>
                <a:spcPts val="480"/>
              </a:spcBef>
              <a:spcAft>
                <a:spcPts val="0"/>
              </a:spcAft>
              <a:buSzPts val="2040"/>
              <a:buChar char="⚫"/>
            </a:pPr>
            <a:r>
              <a:rPr lang="en-US"/>
              <a:t>Review of the quality system :</a:t>
            </a:r>
            <a:endParaRPr/>
          </a:p>
          <a:p>
            <a:pPr indent="-246062" lvl="1" marL="639763" rtl="0" algn="l">
              <a:lnSpc>
                <a:spcPct val="100000"/>
              </a:lnSpc>
              <a:spcBef>
                <a:spcPts val="480"/>
              </a:spcBef>
              <a:spcAft>
                <a:spcPts val="0"/>
              </a:spcAft>
              <a:buSzPts val="2040"/>
              <a:buChar char="⚫"/>
            </a:pPr>
            <a:r>
              <a:rPr lang="en-US"/>
              <a:t>Development of standards', procedures , and guidelines, etc.</a:t>
            </a:r>
            <a:endParaRPr/>
          </a:p>
          <a:p>
            <a:pPr indent="-246062" lvl="1" marL="639763" rtl="0" algn="l">
              <a:lnSpc>
                <a:spcPct val="100000"/>
              </a:lnSpc>
              <a:spcBef>
                <a:spcPts val="480"/>
              </a:spcBef>
              <a:spcAft>
                <a:spcPts val="0"/>
              </a:spcAft>
              <a:buSzPts val="2040"/>
              <a:buChar char="⚫"/>
            </a:pPr>
            <a:r>
              <a:rPr lang="en-US"/>
              <a:t>Production of reports for the top management summarizing the effectiveness of the quality system in the organization.</a:t>
            </a:r>
            <a:endParaRPr/>
          </a:p>
        </p:txBody>
      </p:sp>
    </p:spTree>
  </p:cSld>
  <p:clrMapOvr>
    <a:masterClrMapping/>
  </p:clrMapOvr>
</p:sld>
</file>

<file path=ppt/slides/slide3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6" name="Shape 3266"/>
        <p:cNvGrpSpPr/>
        <p:nvPr/>
      </p:nvGrpSpPr>
      <p:grpSpPr>
        <a:xfrm>
          <a:off x="0" y="0"/>
          <a:ext cx="0" cy="0"/>
          <a:chOff x="0" y="0"/>
          <a:chExt cx="0" cy="0"/>
        </a:xfrm>
      </p:grpSpPr>
      <p:pic>
        <p:nvPicPr>
          <p:cNvPr id="3267" name="Google Shape;3267;p391"/>
          <p:cNvPicPr preferRelativeResize="0"/>
          <p:nvPr/>
        </p:nvPicPr>
        <p:blipFill rotWithShape="1">
          <a:blip r:embed="rId3">
            <a:alphaModFix/>
          </a:blip>
          <a:srcRect b="0" l="0" r="0" t="0"/>
          <a:stretch/>
        </p:blipFill>
        <p:spPr>
          <a:xfrm>
            <a:off x="609600" y="762000"/>
            <a:ext cx="7421548" cy="4852988"/>
          </a:xfrm>
          <a:prstGeom prst="rect">
            <a:avLst/>
          </a:prstGeom>
          <a:noFill/>
          <a:ln>
            <a:noFill/>
          </a:ln>
        </p:spPr>
      </p:pic>
    </p:spTree>
  </p:cSld>
  <p:clrMapOvr>
    <a:masterClrMapping/>
  </p:clrMapOvr>
</p:sld>
</file>

<file path=ppt/slides/slide3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1" name="Shape 3271"/>
        <p:cNvGrpSpPr/>
        <p:nvPr/>
      </p:nvGrpSpPr>
      <p:grpSpPr>
        <a:xfrm>
          <a:off x="0" y="0"/>
          <a:ext cx="0" cy="0"/>
          <a:chOff x="0" y="0"/>
          <a:chExt cx="0" cy="0"/>
        </a:xfrm>
      </p:grpSpPr>
      <p:sp>
        <p:nvSpPr>
          <p:cNvPr id="3272" name="Google Shape;3272;p392"/>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			ISO 9000</a:t>
            </a:r>
            <a:endParaRPr/>
          </a:p>
        </p:txBody>
      </p:sp>
      <p:sp>
        <p:nvSpPr>
          <p:cNvPr id="3273" name="Google Shape;3273;p392"/>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ISO (International Standards Organization) is a consortium of 63 countries established to formulate and foster standardization. ISO published its 9000 series of standards in 1987. ISO certification serves as a reference for contract between independent parties. The ISO 9000 standard specifies the guidelines for maintaining a quality system</a:t>
            </a:r>
            <a:endParaRPr/>
          </a:p>
        </p:txBody>
      </p:sp>
    </p:spTree>
  </p:cSld>
  <p:clrMapOvr>
    <a:masterClrMapping/>
  </p:clrMapOvr>
</p:sld>
</file>

<file path=ppt/slides/slide3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7" name="Shape 3277"/>
        <p:cNvGrpSpPr/>
        <p:nvPr/>
      </p:nvGrpSpPr>
      <p:grpSpPr>
        <a:xfrm>
          <a:off x="0" y="0"/>
          <a:ext cx="0" cy="0"/>
          <a:chOff x="0" y="0"/>
          <a:chExt cx="0" cy="0"/>
        </a:xfrm>
      </p:grpSpPr>
      <p:sp>
        <p:nvSpPr>
          <p:cNvPr id="3278" name="Google Shape;3278;p393"/>
          <p:cNvSpPr txBox="1"/>
          <p:nvPr>
            <p:ph type="title"/>
          </p:nvPr>
        </p:nvSpPr>
        <p:spPr>
          <a:xfrm>
            <a:off x="304800" y="45720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sz="4400"/>
              <a:t>Types of ISO 9000 quality standards</a:t>
            </a:r>
            <a:endParaRPr sz="4400"/>
          </a:p>
        </p:txBody>
      </p:sp>
      <p:sp>
        <p:nvSpPr>
          <p:cNvPr id="3279" name="Google Shape;3279;p393"/>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ISO 9001 applies to the organizations engaged in design, development, production, and servicing of goods. This is the standard that is applicable to most software development organizations.</a:t>
            </a:r>
            <a:endParaRPr/>
          </a:p>
          <a:p>
            <a:pPr indent="-273050" lvl="0" marL="273050" rtl="0" algn="l">
              <a:lnSpc>
                <a:spcPct val="100000"/>
              </a:lnSpc>
              <a:spcBef>
                <a:spcPts val="520"/>
              </a:spcBef>
              <a:spcAft>
                <a:spcPts val="0"/>
              </a:spcAft>
              <a:buSzPts val="2470"/>
              <a:buChar char="⚫"/>
            </a:pPr>
            <a:r>
              <a:rPr lang="en-US"/>
              <a:t>ISO 9002 applies to those organizations which do not design products but are only involved in production. Examples of these category industries include steel and car manufacturing industries that buy the product and plant designs from external sources and are involved in only manufacturing those products. Therefore, ISO 9002 is not applicable to software development organizations. </a:t>
            </a:r>
            <a:endParaRPr/>
          </a:p>
        </p:txBody>
      </p:sp>
    </p:spTree>
  </p:cSld>
  <p:clrMapOvr>
    <a:masterClrMapping/>
  </p:clrMapOvr>
</p:sld>
</file>

<file path=ppt/slides/slide3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3" name="Shape 3283"/>
        <p:cNvGrpSpPr/>
        <p:nvPr/>
      </p:nvGrpSpPr>
      <p:grpSpPr>
        <a:xfrm>
          <a:off x="0" y="0"/>
          <a:ext cx="0" cy="0"/>
          <a:chOff x="0" y="0"/>
          <a:chExt cx="0" cy="0"/>
        </a:xfrm>
      </p:grpSpPr>
      <p:sp>
        <p:nvSpPr>
          <p:cNvPr id="3284" name="Google Shape;3284;p394"/>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ISO 9003 applies to organizations that are involved only in installation and testing of the products.</a:t>
            </a:r>
            <a:endParaRPr/>
          </a:p>
        </p:txBody>
      </p:sp>
    </p:spTree>
  </p:cSld>
  <p:clrMapOvr>
    <a:masterClrMapping/>
  </p:clrMapOvr>
</p:sld>
</file>

<file path=ppt/slides/slide3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8" name="Shape 3288"/>
        <p:cNvGrpSpPr/>
        <p:nvPr/>
      </p:nvGrpSpPr>
      <p:grpSpPr>
        <a:xfrm>
          <a:off x="0" y="0"/>
          <a:ext cx="0" cy="0"/>
          <a:chOff x="0" y="0"/>
          <a:chExt cx="0" cy="0"/>
        </a:xfrm>
      </p:grpSpPr>
      <p:sp>
        <p:nvSpPr>
          <p:cNvPr id="3289" name="Google Shape;3289;p395"/>
          <p:cNvSpPr txBox="1"/>
          <p:nvPr>
            <p:ph type="title"/>
          </p:nvPr>
        </p:nvSpPr>
        <p:spPr>
          <a:xfrm>
            <a:off x="457200" y="38100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sz="4000"/>
              <a:t>Software products vs. other products</a:t>
            </a:r>
            <a:endParaRPr sz="4000"/>
          </a:p>
        </p:txBody>
      </p:sp>
      <p:sp>
        <p:nvSpPr>
          <p:cNvPr id="3290" name="Google Shape;3290;p395"/>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116204" lvl="0" marL="273050" rtl="0" algn="l">
              <a:lnSpc>
                <a:spcPct val="100000"/>
              </a:lnSpc>
              <a:spcBef>
                <a:spcPts val="0"/>
              </a:spcBef>
              <a:spcAft>
                <a:spcPts val="0"/>
              </a:spcAft>
              <a:buSzPts val="2470"/>
              <a:buNone/>
            </a:pPr>
            <a:r>
              <a:t/>
            </a:r>
            <a:endParaRPr/>
          </a:p>
          <a:p>
            <a:pPr indent="-273050" lvl="0" marL="273050" rtl="0" algn="l">
              <a:lnSpc>
                <a:spcPct val="100000"/>
              </a:lnSpc>
              <a:spcBef>
                <a:spcPts val="520"/>
              </a:spcBef>
              <a:spcAft>
                <a:spcPts val="0"/>
              </a:spcAft>
              <a:buSzPts val="2470"/>
              <a:buChar char="⚫"/>
            </a:pPr>
            <a:r>
              <a:rPr lang="en-US"/>
              <a:t> Software is intangible in nature and therefore difficult to control. It is very difficult to control and manage anything that is not seen. In contrast, any other industries such as car manufacturing industries where one can see a product being developed through various stages such as fitting engine, fitting doors, etc. Therefore, it is easy to accurately determine how much work has been completed and to estimate how much more time will it take. </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63"/>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Shortcoming Of WM</a:t>
            </a:r>
            <a:endParaRPr/>
          </a:p>
        </p:txBody>
      </p:sp>
      <p:sp>
        <p:nvSpPr>
          <p:cNvPr id="499" name="Google Shape;499;p63"/>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Requirements may not be clearly known, Especially for applications not having existing counterpart</a:t>
            </a:r>
            <a:endParaRPr/>
          </a:p>
          <a:p>
            <a:pPr indent="-246062" lvl="1" marL="639763" rtl="0" algn="l">
              <a:lnSpc>
                <a:spcPct val="100000"/>
              </a:lnSpc>
              <a:spcBef>
                <a:spcPts val="480"/>
              </a:spcBef>
              <a:spcAft>
                <a:spcPts val="0"/>
              </a:spcAft>
              <a:buSzPts val="2040"/>
              <a:buChar char="⚫"/>
            </a:pPr>
            <a:r>
              <a:rPr lang="en-US"/>
              <a:t>Railway reservation: Manual system existed, so SRS can Be defined</a:t>
            </a:r>
            <a:endParaRPr/>
          </a:p>
          <a:p>
            <a:pPr indent="-246062" lvl="1" marL="639763" rtl="0" algn="l">
              <a:lnSpc>
                <a:spcPct val="100000"/>
              </a:lnSpc>
              <a:spcBef>
                <a:spcPts val="480"/>
              </a:spcBef>
              <a:spcAft>
                <a:spcPts val="0"/>
              </a:spcAft>
              <a:buSzPts val="2040"/>
              <a:buChar char="⚫"/>
            </a:pPr>
            <a:r>
              <a:rPr lang="en-US"/>
              <a:t>On-line container management for railways</a:t>
            </a:r>
            <a:endParaRPr/>
          </a:p>
          <a:p>
            <a:pPr indent="-246062" lvl="1" marL="639763" rtl="0" algn="l">
              <a:lnSpc>
                <a:spcPct val="100000"/>
              </a:lnSpc>
              <a:spcBef>
                <a:spcPts val="480"/>
              </a:spcBef>
              <a:spcAft>
                <a:spcPts val="0"/>
              </a:spcAft>
              <a:buSzPts val="2040"/>
              <a:buChar char="⚫"/>
            </a:pPr>
            <a:r>
              <a:rPr lang="en-US"/>
              <a:t>Knowledge management for central bank</a:t>
            </a:r>
            <a:endParaRPr/>
          </a:p>
          <a:p>
            <a:pPr indent="-273050" lvl="0" marL="273050" rtl="0" algn="l">
              <a:lnSpc>
                <a:spcPct val="100000"/>
              </a:lnSpc>
              <a:spcBef>
                <a:spcPts val="520"/>
              </a:spcBef>
              <a:spcAft>
                <a:spcPts val="0"/>
              </a:spcAft>
              <a:buSzPts val="2470"/>
              <a:buChar char="⚫"/>
            </a:pPr>
            <a:r>
              <a:rPr lang="en-US"/>
              <a:t>Requirement change with time during project life cycle itself…</a:t>
            </a:r>
            <a:endParaRPr/>
          </a:p>
          <a:p>
            <a:pPr indent="-116204" lvl="0" marL="273050" rtl="0" algn="l">
              <a:lnSpc>
                <a:spcPct val="100000"/>
              </a:lnSpc>
              <a:spcBef>
                <a:spcPts val="520"/>
              </a:spcBef>
              <a:spcAft>
                <a:spcPts val="0"/>
              </a:spcAft>
              <a:buSzPts val="2470"/>
              <a:buNone/>
            </a:pPr>
            <a:r>
              <a:t/>
            </a:r>
            <a:endParaRPr/>
          </a:p>
        </p:txBody>
      </p:sp>
      <p:pic>
        <p:nvPicPr>
          <p:cNvPr descr="dadar sign..JPG" id="500" name="Google Shape;500;p63"/>
          <p:cNvPicPr preferRelativeResize="0"/>
          <p:nvPr/>
        </p:nvPicPr>
        <p:blipFill rotWithShape="1">
          <a:blip r:embed="rId3">
            <a:alphaModFix/>
          </a:blip>
          <a:srcRect b="0" l="0" r="0" t="0"/>
          <a:stretch/>
        </p:blipFill>
        <p:spPr>
          <a:xfrm>
            <a:off x="7947025" y="6096000"/>
            <a:ext cx="1196975" cy="762000"/>
          </a:xfrm>
          <a:prstGeom prst="rect">
            <a:avLst/>
          </a:prstGeom>
          <a:noFill/>
          <a:ln>
            <a:noFill/>
          </a:ln>
        </p:spPr>
      </p:pic>
    </p:spTree>
  </p:cSld>
  <p:clrMapOvr>
    <a:masterClrMapping/>
  </p:clrMapOvr>
</p:sld>
</file>

<file path=ppt/slides/slide3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4" name="Shape 3294"/>
        <p:cNvGrpSpPr/>
        <p:nvPr/>
      </p:nvGrpSpPr>
      <p:grpSpPr>
        <a:xfrm>
          <a:off x="0" y="0"/>
          <a:ext cx="0" cy="0"/>
          <a:chOff x="0" y="0"/>
          <a:chExt cx="0" cy="0"/>
        </a:xfrm>
      </p:grpSpPr>
      <p:sp>
        <p:nvSpPr>
          <p:cNvPr id="3295" name="Google Shape;3295;p396"/>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116204" lvl="0" marL="273050" rtl="0" algn="l">
              <a:lnSpc>
                <a:spcPct val="100000"/>
              </a:lnSpc>
              <a:spcBef>
                <a:spcPts val="0"/>
              </a:spcBef>
              <a:spcAft>
                <a:spcPts val="0"/>
              </a:spcAft>
              <a:buSzPts val="2470"/>
              <a:buNone/>
            </a:pPr>
            <a:r>
              <a:t/>
            </a:r>
            <a:endParaRPr/>
          </a:p>
          <a:p>
            <a:pPr indent="-273050" lvl="0" marL="273050" rtl="0" algn="l">
              <a:lnSpc>
                <a:spcPct val="100000"/>
              </a:lnSpc>
              <a:spcBef>
                <a:spcPts val="520"/>
              </a:spcBef>
              <a:spcAft>
                <a:spcPts val="0"/>
              </a:spcAft>
              <a:buSzPts val="2470"/>
              <a:buChar char="⚫"/>
            </a:pPr>
            <a:r>
              <a:rPr lang="en-US"/>
              <a:t>During software development, the only raw material consumed is data. In contrast, large quantities of raw materials are consumed during the development of any other product. </a:t>
            </a:r>
            <a:endParaRPr/>
          </a:p>
          <a:p>
            <a:pPr indent="-273050" lvl="0" marL="273050" rtl="0" algn="l">
              <a:lnSpc>
                <a:spcPct val="100000"/>
              </a:lnSpc>
              <a:spcBef>
                <a:spcPts val="520"/>
              </a:spcBef>
              <a:spcAft>
                <a:spcPts val="0"/>
              </a:spcAft>
              <a:buSzPts val="2470"/>
              <a:buNone/>
            </a:pPr>
            <a:r>
              <a:t/>
            </a:r>
            <a:endParaRPr/>
          </a:p>
        </p:txBody>
      </p:sp>
      <p:sp>
        <p:nvSpPr>
          <p:cNvPr id="3296" name="Google Shape;3296;p396"/>
          <p:cNvSpPr txBox="1"/>
          <p:nvPr>
            <p:ph type="title"/>
          </p:nvPr>
        </p:nvSpPr>
        <p:spPr>
          <a:xfrm>
            <a:off x="381000" y="68580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sz="4000"/>
              <a:t>Software products vs. other products</a:t>
            </a:r>
            <a:endParaRPr sz="4000"/>
          </a:p>
        </p:txBody>
      </p:sp>
    </p:spTree>
  </p:cSld>
  <p:clrMapOvr>
    <a:masterClrMapping/>
  </p:clrMapOvr>
</p:sld>
</file>

<file path=ppt/slides/slide3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0" name="Shape 3300"/>
        <p:cNvGrpSpPr/>
        <p:nvPr/>
      </p:nvGrpSpPr>
      <p:grpSpPr>
        <a:xfrm>
          <a:off x="0" y="0"/>
          <a:ext cx="0" cy="0"/>
          <a:chOff x="0" y="0"/>
          <a:chExt cx="0" cy="0"/>
        </a:xfrm>
      </p:grpSpPr>
      <p:sp>
        <p:nvSpPr>
          <p:cNvPr id="3301" name="Google Shape;3301;p397"/>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sz="3600"/>
              <a:t>Need for obtaining ISO 9000 certification</a:t>
            </a:r>
            <a:endParaRPr sz="3600"/>
          </a:p>
        </p:txBody>
      </p:sp>
      <p:sp>
        <p:nvSpPr>
          <p:cNvPr id="3302" name="Google Shape;3302;p397"/>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116204" lvl="0" marL="273050" rtl="0" algn="l">
              <a:lnSpc>
                <a:spcPct val="100000"/>
              </a:lnSpc>
              <a:spcBef>
                <a:spcPts val="0"/>
              </a:spcBef>
              <a:spcAft>
                <a:spcPts val="0"/>
              </a:spcAft>
              <a:buSzPts val="2470"/>
              <a:buNone/>
            </a:pPr>
            <a:r>
              <a:t/>
            </a:r>
            <a:endParaRPr/>
          </a:p>
          <a:p>
            <a:pPr indent="-273050" lvl="0" marL="273050" rtl="0" algn="l">
              <a:lnSpc>
                <a:spcPct val="100000"/>
              </a:lnSpc>
              <a:spcBef>
                <a:spcPts val="520"/>
              </a:spcBef>
              <a:spcAft>
                <a:spcPts val="0"/>
              </a:spcAft>
              <a:buSzPts val="2470"/>
              <a:buChar char="⚫"/>
            </a:pPr>
            <a:r>
              <a:rPr lang="en-US"/>
              <a:t>Confidence of customers in an organization increases when organization qualifies for ISO certification. </a:t>
            </a:r>
            <a:endParaRPr/>
          </a:p>
          <a:p>
            <a:pPr indent="-116204" lvl="0" marL="273050" rtl="0" algn="l">
              <a:lnSpc>
                <a:spcPct val="100000"/>
              </a:lnSpc>
              <a:spcBef>
                <a:spcPts val="520"/>
              </a:spcBef>
              <a:spcAft>
                <a:spcPts val="0"/>
              </a:spcAft>
              <a:buSzPts val="2470"/>
              <a:buNone/>
            </a:pPr>
            <a:r>
              <a:t/>
            </a:r>
            <a:endParaRPr/>
          </a:p>
          <a:p>
            <a:pPr indent="-273050" lvl="0" marL="273050" rtl="0" algn="l">
              <a:lnSpc>
                <a:spcPct val="100000"/>
              </a:lnSpc>
              <a:spcBef>
                <a:spcPts val="520"/>
              </a:spcBef>
              <a:spcAft>
                <a:spcPts val="0"/>
              </a:spcAft>
              <a:buSzPts val="2470"/>
              <a:buChar char="⚫"/>
            </a:pPr>
            <a:r>
              <a:rPr lang="en-US"/>
              <a:t>ISO 9000 requires a well-documented software production process to be in place. A well-documented software production process contributes to repeatable and higher quality of the developed software. </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3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6" name="Shape 3306"/>
        <p:cNvGrpSpPr/>
        <p:nvPr/>
      </p:nvGrpSpPr>
      <p:grpSpPr>
        <a:xfrm>
          <a:off x="0" y="0"/>
          <a:ext cx="0" cy="0"/>
          <a:chOff x="0" y="0"/>
          <a:chExt cx="0" cy="0"/>
        </a:xfrm>
      </p:grpSpPr>
      <p:sp>
        <p:nvSpPr>
          <p:cNvPr id="3307" name="Google Shape;3307;p398"/>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sz="3600"/>
              <a:t>Need for obtaining ISO 9000 certification</a:t>
            </a:r>
            <a:endParaRPr sz="3600"/>
          </a:p>
        </p:txBody>
      </p:sp>
      <p:sp>
        <p:nvSpPr>
          <p:cNvPr id="3308" name="Google Shape;3308;p398"/>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116204" lvl="0" marL="273050" rtl="0" algn="l">
              <a:lnSpc>
                <a:spcPct val="100000"/>
              </a:lnSpc>
              <a:spcBef>
                <a:spcPts val="0"/>
              </a:spcBef>
              <a:spcAft>
                <a:spcPts val="0"/>
              </a:spcAft>
              <a:buSzPts val="2470"/>
              <a:buNone/>
            </a:pPr>
            <a:r>
              <a:t/>
            </a:r>
            <a:endParaRPr/>
          </a:p>
          <a:p>
            <a:pPr indent="-273050" lvl="0" marL="273050" rtl="0" algn="l">
              <a:lnSpc>
                <a:spcPct val="100000"/>
              </a:lnSpc>
              <a:spcBef>
                <a:spcPts val="520"/>
              </a:spcBef>
              <a:spcAft>
                <a:spcPts val="0"/>
              </a:spcAft>
              <a:buSzPts val="2470"/>
              <a:buChar char="⚫"/>
            </a:pPr>
            <a:r>
              <a:rPr lang="en-US"/>
              <a:t>ISO 9000 makes the development process focused, efficient, and cost-effective. </a:t>
            </a:r>
            <a:endParaRPr/>
          </a:p>
          <a:p>
            <a:pPr indent="-116204" lvl="0" marL="273050" rtl="0" algn="l">
              <a:lnSpc>
                <a:spcPct val="100000"/>
              </a:lnSpc>
              <a:spcBef>
                <a:spcPts val="520"/>
              </a:spcBef>
              <a:spcAft>
                <a:spcPts val="0"/>
              </a:spcAft>
              <a:buSzPts val="2470"/>
              <a:buNone/>
            </a:pPr>
            <a:r>
              <a:t/>
            </a:r>
            <a:endParaRPr/>
          </a:p>
          <a:p>
            <a:pPr indent="-273050" lvl="0" marL="273050" rtl="0" algn="l">
              <a:lnSpc>
                <a:spcPct val="100000"/>
              </a:lnSpc>
              <a:spcBef>
                <a:spcPts val="520"/>
              </a:spcBef>
              <a:spcAft>
                <a:spcPts val="0"/>
              </a:spcAft>
              <a:buSzPts val="2470"/>
              <a:buChar char="⚫"/>
            </a:pPr>
            <a:r>
              <a:rPr lang="en-US"/>
              <a:t>ISO 9000 certification points out the weak points of an organization and recommends remedial action. </a:t>
            </a:r>
            <a:endParaRPr/>
          </a:p>
          <a:p>
            <a:pPr indent="-273050" lvl="0" marL="273050" rtl="0" algn="l">
              <a:lnSpc>
                <a:spcPct val="100000"/>
              </a:lnSpc>
              <a:spcBef>
                <a:spcPts val="520"/>
              </a:spcBef>
              <a:spcAft>
                <a:spcPts val="0"/>
              </a:spcAft>
              <a:buSzPts val="2470"/>
              <a:buNone/>
            </a:pPr>
            <a:r>
              <a:t/>
            </a:r>
            <a:endParaRPr/>
          </a:p>
          <a:p>
            <a:pPr indent="-273050" lvl="0" marL="273050" rtl="0" algn="l">
              <a:lnSpc>
                <a:spcPct val="100000"/>
              </a:lnSpc>
              <a:spcBef>
                <a:spcPts val="520"/>
              </a:spcBef>
              <a:spcAft>
                <a:spcPts val="0"/>
              </a:spcAft>
              <a:buSzPts val="2470"/>
              <a:buChar char="⚫"/>
            </a:pPr>
            <a:r>
              <a:rPr lang="en-US"/>
              <a:t>ISO 9000 sets the basic framework for the development of an optimal process and Total Quality Management (TQM). </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3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2" name="Shape 3312"/>
        <p:cNvGrpSpPr/>
        <p:nvPr/>
      </p:nvGrpSpPr>
      <p:grpSpPr>
        <a:xfrm>
          <a:off x="0" y="0"/>
          <a:ext cx="0" cy="0"/>
          <a:chOff x="0" y="0"/>
          <a:chExt cx="0" cy="0"/>
        </a:xfrm>
      </p:grpSpPr>
      <p:sp>
        <p:nvSpPr>
          <p:cNvPr id="3313" name="Google Shape;3313;p399"/>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sz="4400"/>
              <a:t>Summary of ISO 9001 certification</a:t>
            </a:r>
            <a:endParaRPr sz="4400"/>
          </a:p>
        </p:txBody>
      </p:sp>
      <p:sp>
        <p:nvSpPr>
          <p:cNvPr id="3314" name="Google Shape;3314;p399"/>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b="1" lang="en-US"/>
              <a:t>Management Responsibility (4.1)</a:t>
            </a:r>
            <a:endParaRPr/>
          </a:p>
          <a:p>
            <a:pPr indent="-273050" lvl="0" marL="273050" rtl="0" algn="l">
              <a:lnSpc>
                <a:spcPct val="100000"/>
              </a:lnSpc>
              <a:spcBef>
                <a:spcPts val="520"/>
              </a:spcBef>
              <a:spcAft>
                <a:spcPts val="0"/>
              </a:spcAft>
              <a:buSzPts val="2470"/>
              <a:buChar char="⚫"/>
            </a:pPr>
            <a:r>
              <a:rPr b="1" lang="en-US"/>
              <a:t>Quality System (4.2)</a:t>
            </a:r>
            <a:endParaRPr/>
          </a:p>
          <a:p>
            <a:pPr indent="-273050" lvl="0" marL="273050" rtl="0" algn="l">
              <a:lnSpc>
                <a:spcPct val="100000"/>
              </a:lnSpc>
              <a:spcBef>
                <a:spcPts val="520"/>
              </a:spcBef>
              <a:spcAft>
                <a:spcPts val="0"/>
              </a:spcAft>
              <a:buSzPts val="2470"/>
              <a:buChar char="⚫"/>
            </a:pPr>
            <a:r>
              <a:rPr b="1" lang="en-US"/>
              <a:t>Contract Reviews (4.3)</a:t>
            </a:r>
            <a:endParaRPr/>
          </a:p>
          <a:p>
            <a:pPr indent="-273050" lvl="0" marL="273050" rtl="0" algn="l">
              <a:lnSpc>
                <a:spcPct val="100000"/>
              </a:lnSpc>
              <a:spcBef>
                <a:spcPts val="520"/>
              </a:spcBef>
              <a:spcAft>
                <a:spcPts val="0"/>
              </a:spcAft>
              <a:buSzPts val="2470"/>
              <a:buChar char="⚫"/>
            </a:pPr>
            <a:r>
              <a:rPr b="1" lang="en-US"/>
              <a:t>Design Control (4.4)</a:t>
            </a:r>
            <a:endParaRPr/>
          </a:p>
          <a:p>
            <a:pPr indent="-273050" lvl="0" marL="273050" rtl="0" algn="l">
              <a:lnSpc>
                <a:spcPct val="100000"/>
              </a:lnSpc>
              <a:spcBef>
                <a:spcPts val="520"/>
              </a:spcBef>
              <a:spcAft>
                <a:spcPts val="0"/>
              </a:spcAft>
              <a:buSzPts val="2470"/>
              <a:buChar char="⚫"/>
            </a:pPr>
            <a:r>
              <a:rPr b="1" lang="en-US"/>
              <a:t>Document Control (4.5)</a:t>
            </a:r>
            <a:endParaRPr/>
          </a:p>
          <a:p>
            <a:pPr indent="-273050" lvl="0" marL="273050" rtl="0" algn="l">
              <a:lnSpc>
                <a:spcPct val="100000"/>
              </a:lnSpc>
              <a:spcBef>
                <a:spcPts val="520"/>
              </a:spcBef>
              <a:spcAft>
                <a:spcPts val="0"/>
              </a:spcAft>
              <a:buSzPts val="2470"/>
              <a:buChar char="⚫"/>
            </a:pPr>
            <a:r>
              <a:rPr b="1" lang="en-US"/>
              <a:t>Purchasing (4.6)</a:t>
            </a:r>
            <a:endParaRPr/>
          </a:p>
          <a:p>
            <a:pPr indent="-273050" lvl="0" marL="273050" rtl="0" algn="l">
              <a:lnSpc>
                <a:spcPct val="100000"/>
              </a:lnSpc>
              <a:spcBef>
                <a:spcPts val="520"/>
              </a:spcBef>
              <a:spcAft>
                <a:spcPts val="0"/>
              </a:spcAft>
              <a:buSzPts val="2470"/>
              <a:buChar char="⚫"/>
            </a:pPr>
            <a:r>
              <a:rPr b="1" lang="en-US"/>
              <a:t>Purchaser Supplied Product (4.7)</a:t>
            </a:r>
            <a:endParaRPr/>
          </a:p>
          <a:p>
            <a:pPr indent="-273050" lvl="0" marL="273050" rtl="0" algn="l">
              <a:lnSpc>
                <a:spcPct val="100000"/>
              </a:lnSpc>
              <a:spcBef>
                <a:spcPts val="520"/>
              </a:spcBef>
              <a:spcAft>
                <a:spcPts val="0"/>
              </a:spcAft>
              <a:buSzPts val="2470"/>
              <a:buChar char="⚫"/>
            </a:pPr>
            <a:r>
              <a:rPr b="1" lang="en-US"/>
              <a:t>Product Identification (4.8)</a:t>
            </a:r>
            <a:endParaRPr/>
          </a:p>
          <a:p>
            <a:pPr indent="-273050" lvl="0" marL="273050" rtl="0" algn="l">
              <a:lnSpc>
                <a:spcPct val="100000"/>
              </a:lnSpc>
              <a:spcBef>
                <a:spcPts val="520"/>
              </a:spcBef>
              <a:spcAft>
                <a:spcPts val="0"/>
              </a:spcAft>
              <a:buSzPts val="2470"/>
              <a:buChar char="⚫"/>
            </a:pPr>
            <a:r>
              <a:rPr b="1" lang="en-US"/>
              <a:t>Process Control (4.9)</a:t>
            </a:r>
            <a:endParaRPr/>
          </a:p>
        </p:txBody>
      </p:sp>
    </p:spTree>
  </p:cSld>
  <p:clrMapOvr>
    <a:masterClrMapping/>
  </p:clrMapOvr>
</p:sld>
</file>

<file path=ppt/slides/slide3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8" name="Shape 3318"/>
        <p:cNvGrpSpPr/>
        <p:nvPr/>
      </p:nvGrpSpPr>
      <p:grpSpPr>
        <a:xfrm>
          <a:off x="0" y="0"/>
          <a:ext cx="0" cy="0"/>
          <a:chOff x="0" y="0"/>
          <a:chExt cx="0" cy="0"/>
        </a:xfrm>
      </p:grpSpPr>
      <p:sp>
        <p:nvSpPr>
          <p:cNvPr id="3319" name="Google Shape;3319;p400"/>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sz="4400"/>
              <a:t>Summary of ISO 9001 certification</a:t>
            </a:r>
            <a:endParaRPr sz="4400"/>
          </a:p>
        </p:txBody>
      </p:sp>
      <p:sp>
        <p:nvSpPr>
          <p:cNvPr id="3320" name="Google Shape;3320;p400"/>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b="1" lang="en-US"/>
              <a:t>Inspection and Testing (4.10)</a:t>
            </a:r>
            <a:endParaRPr/>
          </a:p>
          <a:p>
            <a:pPr indent="-273050" lvl="0" marL="273050" rtl="0" algn="l">
              <a:lnSpc>
                <a:spcPct val="100000"/>
              </a:lnSpc>
              <a:spcBef>
                <a:spcPts val="520"/>
              </a:spcBef>
              <a:spcAft>
                <a:spcPts val="0"/>
              </a:spcAft>
              <a:buSzPts val="2470"/>
              <a:buChar char="⚫"/>
            </a:pPr>
            <a:r>
              <a:rPr b="1" lang="en-US"/>
              <a:t>Inspection, Measuring and Test Equipment (4.11)</a:t>
            </a:r>
            <a:endParaRPr/>
          </a:p>
          <a:p>
            <a:pPr indent="-273050" lvl="0" marL="273050" rtl="0" algn="l">
              <a:lnSpc>
                <a:spcPct val="100000"/>
              </a:lnSpc>
              <a:spcBef>
                <a:spcPts val="520"/>
              </a:spcBef>
              <a:spcAft>
                <a:spcPts val="0"/>
              </a:spcAft>
              <a:buSzPts val="2470"/>
              <a:buChar char="⚫"/>
            </a:pPr>
            <a:r>
              <a:rPr b="1" lang="en-US"/>
              <a:t>Inspection and Test Status (4.12)</a:t>
            </a:r>
            <a:endParaRPr/>
          </a:p>
          <a:p>
            <a:pPr indent="-273050" lvl="0" marL="273050" rtl="0" algn="l">
              <a:lnSpc>
                <a:spcPct val="100000"/>
              </a:lnSpc>
              <a:spcBef>
                <a:spcPts val="520"/>
              </a:spcBef>
              <a:spcAft>
                <a:spcPts val="0"/>
              </a:spcAft>
              <a:buSzPts val="2470"/>
              <a:buChar char="⚫"/>
            </a:pPr>
            <a:r>
              <a:rPr b="1" lang="en-US"/>
              <a:t>Control of Nonconforming Product (4.13)</a:t>
            </a:r>
            <a:endParaRPr/>
          </a:p>
          <a:p>
            <a:pPr indent="-273050" lvl="0" marL="273050" rtl="0" algn="l">
              <a:lnSpc>
                <a:spcPct val="100000"/>
              </a:lnSpc>
              <a:spcBef>
                <a:spcPts val="520"/>
              </a:spcBef>
              <a:spcAft>
                <a:spcPts val="0"/>
              </a:spcAft>
              <a:buSzPts val="2470"/>
              <a:buChar char="⚫"/>
            </a:pPr>
            <a:r>
              <a:rPr b="1" lang="en-US"/>
              <a:t>Corrective Action (4.14)</a:t>
            </a:r>
            <a:endParaRPr/>
          </a:p>
          <a:p>
            <a:pPr indent="-273050" lvl="0" marL="273050" rtl="0" algn="l">
              <a:lnSpc>
                <a:spcPct val="100000"/>
              </a:lnSpc>
              <a:spcBef>
                <a:spcPts val="520"/>
              </a:spcBef>
              <a:spcAft>
                <a:spcPts val="0"/>
              </a:spcAft>
              <a:buSzPts val="2470"/>
              <a:buChar char="⚫"/>
            </a:pPr>
            <a:r>
              <a:rPr b="1" lang="en-US"/>
              <a:t>Handling, (4.15)</a:t>
            </a:r>
            <a:endParaRPr/>
          </a:p>
          <a:p>
            <a:pPr indent="-273050" lvl="0" marL="273050" rtl="0" algn="l">
              <a:lnSpc>
                <a:spcPct val="100000"/>
              </a:lnSpc>
              <a:spcBef>
                <a:spcPts val="520"/>
              </a:spcBef>
              <a:spcAft>
                <a:spcPts val="0"/>
              </a:spcAft>
              <a:buSzPts val="2470"/>
              <a:buChar char="⚫"/>
            </a:pPr>
            <a:r>
              <a:rPr b="1" lang="en-US"/>
              <a:t>Quality records (4.16)</a:t>
            </a:r>
            <a:endParaRPr/>
          </a:p>
          <a:p>
            <a:pPr indent="-273050" lvl="0" marL="273050" rtl="0" algn="l">
              <a:lnSpc>
                <a:spcPct val="100000"/>
              </a:lnSpc>
              <a:spcBef>
                <a:spcPts val="520"/>
              </a:spcBef>
              <a:spcAft>
                <a:spcPts val="0"/>
              </a:spcAft>
              <a:buSzPts val="2470"/>
              <a:buChar char="⚫"/>
            </a:pPr>
            <a:r>
              <a:rPr b="1" lang="en-US"/>
              <a:t>Quality Audits (4.17)</a:t>
            </a:r>
            <a:endParaRPr/>
          </a:p>
          <a:p>
            <a:pPr indent="-273050" lvl="0" marL="273050" rtl="0" algn="l">
              <a:lnSpc>
                <a:spcPct val="100000"/>
              </a:lnSpc>
              <a:spcBef>
                <a:spcPts val="520"/>
              </a:spcBef>
              <a:spcAft>
                <a:spcPts val="0"/>
              </a:spcAft>
              <a:buSzPts val="2470"/>
              <a:buChar char="⚫"/>
            </a:pPr>
            <a:r>
              <a:rPr b="1" lang="en-US"/>
              <a:t>Training (4.18)</a:t>
            </a:r>
            <a:endParaRPr/>
          </a:p>
        </p:txBody>
      </p:sp>
    </p:spTree>
  </p:cSld>
  <p:clrMapOvr>
    <a:masterClrMapping/>
  </p:clrMapOvr>
</p:sld>
</file>

<file path=ppt/slides/slide3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4" name="Shape 3324"/>
        <p:cNvGrpSpPr/>
        <p:nvPr/>
      </p:nvGrpSpPr>
      <p:grpSpPr>
        <a:xfrm>
          <a:off x="0" y="0"/>
          <a:ext cx="0" cy="0"/>
          <a:chOff x="0" y="0"/>
          <a:chExt cx="0" cy="0"/>
        </a:xfrm>
      </p:grpSpPr>
      <p:sp>
        <p:nvSpPr>
          <p:cNvPr id="3325" name="Google Shape;3325;p401"/>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sz="3600"/>
              <a:t>Salient features of ISO 9001 certification</a:t>
            </a:r>
            <a:endParaRPr sz="3600"/>
          </a:p>
        </p:txBody>
      </p:sp>
      <p:sp>
        <p:nvSpPr>
          <p:cNvPr id="3326" name="Google Shape;3326;p401"/>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116204" lvl="0" marL="273050" rtl="0" algn="l">
              <a:lnSpc>
                <a:spcPct val="100000"/>
              </a:lnSpc>
              <a:spcBef>
                <a:spcPts val="0"/>
              </a:spcBef>
              <a:spcAft>
                <a:spcPts val="0"/>
              </a:spcAft>
              <a:buSzPts val="2470"/>
              <a:buNone/>
            </a:pPr>
            <a:r>
              <a:t/>
            </a:r>
            <a:endParaRPr/>
          </a:p>
          <a:p>
            <a:pPr indent="-273050" lvl="0" marL="273050" rtl="0" algn="l">
              <a:lnSpc>
                <a:spcPct val="100000"/>
              </a:lnSpc>
              <a:spcBef>
                <a:spcPts val="520"/>
              </a:spcBef>
              <a:spcAft>
                <a:spcPts val="0"/>
              </a:spcAft>
              <a:buSzPts val="2470"/>
              <a:buChar char="⚫"/>
            </a:pPr>
            <a:r>
              <a:rPr lang="en-US"/>
              <a:t>All documents concerned with the development of a software product should be properly managed, authorized, and controlled. This requires a configuration management system to be in place. </a:t>
            </a:r>
            <a:endParaRPr/>
          </a:p>
          <a:p>
            <a:pPr indent="-116204" lvl="0" marL="273050" rtl="0" algn="l">
              <a:lnSpc>
                <a:spcPct val="100000"/>
              </a:lnSpc>
              <a:spcBef>
                <a:spcPts val="520"/>
              </a:spcBef>
              <a:spcAft>
                <a:spcPts val="0"/>
              </a:spcAft>
              <a:buSzPts val="2470"/>
              <a:buNone/>
            </a:pPr>
            <a:r>
              <a:t/>
            </a:r>
            <a:endParaRPr/>
          </a:p>
          <a:p>
            <a:pPr indent="-116204" lvl="0" marL="273050" rtl="0" algn="l">
              <a:lnSpc>
                <a:spcPct val="100000"/>
              </a:lnSpc>
              <a:spcBef>
                <a:spcPts val="520"/>
              </a:spcBef>
              <a:spcAft>
                <a:spcPts val="0"/>
              </a:spcAft>
              <a:buSzPts val="2470"/>
              <a:buNone/>
            </a:pPr>
            <a:r>
              <a:t/>
            </a:r>
            <a:endParaRPr/>
          </a:p>
          <a:p>
            <a:pPr indent="-273050" lvl="0" marL="273050" rtl="0" algn="l">
              <a:lnSpc>
                <a:spcPct val="100000"/>
              </a:lnSpc>
              <a:spcBef>
                <a:spcPts val="520"/>
              </a:spcBef>
              <a:spcAft>
                <a:spcPts val="0"/>
              </a:spcAft>
              <a:buSzPts val="2470"/>
              <a:buChar char="⚫"/>
            </a:pPr>
            <a:r>
              <a:rPr lang="en-US"/>
              <a:t>Proper plans should be prepared and then progress against these plans should be monitored. </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3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0" name="Shape 3330"/>
        <p:cNvGrpSpPr/>
        <p:nvPr/>
      </p:nvGrpSpPr>
      <p:grpSpPr>
        <a:xfrm>
          <a:off x="0" y="0"/>
          <a:ext cx="0" cy="0"/>
          <a:chOff x="0" y="0"/>
          <a:chExt cx="0" cy="0"/>
        </a:xfrm>
      </p:grpSpPr>
      <p:sp>
        <p:nvSpPr>
          <p:cNvPr id="3331" name="Google Shape;3331;p402"/>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sz="3600"/>
              <a:t>Salient features of ISO 9001 certification</a:t>
            </a:r>
            <a:endParaRPr sz="3600"/>
          </a:p>
        </p:txBody>
      </p:sp>
      <p:sp>
        <p:nvSpPr>
          <p:cNvPr id="3332" name="Google Shape;3332;p402"/>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116204" lvl="0" marL="273050" rtl="0" algn="l">
              <a:lnSpc>
                <a:spcPct val="100000"/>
              </a:lnSpc>
              <a:spcBef>
                <a:spcPts val="0"/>
              </a:spcBef>
              <a:spcAft>
                <a:spcPts val="0"/>
              </a:spcAft>
              <a:buSzPts val="2470"/>
              <a:buNone/>
            </a:pPr>
            <a:r>
              <a:t/>
            </a:r>
            <a:endParaRPr/>
          </a:p>
          <a:p>
            <a:pPr indent="-273050" lvl="0" marL="273050" rtl="0" algn="l">
              <a:lnSpc>
                <a:spcPct val="100000"/>
              </a:lnSpc>
              <a:spcBef>
                <a:spcPts val="520"/>
              </a:spcBef>
              <a:spcAft>
                <a:spcPts val="0"/>
              </a:spcAft>
              <a:buSzPts val="2470"/>
              <a:buChar char="⚫"/>
            </a:pPr>
            <a:r>
              <a:rPr lang="en-US"/>
              <a:t>Important documents should be independently checked and reviewed for effectiveness and correctness. </a:t>
            </a:r>
            <a:endParaRPr/>
          </a:p>
          <a:p>
            <a:pPr indent="-273050" lvl="0" marL="273050" rtl="0" algn="l">
              <a:lnSpc>
                <a:spcPct val="100000"/>
              </a:lnSpc>
              <a:spcBef>
                <a:spcPts val="520"/>
              </a:spcBef>
              <a:spcAft>
                <a:spcPts val="0"/>
              </a:spcAft>
              <a:buSzPts val="2470"/>
              <a:buChar char="⚫"/>
            </a:pPr>
            <a:r>
              <a:rPr lang="en-US"/>
              <a:t> The product should be tested against specification. </a:t>
            </a:r>
            <a:endParaRPr/>
          </a:p>
          <a:p>
            <a:pPr indent="-273050" lvl="0" marL="273050" rtl="0" algn="l">
              <a:lnSpc>
                <a:spcPct val="100000"/>
              </a:lnSpc>
              <a:spcBef>
                <a:spcPts val="520"/>
              </a:spcBef>
              <a:spcAft>
                <a:spcPts val="0"/>
              </a:spcAft>
              <a:buSzPts val="2470"/>
              <a:buChar char="⚫"/>
            </a:pPr>
            <a:r>
              <a:rPr lang="en-US"/>
              <a:t> Several organizational aspects should be addressed e.g., management reporting of the quality team. </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3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6" name="Shape 3336"/>
        <p:cNvGrpSpPr/>
        <p:nvPr/>
      </p:nvGrpSpPr>
      <p:grpSpPr>
        <a:xfrm>
          <a:off x="0" y="0"/>
          <a:ext cx="0" cy="0"/>
          <a:chOff x="0" y="0"/>
          <a:chExt cx="0" cy="0"/>
        </a:xfrm>
      </p:grpSpPr>
      <p:sp>
        <p:nvSpPr>
          <p:cNvPr id="3337" name="Google Shape;3337;p403"/>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sz="4000"/>
              <a:t>Shortcomings of ISO 9000 certification </a:t>
            </a:r>
            <a:endParaRPr sz="4000"/>
          </a:p>
        </p:txBody>
      </p:sp>
      <p:sp>
        <p:nvSpPr>
          <p:cNvPr id="3338" name="Google Shape;3338;p403"/>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116204" lvl="0" marL="273050" rtl="0" algn="l">
              <a:lnSpc>
                <a:spcPct val="100000"/>
              </a:lnSpc>
              <a:spcBef>
                <a:spcPts val="0"/>
              </a:spcBef>
              <a:spcAft>
                <a:spcPts val="0"/>
              </a:spcAft>
              <a:buSzPts val="2470"/>
              <a:buNone/>
            </a:pPr>
            <a:r>
              <a:t/>
            </a:r>
            <a:endParaRPr/>
          </a:p>
          <a:p>
            <a:pPr indent="-273050" lvl="0" marL="273050" rtl="0" algn="l">
              <a:lnSpc>
                <a:spcPct val="100000"/>
              </a:lnSpc>
              <a:spcBef>
                <a:spcPts val="520"/>
              </a:spcBef>
              <a:spcAft>
                <a:spcPts val="0"/>
              </a:spcAft>
              <a:buSzPts val="2470"/>
              <a:buChar char="⚫"/>
            </a:pPr>
            <a:r>
              <a:rPr lang="en-US"/>
              <a:t>ISO 9000 requires a software production process to be adhered to but does not guarantee the process to be of high quality. It also does not give any guideline for defining an appropriate process. </a:t>
            </a:r>
            <a:endParaRPr/>
          </a:p>
          <a:p>
            <a:pPr indent="-273050" lvl="0" marL="273050" rtl="0" algn="l">
              <a:lnSpc>
                <a:spcPct val="100000"/>
              </a:lnSpc>
              <a:spcBef>
                <a:spcPts val="520"/>
              </a:spcBef>
              <a:spcAft>
                <a:spcPts val="0"/>
              </a:spcAft>
              <a:buSzPts val="2470"/>
              <a:buChar char="⚫"/>
            </a:pPr>
            <a:r>
              <a:rPr lang="en-US"/>
              <a:t>ISO 9000 certification process is not fool-proof and no international accreditation agency exists. Therefore it is likely that variations in the norms of awarding certificates can exist among the different accreditation agencies and also among the registrars. </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3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2" name="Shape 3342"/>
        <p:cNvGrpSpPr/>
        <p:nvPr/>
      </p:nvGrpSpPr>
      <p:grpSpPr>
        <a:xfrm>
          <a:off x="0" y="0"/>
          <a:ext cx="0" cy="0"/>
          <a:chOff x="0" y="0"/>
          <a:chExt cx="0" cy="0"/>
        </a:xfrm>
      </p:grpSpPr>
      <p:sp>
        <p:nvSpPr>
          <p:cNvPr id="3343" name="Google Shape;3343;p404"/>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sz="4000"/>
              <a:t>Shortcomings of ISO 9000 certification </a:t>
            </a:r>
            <a:endParaRPr sz="4000"/>
          </a:p>
        </p:txBody>
      </p:sp>
      <p:sp>
        <p:nvSpPr>
          <p:cNvPr id="3344" name="Google Shape;3344;p404"/>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1900"/>
              <a:buChar char="⚫"/>
            </a:pPr>
            <a:r>
              <a:rPr lang="en-US" sz="2000"/>
              <a:t>ISO 9000 does not automatically lead to continuous process improvement, i.e. does not automatically lead to TQM. </a:t>
            </a:r>
            <a:endParaRPr/>
          </a:p>
          <a:p>
            <a:pPr indent="-152400" lvl="0" marL="273050" rtl="0" algn="l">
              <a:lnSpc>
                <a:spcPct val="100000"/>
              </a:lnSpc>
              <a:spcBef>
                <a:spcPts val="400"/>
              </a:spcBef>
              <a:spcAft>
                <a:spcPts val="0"/>
              </a:spcAft>
              <a:buSzPts val="1900"/>
              <a:buNone/>
            </a:pPr>
            <a:r>
              <a:t/>
            </a:r>
            <a:endParaRPr sz="2000"/>
          </a:p>
          <a:p>
            <a:pPr indent="-273050" lvl="0" marL="273050" rtl="0" algn="l">
              <a:lnSpc>
                <a:spcPct val="100000"/>
              </a:lnSpc>
              <a:spcBef>
                <a:spcPts val="520"/>
              </a:spcBef>
              <a:spcAft>
                <a:spcPts val="0"/>
              </a:spcAft>
              <a:buSzPts val="1900"/>
              <a:buChar char="⚫"/>
            </a:pPr>
            <a:r>
              <a:rPr lang="en-US" sz="2000"/>
              <a:t>Software development is a creative process and individual skills and experience are important.</a:t>
            </a:r>
            <a:r>
              <a:rPr lang="en-US"/>
              <a:t> </a:t>
            </a:r>
            <a:endParaRPr/>
          </a:p>
          <a:p>
            <a:pPr indent="-116204" lvl="0" marL="273050" rtl="0" algn="l">
              <a:lnSpc>
                <a:spcPct val="100000"/>
              </a:lnSpc>
              <a:spcBef>
                <a:spcPts val="520"/>
              </a:spcBef>
              <a:spcAft>
                <a:spcPts val="0"/>
              </a:spcAft>
              <a:buSzPts val="2470"/>
              <a:buNone/>
            </a:pPr>
            <a:r>
              <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3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8" name="Shape 3348"/>
        <p:cNvGrpSpPr/>
        <p:nvPr/>
      </p:nvGrpSpPr>
      <p:grpSpPr>
        <a:xfrm>
          <a:off x="0" y="0"/>
          <a:ext cx="0" cy="0"/>
          <a:chOff x="0" y="0"/>
          <a:chExt cx="0" cy="0"/>
        </a:xfrm>
      </p:grpSpPr>
      <p:sp>
        <p:nvSpPr>
          <p:cNvPr id="3349" name="Google Shape;3349;p405"/>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CASE tool and its scope </a:t>
            </a:r>
            <a:endParaRPr/>
          </a:p>
        </p:txBody>
      </p:sp>
      <p:sp>
        <p:nvSpPr>
          <p:cNvPr id="3350" name="Google Shape;3350;p405"/>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A CASE (Computer Aided Software Engineering) tool is a generic term used to denote any form of automated support for software engineering. </a:t>
            </a:r>
            <a:endParaRPr/>
          </a:p>
          <a:p>
            <a:pPr indent="-273050" lvl="0" marL="273050" rtl="0" algn="l">
              <a:lnSpc>
                <a:spcPct val="100000"/>
              </a:lnSpc>
              <a:spcBef>
                <a:spcPts val="520"/>
              </a:spcBef>
              <a:spcAft>
                <a:spcPts val="0"/>
              </a:spcAft>
              <a:buSzPts val="2470"/>
              <a:buChar char="⚫"/>
            </a:pPr>
            <a:r>
              <a:rPr lang="en-US"/>
              <a:t>Many CASE tools are available. Some of these CASE tools assist in phase related tasks such as specification, structured analysis, design, coding, testing, etc.; and others to non-phase activities such as project management and configuration management.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64"/>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Shortcoming Of WM…</a:t>
            </a:r>
            <a:endParaRPr/>
          </a:p>
        </p:txBody>
      </p:sp>
      <p:sp>
        <p:nvSpPr>
          <p:cNvPr id="506" name="Google Shape;506;p64"/>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Requirement change with time during project life cycle itself…</a:t>
            </a:r>
            <a:endParaRPr/>
          </a:p>
          <a:p>
            <a:pPr indent="-246062" lvl="1" marL="639763" rtl="0" algn="l">
              <a:lnSpc>
                <a:spcPct val="100000"/>
              </a:lnSpc>
              <a:spcBef>
                <a:spcPts val="480"/>
              </a:spcBef>
              <a:spcAft>
                <a:spcPts val="0"/>
              </a:spcAft>
              <a:buSzPts val="2040"/>
              <a:buChar char="⚫"/>
            </a:pPr>
            <a:r>
              <a:rPr lang="en-US"/>
              <a:t>User may find solution of little use</a:t>
            </a:r>
            <a:endParaRPr/>
          </a:p>
          <a:p>
            <a:pPr indent="-246062" lvl="1" marL="639763" rtl="0" algn="l">
              <a:lnSpc>
                <a:spcPct val="100000"/>
              </a:lnSpc>
              <a:spcBef>
                <a:spcPts val="480"/>
              </a:spcBef>
              <a:spcAft>
                <a:spcPts val="0"/>
              </a:spcAft>
              <a:buSzPts val="2040"/>
              <a:buChar char="⚫"/>
            </a:pPr>
            <a:r>
              <a:rPr lang="en-US"/>
              <a:t>Better to develop in parts in smaller increments</a:t>
            </a:r>
            <a:endParaRPr/>
          </a:p>
          <a:p>
            <a:pPr indent="-246062" lvl="1" marL="639763" rtl="0" algn="l">
              <a:lnSpc>
                <a:spcPct val="100000"/>
              </a:lnSpc>
              <a:spcBef>
                <a:spcPts val="480"/>
              </a:spcBef>
              <a:spcAft>
                <a:spcPts val="0"/>
              </a:spcAft>
              <a:buSzPts val="2040"/>
              <a:buChar char="⚫"/>
            </a:pPr>
            <a:r>
              <a:rPr lang="en-US"/>
              <a:t>This is common for packages, System software</a:t>
            </a:r>
            <a:endParaRPr/>
          </a:p>
          <a:p>
            <a:pPr indent="-273050" lvl="0" marL="273050" rtl="0" algn="l">
              <a:lnSpc>
                <a:spcPct val="100000"/>
              </a:lnSpc>
              <a:spcBef>
                <a:spcPts val="520"/>
              </a:spcBef>
              <a:spcAft>
                <a:spcPts val="0"/>
              </a:spcAft>
              <a:buSzPts val="2470"/>
              <a:buChar char="⚫"/>
            </a:pPr>
            <a:r>
              <a:rPr lang="en-US"/>
              <a:t>Consider documentation heavy: so much documentation may not be required for all types of project.</a:t>
            </a:r>
            <a:endParaRPr/>
          </a:p>
          <a:p>
            <a:pPr indent="-116204" lvl="0" marL="273050" rtl="0" algn="l">
              <a:lnSpc>
                <a:spcPct val="100000"/>
              </a:lnSpc>
              <a:spcBef>
                <a:spcPts val="520"/>
              </a:spcBef>
              <a:spcAft>
                <a:spcPts val="0"/>
              </a:spcAft>
              <a:buSzPts val="2470"/>
              <a:buNone/>
            </a:pPr>
            <a:r>
              <a:t/>
            </a:r>
            <a:endParaRPr/>
          </a:p>
        </p:txBody>
      </p:sp>
      <p:pic>
        <p:nvPicPr>
          <p:cNvPr descr="dadar sign..JPG" id="507" name="Google Shape;507;p64"/>
          <p:cNvPicPr preferRelativeResize="0"/>
          <p:nvPr/>
        </p:nvPicPr>
        <p:blipFill rotWithShape="1">
          <a:blip r:embed="rId3">
            <a:alphaModFix/>
          </a:blip>
          <a:srcRect b="0" l="0" r="0" t="0"/>
          <a:stretch/>
        </p:blipFill>
        <p:spPr>
          <a:xfrm>
            <a:off x="7947025" y="6096000"/>
            <a:ext cx="1196975" cy="762000"/>
          </a:xfrm>
          <a:prstGeom prst="rect">
            <a:avLst/>
          </a:prstGeom>
          <a:noFill/>
          <a:ln>
            <a:noFill/>
          </a:ln>
        </p:spPr>
      </p:pic>
    </p:spTree>
  </p:cSld>
  <p:clrMapOvr>
    <a:masterClrMapping/>
  </p:clrMapOvr>
</p:sld>
</file>

<file path=ppt/slides/slide3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4" name="Shape 3354"/>
        <p:cNvGrpSpPr/>
        <p:nvPr/>
      </p:nvGrpSpPr>
      <p:grpSpPr>
        <a:xfrm>
          <a:off x="0" y="0"/>
          <a:ext cx="0" cy="0"/>
          <a:chOff x="0" y="0"/>
          <a:chExt cx="0" cy="0"/>
        </a:xfrm>
      </p:grpSpPr>
      <p:sp>
        <p:nvSpPr>
          <p:cNvPr id="3355" name="Google Shape;3355;p406"/>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Reasons for using CASE tools </a:t>
            </a:r>
            <a:endParaRPr/>
          </a:p>
        </p:txBody>
      </p:sp>
      <p:sp>
        <p:nvSpPr>
          <p:cNvPr id="3356" name="Google Shape;3356;p406"/>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None/>
            </a:pPr>
            <a:r>
              <a:rPr lang="en-US"/>
              <a:t>The primary reasons for using a CASE tool are: </a:t>
            </a:r>
            <a:endParaRPr/>
          </a:p>
          <a:p>
            <a:pPr indent="-116204" lvl="0" marL="273050" rtl="0" algn="l">
              <a:lnSpc>
                <a:spcPct val="100000"/>
              </a:lnSpc>
              <a:spcBef>
                <a:spcPts val="520"/>
              </a:spcBef>
              <a:spcAft>
                <a:spcPts val="0"/>
              </a:spcAft>
              <a:buSzPts val="2470"/>
              <a:buNone/>
            </a:pPr>
            <a:r>
              <a:t/>
            </a:r>
            <a:endParaRPr/>
          </a:p>
          <a:p>
            <a:pPr indent="-273050" lvl="0" marL="273050" rtl="0" algn="l">
              <a:lnSpc>
                <a:spcPct val="100000"/>
              </a:lnSpc>
              <a:spcBef>
                <a:spcPts val="520"/>
              </a:spcBef>
              <a:spcAft>
                <a:spcPts val="0"/>
              </a:spcAft>
              <a:buSzPts val="2470"/>
              <a:buChar char="⚫"/>
            </a:pPr>
            <a:r>
              <a:rPr lang="en-US"/>
              <a:t>To increase productivity </a:t>
            </a:r>
            <a:endParaRPr/>
          </a:p>
          <a:p>
            <a:pPr indent="-116204" lvl="0" marL="273050" rtl="0" algn="l">
              <a:lnSpc>
                <a:spcPct val="100000"/>
              </a:lnSpc>
              <a:spcBef>
                <a:spcPts val="520"/>
              </a:spcBef>
              <a:spcAft>
                <a:spcPts val="0"/>
              </a:spcAft>
              <a:buSzPts val="2470"/>
              <a:buNone/>
            </a:pPr>
            <a:r>
              <a:t/>
            </a:r>
            <a:endParaRPr/>
          </a:p>
          <a:p>
            <a:pPr indent="-273050" lvl="0" marL="273050" rtl="0" algn="l">
              <a:lnSpc>
                <a:spcPct val="100000"/>
              </a:lnSpc>
              <a:spcBef>
                <a:spcPts val="520"/>
              </a:spcBef>
              <a:spcAft>
                <a:spcPts val="0"/>
              </a:spcAft>
              <a:buSzPts val="2470"/>
              <a:buChar char="⚫"/>
            </a:pPr>
            <a:r>
              <a:rPr lang="en-US"/>
              <a:t>To help produce better quality software at lower cost </a:t>
            </a:r>
            <a:endParaRPr/>
          </a:p>
          <a:p>
            <a:pPr indent="-273050" lvl="0" marL="273050" rtl="0" algn="l">
              <a:lnSpc>
                <a:spcPct val="100000"/>
              </a:lnSpc>
              <a:spcBef>
                <a:spcPts val="520"/>
              </a:spcBef>
              <a:spcAft>
                <a:spcPts val="0"/>
              </a:spcAft>
              <a:buSzPts val="2470"/>
              <a:buNone/>
            </a:pPr>
            <a:r>
              <a:t/>
            </a:r>
            <a:endParaRPr/>
          </a:p>
        </p:txBody>
      </p:sp>
    </p:spTree>
  </p:cSld>
  <p:clrMapOvr>
    <a:masterClrMapping/>
  </p:clrMapOvr>
</p:sld>
</file>

<file path=ppt/slides/slide3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0" name="Shape 3360"/>
        <p:cNvGrpSpPr/>
        <p:nvPr/>
      </p:nvGrpSpPr>
      <p:grpSpPr>
        <a:xfrm>
          <a:off x="0" y="0"/>
          <a:ext cx="0" cy="0"/>
          <a:chOff x="0" y="0"/>
          <a:chExt cx="0" cy="0"/>
        </a:xfrm>
      </p:grpSpPr>
      <p:sp>
        <p:nvSpPr>
          <p:cNvPr id="3361" name="Google Shape;3361;p407"/>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CASE environment </a:t>
            </a:r>
            <a:endParaRPr/>
          </a:p>
        </p:txBody>
      </p:sp>
      <p:sp>
        <p:nvSpPr>
          <p:cNvPr id="3362" name="Google Shape;3362;p407"/>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Although individual CASE tools are useful, the true power of a tool set can be realized only when these set of tools are integrated into a common framework or environment. </a:t>
            </a:r>
            <a:endParaRPr/>
          </a:p>
        </p:txBody>
      </p:sp>
    </p:spTree>
  </p:cSld>
  <p:clrMapOvr>
    <a:masterClrMapping/>
  </p:clrMapOvr>
</p:sld>
</file>

<file path=ppt/slides/slide3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6" name="Shape 3366"/>
        <p:cNvGrpSpPr/>
        <p:nvPr/>
      </p:nvGrpSpPr>
      <p:grpSpPr>
        <a:xfrm>
          <a:off x="0" y="0"/>
          <a:ext cx="0" cy="0"/>
          <a:chOff x="0" y="0"/>
          <a:chExt cx="0" cy="0"/>
        </a:xfrm>
      </p:grpSpPr>
      <p:sp>
        <p:nvSpPr>
          <p:cNvPr id="3367" name="Google Shape;3367;p408"/>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t/>
            </a:r>
            <a:endParaRPr/>
          </a:p>
        </p:txBody>
      </p:sp>
      <p:pic>
        <p:nvPicPr>
          <p:cNvPr id="3368" name="Google Shape;3368;p408"/>
          <p:cNvPicPr preferRelativeResize="0"/>
          <p:nvPr>
            <p:ph idx="1" type="body"/>
          </p:nvPr>
        </p:nvPicPr>
        <p:blipFill rotWithShape="1">
          <a:blip r:embed="rId3">
            <a:alphaModFix/>
          </a:blip>
          <a:srcRect b="0" l="0" r="0" t="0"/>
          <a:stretch/>
        </p:blipFill>
        <p:spPr>
          <a:xfrm>
            <a:off x="228600" y="533400"/>
            <a:ext cx="8610600" cy="6019800"/>
          </a:xfrm>
          <a:prstGeom prst="rect">
            <a:avLst/>
          </a:prstGeom>
          <a:noFill/>
          <a:ln>
            <a:noFill/>
          </a:ln>
        </p:spPr>
      </p:pic>
    </p:spTree>
  </p:cSld>
  <p:clrMapOvr>
    <a:masterClrMapping/>
  </p:clrMapOvr>
</p:sld>
</file>

<file path=ppt/slides/slide3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2" name="Shape 3372"/>
        <p:cNvGrpSpPr/>
        <p:nvPr/>
      </p:nvGrpSpPr>
      <p:grpSpPr>
        <a:xfrm>
          <a:off x="0" y="0"/>
          <a:ext cx="0" cy="0"/>
          <a:chOff x="0" y="0"/>
          <a:chExt cx="0" cy="0"/>
        </a:xfrm>
      </p:grpSpPr>
      <p:sp>
        <p:nvSpPr>
          <p:cNvPr id="3373" name="Google Shape;3373;p409"/>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Benefits of CASE </a:t>
            </a:r>
            <a:endParaRPr/>
          </a:p>
        </p:txBody>
      </p:sp>
      <p:sp>
        <p:nvSpPr>
          <p:cNvPr id="3374" name="Google Shape;3374;p409"/>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116204" lvl="0" marL="273050" rtl="0" algn="l">
              <a:lnSpc>
                <a:spcPct val="100000"/>
              </a:lnSpc>
              <a:spcBef>
                <a:spcPts val="0"/>
              </a:spcBef>
              <a:spcAft>
                <a:spcPts val="0"/>
              </a:spcAft>
              <a:buSzPts val="2470"/>
              <a:buNone/>
            </a:pPr>
            <a:r>
              <a:t/>
            </a:r>
            <a:endParaRPr/>
          </a:p>
          <a:p>
            <a:pPr indent="-273050" lvl="0" marL="273050" rtl="0" algn="l">
              <a:lnSpc>
                <a:spcPct val="100000"/>
              </a:lnSpc>
              <a:spcBef>
                <a:spcPts val="520"/>
              </a:spcBef>
              <a:spcAft>
                <a:spcPts val="0"/>
              </a:spcAft>
              <a:buSzPts val="2470"/>
              <a:buChar char="⚫"/>
            </a:pPr>
            <a:r>
              <a:rPr lang="en-US"/>
              <a:t> A key benefit arising out of the use of a CASE environment is cost saving through all development phases. Different studies carry out to measure the impact of CASE put the effort reduction between 30% to 40%. </a:t>
            </a:r>
            <a:endParaRPr/>
          </a:p>
          <a:p>
            <a:pPr indent="-273050" lvl="0" marL="273050" rtl="0" algn="l">
              <a:lnSpc>
                <a:spcPct val="100000"/>
              </a:lnSpc>
              <a:spcBef>
                <a:spcPts val="520"/>
              </a:spcBef>
              <a:spcAft>
                <a:spcPts val="0"/>
              </a:spcAft>
              <a:buSzPts val="2470"/>
              <a:buChar char="⚫"/>
            </a:pPr>
            <a:r>
              <a:rPr lang="en-US"/>
              <a:t>Use of CASE tools leads to considerable improvements to quality. </a:t>
            </a:r>
            <a:endParaRPr/>
          </a:p>
          <a:p>
            <a:pPr indent="-273050" lvl="0" marL="273050" rtl="0" algn="l">
              <a:lnSpc>
                <a:spcPct val="100000"/>
              </a:lnSpc>
              <a:spcBef>
                <a:spcPts val="520"/>
              </a:spcBef>
              <a:spcAft>
                <a:spcPts val="0"/>
              </a:spcAft>
              <a:buSzPts val="2470"/>
              <a:buChar char="⚫"/>
            </a:pPr>
            <a:r>
              <a:rPr lang="en-US"/>
              <a:t>CASE tools help produce high quality and consistent documents. </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3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8" name="Shape 3378"/>
        <p:cNvGrpSpPr/>
        <p:nvPr/>
      </p:nvGrpSpPr>
      <p:grpSpPr>
        <a:xfrm>
          <a:off x="0" y="0"/>
          <a:ext cx="0" cy="0"/>
          <a:chOff x="0" y="0"/>
          <a:chExt cx="0" cy="0"/>
        </a:xfrm>
      </p:grpSpPr>
      <p:sp>
        <p:nvSpPr>
          <p:cNvPr id="3379" name="Google Shape;3379;p410"/>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t/>
            </a:r>
            <a:endParaRPr/>
          </a:p>
        </p:txBody>
      </p:sp>
      <p:sp>
        <p:nvSpPr>
          <p:cNvPr id="3380" name="Google Shape;3380;p410"/>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116204" lvl="0" marL="273050" rtl="0" algn="l">
              <a:lnSpc>
                <a:spcPct val="100000"/>
              </a:lnSpc>
              <a:spcBef>
                <a:spcPts val="0"/>
              </a:spcBef>
              <a:spcAft>
                <a:spcPts val="0"/>
              </a:spcAft>
              <a:buSzPts val="2470"/>
              <a:buNone/>
            </a:pPr>
            <a:r>
              <a:t/>
            </a:r>
            <a:endParaRPr/>
          </a:p>
          <a:p>
            <a:pPr indent="-273050" lvl="0" marL="273050" rtl="0" algn="l">
              <a:lnSpc>
                <a:spcPct val="100000"/>
              </a:lnSpc>
              <a:spcBef>
                <a:spcPts val="520"/>
              </a:spcBef>
              <a:spcAft>
                <a:spcPts val="0"/>
              </a:spcAft>
              <a:buSzPts val="2470"/>
              <a:buChar char="⚫"/>
            </a:pPr>
            <a:r>
              <a:rPr lang="en-US"/>
              <a:t>CASE tools take out most of the drudgery in a software engineer’s work. For example, they need not check meticulously the balancing of the DFDs but can do it effortlessly through the press of a button. </a:t>
            </a:r>
            <a:endParaRPr/>
          </a:p>
          <a:p>
            <a:pPr indent="-116204" lvl="0" marL="273050" rtl="0" algn="l">
              <a:lnSpc>
                <a:spcPct val="100000"/>
              </a:lnSpc>
              <a:spcBef>
                <a:spcPts val="520"/>
              </a:spcBef>
              <a:spcAft>
                <a:spcPts val="0"/>
              </a:spcAft>
              <a:buSzPts val="2470"/>
              <a:buNone/>
            </a:pPr>
            <a:r>
              <a:t/>
            </a:r>
            <a:endParaRPr/>
          </a:p>
          <a:p>
            <a:pPr indent="-273050" lvl="0" marL="273050" rtl="0" algn="l">
              <a:lnSpc>
                <a:spcPct val="100000"/>
              </a:lnSpc>
              <a:spcBef>
                <a:spcPts val="400"/>
              </a:spcBef>
              <a:spcAft>
                <a:spcPts val="0"/>
              </a:spcAft>
              <a:buSzPts val="1900"/>
              <a:buChar char="⚫"/>
            </a:pPr>
            <a:r>
              <a:rPr lang="en-US" sz="2000"/>
              <a:t>CASE tools have led to revolutionary cost saving in software maintenance efforts. This arises not only due to the tremendous value of a CASE environment in traceability and consistency checks, but also due to the systematic information capture during the various phases of software development as a result of adhering to a CASE environment. </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3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4" name="Shape 3384"/>
        <p:cNvGrpSpPr/>
        <p:nvPr/>
      </p:nvGrpSpPr>
      <p:grpSpPr>
        <a:xfrm>
          <a:off x="0" y="0"/>
          <a:ext cx="0" cy="0"/>
          <a:chOff x="0" y="0"/>
          <a:chExt cx="0" cy="0"/>
        </a:xfrm>
      </p:grpSpPr>
      <p:sp>
        <p:nvSpPr>
          <p:cNvPr id="3385" name="Google Shape;3385;p411"/>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t/>
            </a:r>
            <a:endParaRPr/>
          </a:p>
        </p:txBody>
      </p:sp>
      <p:sp>
        <p:nvSpPr>
          <p:cNvPr id="3386" name="Google Shape;3386;p411"/>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116204" lvl="0" marL="273050" rtl="0" algn="l">
              <a:lnSpc>
                <a:spcPct val="100000"/>
              </a:lnSpc>
              <a:spcBef>
                <a:spcPts val="0"/>
              </a:spcBef>
              <a:spcAft>
                <a:spcPts val="0"/>
              </a:spcAft>
              <a:buSzPts val="2470"/>
              <a:buNone/>
            </a:pPr>
            <a:r>
              <a:t/>
            </a:r>
            <a:endParaRPr/>
          </a:p>
          <a:p>
            <a:pPr indent="-273050" lvl="0" marL="273050" rtl="0" algn="l">
              <a:lnSpc>
                <a:spcPct val="100000"/>
              </a:lnSpc>
              <a:spcBef>
                <a:spcPts val="520"/>
              </a:spcBef>
              <a:spcAft>
                <a:spcPts val="0"/>
              </a:spcAft>
              <a:buSzPts val="2470"/>
              <a:buChar char="⚫"/>
            </a:pPr>
            <a:r>
              <a:rPr lang="en-US"/>
              <a:t>Introduction of a CASE environment has an impact on the style of working of a company, and makes it oriented towards the structured and orderly approach. </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3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0" name="Shape 3390"/>
        <p:cNvGrpSpPr/>
        <p:nvPr/>
      </p:nvGrpSpPr>
      <p:grpSpPr>
        <a:xfrm>
          <a:off x="0" y="0"/>
          <a:ext cx="0" cy="0"/>
          <a:chOff x="0" y="0"/>
          <a:chExt cx="0" cy="0"/>
        </a:xfrm>
      </p:grpSpPr>
      <p:sp>
        <p:nvSpPr>
          <p:cNvPr id="3391" name="Google Shape;3391;p412"/>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sz="3600"/>
              <a:t>Features of a good prototyping CASE tool </a:t>
            </a:r>
            <a:endParaRPr sz="3600"/>
          </a:p>
        </p:txBody>
      </p:sp>
      <p:sp>
        <p:nvSpPr>
          <p:cNvPr id="3392" name="Google Shape;3392;p412"/>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116204" lvl="0" marL="273050" rtl="0" algn="l">
              <a:lnSpc>
                <a:spcPct val="100000"/>
              </a:lnSpc>
              <a:spcBef>
                <a:spcPts val="0"/>
              </a:spcBef>
              <a:spcAft>
                <a:spcPts val="0"/>
              </a:spcAft>
              <a:buSzPts val="2470"/>
              <a:buNone/>
            </a:pPr>
            <a:r>
              <a:t/>
            </a:r>
            <a:endParaRPr/>
          </a:p>
          <a:p>
            <a:pPr indent="-273050" lvl="0" marL="273050" rtl="0" algn="l">
              <a:lnSpc>
                <a:spcPct val="100000"/>
              </a:lnSpc>
              <a:spcBef>
                <a:spcPts val="520"/>
              </a:spcBef>
              <a:spcAft>
                <a:spcPts val="0"/>
              </a:spcAft>
              <a:buSzPts val="2470"/>
              <a:buChar char="⚫"/>
            </a:pPr>
            <a:r>
              <a:rPr lang="en-US"/>
              <a:t> Since one of the main uses of a prototyping CASE tool is graphical user interface (GUI) development, prototyping CASE tool should support the user to create a GUI using a graphics editor. The user should be allowed to define all data entry forms, menus and controls.</a:t>
            </a:r>
            <a:endParaRPr/>
          </a:p>
          <a:p>
            <a:pPr indent="-273050" lvl="0" marL="273050" rtl="0" algn="l">
              <a:lnSpc>
                <a:spcPct val="100000"/>
              </a:lnSpc>
              <a:spcBef>
                <a:spcPts val="520"/>
              </a:spcBef>
              <a:spcAft>
                <a:spcPts val="0"/>
              </a:spcAft>
              <a:buSzPts val="2470"/>
              <a:buChar char="⚫"/>
            </a:pPr>
            <a:r>
              <a:rPr lang="en-US"/>
              <a:t> It should integrate with the data dictionary of a CASE environment. </a:t>
            </a:r>
            <a:endParaRPr/>
          </a:p>
          <a:p>
            <a:pPr indent="-116204" lvl="0" marL="273050" rtl="0" algn="l">
              <a:lnSpc>
                <a:spcPct val="100000"/>
              </a:lnSpc>
              <a:spcBef>
                <a:spcPts val="520"/>
              </a:spcBef>
              <a:spcAft>
                <a:spcPts val="0"/>
              </a:spcAft>
              <a:buSzPts val="2470"/>
              <a:buNone/>
            </a:pPr>
            <a:r>
              <a:t/>
            </a:r>
            <a:endParaRPr/>
          </a:p>
          <a:p>
            <a:pPr indent="-116204" lvl="0" marL="273050" rtl="0" algn="l">
              <a:lnSpc>
                <a:spcPct val="100000"/>
              </a:lnSpc>
              <a:spcBef>
                <a:spcPts val="520"/>
              </a:spcBef>
              <a:spcAft>
                <a:spcPts val="0"/>
              </a:spcAft>
              <a:buSzPts val="2470"/>
              <a:buNone/>
            </a:pPr>
            <a:r>
              <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3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6" name="Shape 3396"/>
        <p:cNvGrpSpPr/>
        <p:nvPr/>
      </p:nvGrpSpPr>
      <p:grpSpPr>
        <a:xfrm>
          <a:off x="0" y="0"/>
          <a:ext cx="0" cy="0"/>
          <a:chOff x="0" y="0"/>
          <a:chExt cx="0" cy="0"/>
        </a:xfrm>
      </p:grpSpPr>
      <p:sp>
        <p:nvSpPr>
          <p:cNvPr id="3397" name="Google Shape;3397;p413"/>
          <p:cNvSpPr txBox="1"/>
          <p:nvPr>
            <p:ph type="title"/>
          </p:nvPr>
        </p:nvSpPr>
        <p:spPr>
          <a:xfrm>
            <a:off x="457200" y="15240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sz="3600"/>
              <a:t>Features of a good prototyping CASE tool </a:t>
            </a:r>
            <a:endParaRPr sz="3600"/>
          </a:p>
        </p:txBody>
      </p:sp>
      <p:sp>
        <p:nvSpPr>
          <p:cNvPr id="3398" name="Google Shape;3398;p413"/>
          <p:cNvSpPr txBox="1"/>
          <p:nvPr>
            <p:ph idx="1" type="body"/>
          </p:nvPr>
        </p:nvSpPr>
        <p:spPr>
          <a:xfrm>
            <a:off x="381000" y="1371600"/>
            <a:ext cx="8229600" cy="4389437"/>
          </a:xfrm>
          <a:prstGeom prst="rect">
            <a:avLst/>
          </a:prstGeom>
          <a:noFill/>
          <a:ln>
            <a:noFill/>
          </a:ln>
        </p:spPr>
        <p:txBody>
          <a:bodyPr anchorCtr="0" anchor="t" bIns="45700" lIns="91425" spcFirstLastPara="1" rIns="91425" wrap="square" tIns="45700">
            <a:noAutofit/>
          </a:bodyPr>
          <a:lstStyle/>
          <a:p>
            <a:pPr indent="-116204" lvl="0" marL="273050" rtl="0" algn="l">
              <a:lnSpc>
                <a:spcPct val="100000"/>
              </a:lnSpc>
              <a:spcBef>
                <a:spcPts val="0"/>
              </a:spcBef>
              <a:spcAft>
                <a:spcPts val="0"/>
              </a:spcAft>
              <a:buSzPts val="2470"/>
              <a:buNone/>
            </a:pPr>
            <a:r>
              <a:t/>
            </a:r>
            <a:endParaRPr/>
          </a:p>
          <a:p>
            <a:pPr indent="-273050" lvl="0" marL="273050" rtl="0" algn="l">
              <a:lnSpc>
                <a:spcPct val="100000"/>
              </a:lnSpc>
              <a:spcBef>
                <a:spcPts val="520"/>
              </a:spcBef>
              <a:spcAft>
                <a:spcPts val="0"/>
              </a:spcAft>
              <a:buSzPts val="2470"/>
              <a:buChar char="⚫"/>
            </a:pPr>
            <a:r>
              <a:rPr lang="en-US"/>
              <a:t>If possible, it should be able to integrate with external user defined modules written in C or some popular high level programming languages. </a:t>
            </a:r>
            <a:endParaRPr/>
          </a:p>
          <a:p>
            <a:pPr indent="-273050" lvl="0" marL="273050" rtl="0" algn="l">
              <a:lnSpc>
                <a:spcPct val="100000"/>
              </a:lnSpc>
              <a:spcBef>
                <a:spcPts val="520"/>
              </a:spcBef>
              <a:spcAft>
                <a:spcPts val="0"/>
              </a:spcAft>
              <a:buSzPts val="2470"/>
              <a:buChar char="⚫"/>
            </a:pPr>
            <a:r>
              <a:rPr lang="en-US"/>
              <a:t>The user should be able to define the sequence of states through which a created prototype can run. The user should also be allowed to control the running of the prototype. </a:t>
            </a:r>
            <a:endParaRPr/>
          </a:p>
          <a:p>
            <a:pPr indent="-273050" lvl="0" marL="273050" rtl="0" algn="l">
              <a:lnSpc>
                <a:spcPct val="100000"/>
              </a:lnSpc>
              <a:spcBef>
                <a:spcPts val="520"/>
              </a:spcBef>
              <a:spcAft>
                <a:spcPts val="0"/>
              </a:spcAft>
              <a:buSzPts val="2470"/>
              <a:buChar char="⚫"/>
            </a:pPr>
            <a:r>
              <a:rPr lang="en-US"/>
              <a:t> The run time system of prototype should support mock runs of the actual system and management of the input and output data. </a:t>
            </a:r>
            <a:endParaRPr/>
          </a:p>
          <a:p>
            <a:pPr indent="-116204" lvl="0" marL="273050" rtl="0" algn="l">
              <a:lnSpc>
                <a:spcPct val="100000"/>
              </a:lnSpc>
              <a:spcBef>
                <a:spcPts val="520"/>
              </a:spcBef>
              <a:spcAft>
                <a:spcPts val="0"/>
              </a:spcAft>
              <a:buSzPts val="2470"/>
              <a:buNone/>
            </a:pPr>
            <a:r>
              <a:t/>
            </a:r>
            <a:endParaRPr/>
          </a:p>
          <a:p>
            <a:pPr indent="-116204" lvl="0" marL="273050" rtl="0" algn="l">
              <a:lnSpc>
                <a:spcPct val="100000"/>
              </a:lnSpc>
              <a:spcBef>
                <a:spcPts val="520"/>
              </a:spcBef>
              <a:spcAft>
                <a:spcPts val="0"/>
              </a:spcAft>
              <a:buSzPts val="2470"/>
              <a:buNone/>
            </a:pPr>
            <a:r>
              <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3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2" name="Shape 3402"/>
        <p:cNvGrpSpPr/>
        <p:nvPr/>
      </p:nvGrpSpPr>
      <p:grpSpPr>
        <a:xfrm>
          <a:off x="0" y="0"/>
          <a:ext cx="0" cy="0"/>
          <a:chOff x="0" y="0"/>
          <a:chExt cx="0" cy="0"/>
        </a:xfrm>
      </p:grpSpPr>
      <p:sp>
        <p:nvSpPr>
          <p:cNvPr id="3403" name="Google Shape;3403;p414"/>
          <p:cNvSpPr txBox="1"/>
          <p:nvPr>
            <p:ph type="title"/>
          </p:nvPr>
        </p:nvSpPr>
        <p:spPr>
          <a:xfrm>
            <a:off x="228600" y="45720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sz="3200"/>
              <a:t>Structured analysis and design with CASE tools </a:t>
            </a:r>
            <a:endParaRPr sz="3200"/>
          </a:p>
        </p:txBody>
      </p:sp>
      <p:sp>
        <p:nvSpPr>
          <p:cNvPr id="3404" name="Google Shape;3404;p414"/>
          <p:cNvSpPr txBox="1"/>
          <p:nvPr>
            <p:ph idx="1" type="body"/>
          </p:nvPr>
        </p:nvSpPr>
        <p:spPr>
          <a:xfrm>
            <a:off x="381000" y="1905000"/>
            <a:ext cx="8229600" cy="4389437"/>
          </a:xfrm>
          <a:prstGeom prst="rect">
            <a:avLst/>
          </a:prstGeom>
          <a:noFill/>
          <a:ln>
            <a:noFill/>
          </a:ln>
        </p:spPr>
        <p:txBody>
          <a:bodyPr anchorCtr="0" anchor="t" bIns="45700" lIns="91425" spcFirstLastPara="1" rIns="91425" wrap="square" tIns="45700">
            <a:noAutofit/>
          </a:bodyPr>
          <a:lstStyle/>
          <a:p>
            <a:pPr indent="-116204" lvl="0" marL="273050" rtl="0" algn="l">
              <a:lnSpc>
                <a:spcPct val="100000"/>
              </a:lnSpc>
              <a:spcBef>
                <a:spcPts val="0"/>
              </a:spcBef>
              <a:spcAft>
                <a:spcPts val="0"/>
              </a:spcAft>
              <a:buSzPts val="2470"/>
              <a:buNone/>
            </a:pPr>
            <a:r>
              <a:t/>
            </a:r>
            <a:endParaRPr/>
          </a:p>
          <a:p>
            <a:pPr indent="-273050" lvl="0" marL="273050" rtl="0" algn="l">
              <a:lnSpc>
                <a:spcPct val="100000"/>
              </a:lnSpc>
              <a:spcBef>
                <a:spcPts val="520"/>
              </a:spcBef>
              <a:spcAft>
                <a:spcPts val="0"/>
              </a:spcAft>
              <a:buSzPts val="2470"/>
              <a:buChar char="⚫"/>
            </a:pPr>
            <a:r>
              <a:rPr lang="en-US"/>
              <a:t> A CASE tool should support one or more of the structured analysis and design techniques. </a:t>
            </a:r>
            <a:endParaRPr/>
          </a:p>
          <a:p>
            <a:pPr indent="-116204" lvl="0" marL="273050" rtl="0" algn="l">
              <a:lnSpc>
                <a:spcPct val="100000"/>
              </a:lnSpc>
              <a:spcBef>
                <a:spcPts val="520"/>
              </a:spcBef>
              <a:spcAft>
                <a:spcPts val="0"/>
              </a:spcAft>
              <a:buSzPts val="2470"/>
              <a:buNone/>
            </a:pPr>
            <a:r>
              <a:t/>
            </a:r>
            <a:endParaRPr/>
          </a:p>
          <a:p>
            <a:pPr indent="-273050" lvl="0" marL="273050" rtl="0" algn="l">
              <a:lnSpc>
                <a:spcPct val="100000"/>
              </a:lnSpc>
              <a:spcBef>
                <a:spcPts val="520"/>
              </a:spcBef>
              <a:spcAft>
                <a:spcPts val="0"/>
              </a:spcAft>
              <a:buSzPts val="2470"/>
              <a:buChar char="⚫"/>
            </a:pPr>
            <a:r>
              <a:rPr lang="en-US"/>
              <a:t>It should support effortlessly drawing analysis and design diagrams. </a:t>
            </a:r>
            <a:endParaRPr/>
          </a:p>
          <a:p>
            <a:pPr indent="-116204" lvl="0" marL="273050" rtl="0" algn="l">
              <a:lnSpc>
                <a:spcPct val="100000"/>
              </a:lnSpc>
              <a:spcBef>
                <a:spcPts val="520"/>
              </a:spcBef>
              <a:spcAft>
                <a:spcPts val="0"/>
              </a:spcAft>
              <a:buSzPts val="2470"/>
              <a:buNone/>
            </a:pPr>
            <a:r>
              <a:t/>
            </a:r>
            <a:endParaRPr/>
          </a:p>
          <a:p>
            <a:pPr indent="-273050" lvl="0" marL="273050" rtl="0" algn="l">
              <a:lnSpc>
                <a:spcPct val="100000"/>
              </a:lnSpc>
              <a:spcBef>
                <a:spcPts val="520"/>
              </a:spcBef>
              <a:spcAft>
                <a:spcPts val="0"/>
              </a:spcAft>
              <a:buSzPts val="2470"/>
              <a:buChar char="⚫"/>
            </a:pPr>
            <a:r>
              <a:rPr lang="en-US"/>
              <a:t>It should support drawing for fairly complex diagrams, preferably through a hierarchy of levels. </a:t>
            </a:r>
            <a:endParaRPr/>
          </a:p>
          <a:p>
            <a:pPr indent="-273050" lvl="0" marL="273050" rtl="0" algn="l">
              <a:lnSpc>
                <a:spcPct val="100000"/>
              </a:lnSpc>
              <a:spcBef>
                <a:spcPts val="520"/>
              </a:spcBef>
              <a:spcAft>
                <a:spcPts val="0"/>
              </a:spcAft>
              <a:buSzPts val="2470"/>
              <a:buNone/>
            </a:pPr>
            <a:r>
              <a:t/>
            </a:r>
            <a:endParaRPr/>
          </a:p>
        </p:txBody>
      </p:sp>
    </p:spTree>
  </p:cSld>
  <p:clrMapOvr>
    <a:masterClrMapping/>
  </p:clrMapOvr>
</p:sld>
</file>

<file path=ppt/slides/slide3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8" name="Shape 3408"/>
        <p:cNvGrpSpPr/>
        <p:nvPr/>
      </p:nvGrpSpPr>
      <p:grpSpPr>
        <a:xfrm>
          <a:off x="0" y="0"/>
          <a:ext cx="0" cy="0"/>
          <a:chOff x="0" y="0"/>
          <a:chExt cx="0" cy="0"/>
        </a:xfrm>
      </p:grpSpPr>
      <p:sp>
        <p:nvSpPr>
          <p:cNvPr id="3409" name="Google Shape;3409;p415"/>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t/>
            </a:r>
            <a:endParaRPr/>
          </a:p>
        </p:txBody>
      </p:sp>
      <p:sp>
        <p:nvSpPr>
          <p:cNvPr id="3410" name="Google Shape;3410;p415"/>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The CASE tool should provide easy navigation through the different levels and through the design and analysis. </a:t>
            </a:r>
            <a:endParaRPr/>
          </a:p>
          <a:p>
            <a:pPr indent="-116204" lvl="0" marL="273050" rtl="0" algn="l">
              <a:lnSpc>
                <a:spcPct val="100000"/>
              </a:lnSpc>
              <a:spcBef>
                <a:spcPts val="520"/>
              </a:spcBef>
              <a:spcAft>
                <a:spcPts val="0"/>
              </a:spcAft>
              <a:buSzPts val="2470"/>
              <a:buNone/>
            </a:pPr>
            <a:r>
              <a:t/>
            </a:r>
            <a:endParaRPr/>
          </a:p>
          <a:p>
            <a:pPr indent="-273050" lvl="0" marL="273050" rtl="0" algn="l">
              <a:lnSpc>
                <a:spcPct val="100000"/>
              </a:lnSpc>
              <a:spcBef>
                <a:spcPts val="520"/>
              </a:spcBef>
              <a:spcAft>
                <a:spcPts val="0"/>
              </a:spcAft>
              <a:buSzPts val="2470"/>
              <a:buChar char="⚫"/>
            </a:pPr>
            <a:r>
              <a:rPr lang="en-US"/>
              <a:t>The tool must support completeness and consistency checking across the design and analysis and through all levels of analysis hierarchy. </a:t>
            </a:r>
            <a:endParaRPr/>
          </a:p>
          <a:p>
            <a:pPr indent="-116204" lvl="0" marL="273050" rtl="0" algn="l">
              <a:lnSpc>
                <a:spcPct val="100000"/>
              </a:lnSpc>
              <a:spcBef>
                <a:spcPts val="520"/>
              </a:spcBef>
              <a:spcAft>
                <a:spcPts val="0"/>
              </a:spcAft>
              <a:buSzPts val="2470"/>
              <a:buNone/>
            </a:pPr>
            <a:r>
              <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65"/>
          <p:cNvSpPr txBox="1"/>
          <p:nvPr>
            <p:ph type="title"/>
          </p:nvPr>
        </p:nvSpPr>
        <p:spPr>
          <a:xfrm>
            <a:off x="2362200" y="68580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Iterative Waterfall Model</a:t>
            </a:r>
            <a:endParaRPr/>
          </a:p>
        </p:txBody>
      </p:sp>
      <p:sp>
        <p:nvSpPr>
          <p:cNvPr id="513" name="Google Shape;513;p65"/>
          <p:cNvSpPr/>
          <p:nvPr/>
        </p:nvSpPr>
        <p:spPr>
          <a:xfrm>
            <a:off x="304800" y="971550"/>
            <a:ext cx="1600200" cy="914400"/>
          </a:xfrm>
          <a:prstGeom prst="rect">
            <a:avLst/>
          </a:prstGeom>
          <a:solidFill>
            <a:srgbClr val="B1EEFE"/>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0000"/>
                </a:solidFill>
                <a:latin typeface="Arial"/>
                <a:ea typeface="Arial"/>
                <a:cs typeface="Arial"/>
                <a:sym typeface="Arial"/>
              </a:rPr>
              <a:t>FS</a:t>
            </a:r>
            <a:endParaRPr b="0" i="0" sz="1400" u="none" cap="none" strike="noStrike">
              <a:solidFill>
                <a:srgbClr val="000000"/>
              </a:solidFill>
              <a:latin typeface="Arial"/>
              <a:ea typeface="Arial"/>
              <a:cs typeface="Arial"/>
              <a:sym typeface="Arial"/>
            </a:endParaRPr>
          </a:p>
        </p:txBody>
      </p:sp>
      <p:sp>
        <p:nvSpPr>
          <p:cNvPr id="514" name="Google Shape;514;p65"/>
          <p:cNvSpPr/>
          <p:nvPr/>
        </p:nvSpPr>
        <p:spPr>
          <a:xfrm>
            <a:off x="1981200" y="1885950"/>
            <a:ext cx="1600200" cy="914400"/>
          </a:xfrm>
          <a:prstGeom prst="rect">
            <a:avLst/>
          </a:prstGeom>
          <a:solidFill>
            <a:srgbClr val="B1EEFE"/>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Arial"/>
                <a:ea typeface="Arial"/>
                <a:cs typeface="Arial"/>
                <a:sym typeface="Arial"/>
              </a:rPr>
              <a:t>RA</a:t>
            </a:r>
            <a:endParaRPr b="0" i="0" sz="1400" u="none" cap="none" strike="noStrike">
              <a:solidFill>
                <a:srgbClr val="000000"/>
              </a:solidFill>
              <a:latin typeface="Arial"/>
              <a:ea typeface="Arial"/>
              <a:cs typeface="Arial"/>
              <a:sym typeface="Arial"/>
            </a:endParaRPr>
          </a:p>
        </p:txBody>
      </p:sp>
      <p:sp>
        <p:nvSpPr>
          <p:cNvPr id="515" name="Google Shape;515;p65"/>
          <p:cNvSpPr/>
          <p:nvPr/>
        </p:nvSpPr>
        <p:spPr>
          <a:xfrm>
            <a:off x="3657600" y="2876550"/>
            <a:ext cx="1600200" cy="914400"/>
          </a:xfrm>
          <a:prstGeom prst="rect">
            <a:avLst/>
          </a:prstGeom>
          <a:solidFill>
            <a:srgbClr val="B1EEFE"/>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Arial"/>
                <a:ea typeface="Arial"/>
                <a:cs typeface="Arial"/>
                <a:sym typeface="Arial"/>
              </a:rPr>
              <a:t>Design</a:t>
            </a:r>
            <a:endParaRPr b="0" i="0" sz="1400" u="none" cap="none" strike="noStrike">
              <a:solidFill>
                <a:srgbClr val="000000"/>
              </a:solidFill>
              <a:latin typeface="Arial"/>
              <a:ea typeface="Arial"/>
              <a:cs typeface="Arial"/>
              <a:sym typeface="Arial"/>
            </a:endParaRPr>
          </a:p>
        </p:txBody>
      </p:sp>
      <p:sp>
        <p:nvSpPr>
          <p:cNvPr id="516" name="Google Shape;516;p65"/>
          <p:cNvSpPr/>
          <p:nvPr/>
        </p:nvSpPr>
        <p:spPr>
          <a:xfrm>
            <a:off x="5105400" y="3867150"/>
            <a:ext cx="1600200" cy="914400"/>
          </a:xfrm>
          <a:prstGeom prst="rect">
            <a:avLst/>
          </a:prstGeom>
          <a:solidFill>
            <a:srgbClr val="B1EEFE"/>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Arial"/>
                <a:ea typeface="Arial"/>
                <a:cs typeface="Arial"/>
                <a:sym typeface="Arial"/>
              </a:rPr>
              <a:t>Coding &amp; unit Testing</a:t>
            </a:r>
            <a:endParaRPr b="0" i="0" sz="1400" u="none" cap="none" strike="noStrike">
              <a:solidFill>
                <a:srgbClr val="000000"/>
              </a:solidFill>
              <a:latin typeface="Arial"/>
              <a:ea typeface="Arial"/>
              <a:cs typeface="Arial"/>
              <a:sym typeface="Arial"/>
            </a:endParaRPr>
          </a:p>
        </p:txBody>
      </p:sp>
      <p:sp>
        <p:nvSpPr>
          <p:cNvPr id="517" name="Google Shape;517;p65"/>
          <p:cNvSpPr/>
          <p:nvPr/>
        </p:nvSpPr>
        <p:spPr>
          <a:xfrm>
            <a:off x="6248400" y="4857750"/>
            <a:ext cx="1600200" cy="914400"/>
          </a:xfrm>
          <a:prstGeom prst="rect">
            <a:avLst/>
          </a:prstGeom>
          <a:solidFill>
            <a:srgbClr val="B1EEFE"/>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Arial"/>
                <a:ea typeface="Arial"/>
                <a:cs typeface="Arial"/>
                <a:sym typeface="Arial"/>
              </a:rPr>
              <a:t>Integration &amp; System Testing</a:t>
            </a:r>
            <a:endParaRPr b="0" i="0" sz="1400" u="none" cap="none" strike="noStrike">
              <a:solidFill>
                <a:srgbClr val="000000"/>
              </a:solidFill>
              <a:latin typeface="Arial"/>
              <a:ea typeface="Arial"/>
              <a:cs typeface="Arial"/>
              <a:sym typeface="Arial"/>
            </a:endParaRPr>
          </a:p>
        </p:txBody>
      </p:sp>
      <p:sp>
        <p:nvSpPr>
          <p:cNvPr id="518" name="Google Shape;518;p65"/>
          <p:cNvSpPr/>
          <p:nvPr/>
        </p:nvSpPr>
        <p:spPr>
          <a:xfrm>
            <a:off x="7543800" y="5848350"/>
            <a:ext cx="1600200" cy="914400"/>
          </a:xfrm>
          <a:prstGeom prst="rect">
            <a:avLst/>
          </a:prstGeom>
          <a:solidFill>
            <a:srgbClr val="B1EEFE"/>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Arial"/>
                <a:ea typeface="Arial"/>
                <a:cs typeface="Arial"/>
                <a:sym typeface="Arial"/>
              </a:rPr>
              <a:t>Maintainance</a:t>
            </a:r>
            <a:endParaRPr b="0" i="0" sz="1400" u="none" cap="none" strike="noStrike">
              <a:solidFill>
                <a:srgbClr val="000000"/>
              </a:solidFill>
              <a:latin typeface="Arial"/>
              <a:ea typeface="Arial"/>
              <a:cs typeface="Arial"/>
              <a:sym typeface="Arial"/>
            </a:endParaRPr>
          </a:p>
        </p:txBody>
      </p:sp>
      <p:cxnSp>
        <p:nvCxnSpPr>
          <p:cNvPr id="519" name="Google Shape;519;p65"/>
          <p:cNvCxnSpPr/>
          <p:nvPr/>
        </p:nvCxnSpPr>
        <p:spPr>
          <a:xfrm rot="10800000">
            <a:off x="609600" y="6229350"/>
            <a:ext cx="6858000" cy="1588"/>
          </a:xfrm>
          <a:prstGeom prst="straightConnector1">
            <a:avLst/>
          </a:prstGeom>
          <a:noFill/>
          <a:ln cap="flat" cmpd="sng" w="9525">
            <a:solidFill>
              <a:srgbClr val="075192"/>
            </a:solidFill>
            <a:prstDash val="solid"/>
            <a:round/>
            <a:headEnd len="sm" w="sm" type="none"/>
            <a:tailEnd len="med" w="med" type="stealth"/>
          </a:ln>
        </p:spPr>
      </p:cxnSp>
      <p:cxnSp>
        <p:nvCxnSpPr>
          <p:cNvPr id="520" name="Google Shape;520;p65"/>
          <p:cNvCxnSpPr/>
          <p:nvPr/>
        </p:nvCxnSpPr>
        <p:spPr>
          <a:xfrm flipH="1" rot="5400000">
            <a:off x="-1447800" y="4019550"/>
            <a:ext cx="4191000" cy="76200"/>
          </a:xfrm>
          <a:prstGeom prst="straightConnector1">
            <a:avLst/>
          </a:prstGeom>
          <a:noFill/>
          <a:ln cap="flat" cmpd="sng" w="9525">
            <a:solidFill>
              <a:srgbClr val="075192"/>
            </a:solidFill>
            <a:prstDash val="solid"/>
            <a:round/>
            <a:headEnd len="sm" w="sm" type="none"/>
            <a:tailEnd len="med" w="med" type="stealth"/>
          </a:ln>
        </p:spPr>
      </p:cxnSp>
      <p:cxnSp>
        <p:nvCxnSpPr>
          <p:cNvPr id="521" name="Google Shape;521;p65"/>
          <p:cNvCxnSpPr>
            <a:endCxn id="514" idx="2"/>
          </p:cNvCxnSpPr>
          <p:nvPr/>
        </p:nvCxnSpPr>
        <p:spPr>
          <a:xfrm rot="10800000">
            <a:off x="2781300" y="2800350"/>
            <a:ext cx="38100" cy="3352800"/>
          </a:xfrm>
          <a:prstGeom prst="straightConnector1">
            <a:avLst/>
          </a:prstGeom>
          <a:noFill/>
          <a:ln cap="flat" cmpd="sng" w="9525">
            <a:solidFill>
              <a:srgbClr val="075192"/>
            </a:solidFill>
            <a:prstDash val="solid"/>
            <a:round/>
            <a:headEnd len="sm" w="sm" type="none"/>
            <a:tailEnd len="med" w="med" type="stealth"/>
          </a:ln>
        </p:spPr>
      </p:cxnSp>
      <p:cxnSp>
        <p:nvCxnSpPr>
          <p:cNvPr id="522" name="Google Shape;522;p65"/>
          <p:cNvCxnSpPr/>
          <p:nvPr/>
        </p:nvCxnSpPr>
        <p:spPr>
          <a:xfrm rot="-5400000">
            <a:off x="3314701" y="5048250"/>
            <a:ext cx="2209800" cy="3175"/>
          </a:xfrm>
          <a:prstGeom prst="straightConnector1">
            <a:avLst/>
          </a:prstGeom>
          <a:noFill/>
          <a:ln cap="flat" cmpd="sng" w="9525">
            <a:solidFill>
              <a:srgbClr val="075192"/>
            </a:solidFill>
            <a:prstDash val="solid"/>
            <a:round/>
            <a:headEnd len="sm" w="sm" type="none"/>
            <a:tailEnd len="med" w="med" type="stealth"/>
          </a:ln>
        </p:spPr>
      </p:cxnSp>
      <p:cxnSp>
        <p:nvCxnSpPr>
          <p:cNvPr id="523" name="Google Shape;523;p65"/>
          <p:cNvCxnSpPr/>
          <p:nvPr/>
        </p:nvCxnSpPr>
        <p:spPr>
          <a:xfrm rot="-5400000">
            <a:off x="4953001" y="5467350"/>
            <a:ext cx="1219200" cy="3175"/>
          </a:xfrm>
          <a:prstGeom prst="straightConnector1">
            <a:avLst/>
          </a:prstGeom>
          <a:noFill/>
          <a:ln cap="flat" cmpd="sng" w="9525">
            <a:solidFill>
              <a:srgbClr val="075192"/>
            </a:solidFill>
            <a:prstDash val="solid"/>
            <a:round/>
            <a:headEnd len="sm" w="sm" type="none"/>
            <a:tailEnd len="med" w="med" type="stealth"/>
          </a:ln>
        </p:spPr>
      </p:cxnSp>
      <p:cxnSp>
        <p:nvCxnSpPr>
          <p:cNvPr id="524" name="Google Shape;524;p65"/>
          <p:cNvCxnSpPr/>
          <p:nvPr/>
        </p:nvCxnSpPr>
        <p:spPr>
          <a:xfrm rot="-5400000">
            <a:off x="6667501" y="6038850"/>
            <a:ext cx="381000" cy="3175"/>
          </a:xfrm>
          <a:prstGeom prst="straightConnector1">
            <a:avLst/>
          </a:prstGeom>
          <a:noFill/>
          <a:ln cap="flat" cmpd="sng" w="9525">
            <a:solidFill>
              <a:srgbClr val="075192"/>
            </a:solidFill>
            <a:prstDash val="solid"/>
            <a:round/>
            <a:headEnd len="sm" w="sm" type="none"/>
            <a:tailEnd len="med" w="med" type="stealth"/>
          </a:ln>
        </p:spPr>
      </p:cxnSp>
    </p:spTree>
  </p:cSld>
  <p:clrMapOvr>
    <a:masterClrMapping/>
  </p:clrMapOvr>
</p:sld>
</file>

<file path=ppt/slides/slide3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4" name="Shape 3414"/>
        <p:cNvGrpSpPr/>
        <p:nvPr/>
      </p:nvGrpSpPr>
      <p:grpSpPr>
        <a:xfrm>
          <a:off x="0" y="0"/>
          <a:ext cx="0" cy="0"/>
          <a:chOff x="0" y="0"/>
          <a:chExt cx="0" cy="0"/>
        </a:xfrm>
      </p:grpSpPr>
      <p:sp>
        <p:nvSpPr>
          <p:cNvPr id="3415" name="Google Shape;3415;p416"/>
          <p:cNvSpPr txBox="1"/>
          <p:nvPr>
            <p:ph type="title"/>
          </p:nvPr>
        </p:nvSpPr>
        <p:spPr>
          <a:xfrm>
            <a:off x="304800" y="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sz="4800"/>
              <a:t>Code generation and CASE tools </a:t>
            </a:r>
            <a:endParaRPr sz="4800"/>
          </a:p>
        </p:txBody>
      </p:sp>
      <p:sp>
        <p:nvSpPr>
          <p:cNvPr id="3416" name="Google Shape;3416;p416"/>
          <p:cNvSpPr txBox="1"/>
          <p:nvPr>
            <p:ph idx="1" type="body"/>
          </p:nvPr>
        </p:nvSpPr>
        <p:spPr>
          <a:xfrm>
            <a:off x="381000" y="1371600"/>
            <a:ext cx="8229600" cy="4389437"/>
          </a:xfrm>
          <a:prstGeom prst="rect">
            <a:avLst/>
          </a:prstGeom>
          <a:noFill/>
          <a:ln>
            <a:noFill/>
          </a:ln>
        </p:spPr>
        <p:txBody>
          <a:bodyPr anchorCtr="0" anchor="t" bIns="45700" lIns="91425" spcFirstLastPara="1" rIns="91425" wrap="square" tIns="45700">
            <a:noAutofit/>
          </a:bodyPr>
          <a:lstStyle/>
          <a:p>
            <a:pPr indent="-116204" lvl="0" marL="273050" rtl="0" algn="l">
              <a:lnSpc>
                <a:spcPct val="100000"/>
              </a:lnSpc>
              <a:spcBef>
                <a:spcPts val="0"/>
              </a:spcBef>
              <a:spcAft>
                <a:spcPts val="0"/>
              </a:spcAft>
              <a:buSzPts val="2470"/>
              <a:buNone/>
            </a:pPr>
            <a:r>
              <a:t/>
            </a:r>
            <a:endParaRPr/>
          </a:p>
          <a:p>
            <a:pPr indent="-273050" lvl="0" marL="273050" rtl="0" algn="l">
              <a:lnSpc>
                <a:spcPct val="100000"/>
              </a:lnSpc>
              <a:spcBef>
                <a:spcPts val="520"/>
              </a:spcBef>
              <a:spcAft>
                <a:spcPts val="0"/>
              </a:spcAft>
              <a:buSzPts val="2470"/>
              <a:buChar char="⚫"/>
            </a:pPr>
            <a:r>
              <a:rPr lang="en-US"/>
              <a:t>The CASE tool should support generation of module skeletons or templates in one or more popular languages. </a:t>
            </a:r>
            <a:endParaRPr/>
          </a:p>
          <a:p>
            <a:pPr indent="-116204" lvl="0" marL="273050" rtl="0" algn="l">
              <a:lnSpc>
                <a:spcPct val="100000"/>
              </a:lnSpc>
              <a:spcBef>
                <a:spcPts val="520"/>
              </a:spcBef>
              <a:spcAft>
                <a:spcPts val="0"/>
              </a:spcAft>
              <a:buSzPts val="2470"/>
              <a:buNone/>
            </a:pPr>
            <a:r>
              <a:t/>
            </a:r>
            <a:endParaRPr/>
          </a:p>
          <a:p>
            <a:pPr indent="-273050" lvl="0" marL="273050" rtl="0" algn="l">
              <a:lnSpc>
                <a:spcPct val="100000"/>
              </a:lnSpc>
              <a:spcBef>
                <a:spcPts val="520"/>
              </a:spcBef>
              <a:spcAft>
                <a:spcPts val="0"/>
              </a:spcAft>
              <a:buSzPts val="2470"/>
              <a:buChar char="⚫"/>
            </a:pPr>
            <a:r>
              <a:rPr lang="en-US"/>
              <a:t>The tool should generate records, structures, class definition automatically from the contents of the data dictionary in one or more popular languages. </a:t>
            </a:r>
            <a:endParaRPr/>
          </a:p>
          <a:p>
            <a:pPr indent="-116204" lvl="0" marL="273050" rtl="0" algn="l">
              <a:lnSpc>
                <a:spcPct val="100000"/>
              </a:lnSpc>
              <a:spcBef>
                <a:spcPts val="520"/>
              </a:spcBef>
              <a:spcAft>
                <a:spcPts val="0"/>
              </a:spcAft>
              <a:buSzPts val="2470"/>
              <a:buNone/>
            </a:pPr>
            <a:r>
              <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3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0" name="Shape 3420"/>
        <p:cNvGrpSpPr/>
        <p:nvPr/>
      </p:nvGrpSpPr>
      <p:grpSpPr>
        <a:xfrm>
          <a:off x="0" y="0"/>
          <a:ext cx="0" cy="0"/>
          <a:chOff x="0" y="0"/>
          <a:chExt cx="0" cy="0"/>
        </a:xfrm>
      </p:grpSpPr>
      <p:sp>
        <p:nvSpPr>
          <p:cNvPr id="3421" name="Google Shape;3421;p417"/>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t/>
            </a:r>
            <a:endParaRPr/>
          </a:p>
        </p:txBody>
      </p:sp>
      <p:sp>
        <p:nvSpPr>
          <p:cNvPr id="3422" name="Google Shape;3422;p417"/>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116204" lvl="0" marL="273050" rtl="0" algn="l">
              <a:lnSpc>
                <a:spcPct val="100000"/>
              </a:lnSpc>
              <a:spcBef>
                <a:spcPts val="0"/>
              </a:spcBef>
              <a:spcAft>
                <a:spcPts val="0"/>
              </a:spcAft>
              <a:buSzPts val="2470"/>
              <a:buNone/>
            </a:pPr>
            <a:r>
              <a:t/>
            </a:r>
            <a:endParaRPr/>
          </a:p>
          <a:p>
            <a:pPr indent="-273050" lvl="0" marL="273050" rtl="0" algn="l">
              <a:lnSpc>
                <a:spcPct val="100000"/>
              </a:lnSpc>
              <a:spcBef>
                <a:spcPts val="520"/>
              </a:spcBef>
              <a:spcAft>
                <a:spcPts val="0"/>
              </a:spcAft>
              <a:buSzPts val="2470"/>
              <a:buChar char="⚫"/>
            </a:pPr>
            <a:r>
              <a:rPr lang="en-US"/>
              <a:t>It should generate database tables for relational database management systems .</a:t>
            </a:r>
            <a:endParaRPr/>
          </a:p>
          <a:p>
            <a:pPr indent="-116204" lvl="0" marL="273050" rtl="0" algn="l">
              <a:lnSpc>
                <a:spcPct val="100000"/>
              </a:lnSpc>
              <a:spcBef>
                <a:spcPts val="520"/>
              </a:spcBef>
              <a:spcAft>
                <a:spcPts val="0"/>
              </a:spcAft>
              <a:buSzPts val="2470"/>
              <a:buNone/>
            </a:pPr>
            <a:r>
              <a:t/>
            </a:r>
            <a:endParaRPr/>
          </a:p>
          <a:p>
            <a:pPr indent="-273050" lvl="0" marL="273050" rtl="0" algn="l">
              <a:lnSpc>
                <a:spcPct val="100000"/>
              </a:lnSpc>
              <a:spcBef>
                <a:spcPts val="520"/>
              </a:spcBef>
              <a:spcAft>
                <a:spcPts val="0"/>
              </a:spcAft>
              <a:buSzPts val="2470"/>
              <a:buChar char="⚫"/>
            </a:pPr>
            <a:r>
              <a:rPr lang="en-US"/>
              <a:t> The tool should generate code for user interface from prototype definition for X window and MS window based applications. </a:t>
            </a:r>
            <a:endParaRPr/>
          </a:p>
          <a:p>
            <a:pPr indent="-116204" lvl="0" marL="273050" rtl="0" algn="l">
              <a:lnSpc>
                <a:spcPct val="100000"/>
              </a:lnSpc>
              <a:spcBef>
                <a:spcPts val="520"/>
              </a:spcBef>
              <a:spcAft>
                <a:spcPts val="0"/>
              </a:spcAft>
              <a:buSzPts val="2470"/>
              <a:buNone/>
            </a:pPr>
            <a:r>
              <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3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6" name="Shape 3426"/>
        <p:cNvGrpSpPr/>
        <p:nvPr/>
      </p:nvGrpSpPr>
      <p:grpSpPr>
        <a:xfrm>
          <a:off x="0" y="0"/>
          <a:ext cx="0" cy="0"/>
          <a:chOff x="0" y="0"/>
          <a:chExt cx="0" cy="0"/>
        </a:xfrm>
      </p:grpSpPr>
      <p:sp>
        <p:nvSpPr>
          <p:cNvPr id="3427" name="Google Shape;3427;p418"/>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Test case generation CASE tool </a:t>
            </a:r>
            <a:endParaRPr/>
          </a:p>
        </p:txBody>
      </p:sp>
      <p:sp>
        <p:nvSpPr>
          <p:cNvPr id="3428" name="Google Shape;3428;p418"/>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116204" lvl="0" marL="273050" rtl="0" algn="l">
              <a:lnSpc>
                <a:spcPct val="100000"/>
              </a:lnSpc>
              <a:spcBef>
                <a:spcPts val="0"/>
              </a:spcBef>
              <a:spcAft>
                <a:spcPts val="0"/>
              </a:spcAft>
              <a:buSzPts val="2470"/>
              <a:buNone/>
            </a:pPr>
            <a:r>
              <a:t/>
            </a:r>
            <a:endParaRPr/>
          </a:p>
          <a:p>
            <a:pPr indent="-273050" lvl="0" marL="273050" rtl="0" algn="l">
              <a:lnSpc>
                <a:spcPct val="100000"/>
              </a:lnSpc>
              <a:spcBef>
                <a:spcPts val="520"/>
              </a:spcBef>
              <a:spcAft>
                <a:spcPts val="0"/>
              </a:spcAft>
              <a:buSzPts val="2470"/>
              <a:buChar char="⚫"/>
            </a:pPr>
            <a:r>
              <a:rPr lang="en-US"/>
              <a:t>It should support both design and requirement testing. </a:t>
            </a:r>
            <a:endParaRPr/>
          </a:p>
          <a:p>
            <a:pPr indent="-273050" lvl="0" marL="273050" rtl="0" algn="l">
              <a:lnSpc>
                <a:spcPct val="100000"/>
              </a:lnSpc>
              <a:spcBef>
                <a:spcPts val="520"/>
              </a:spcBef>
              <a:spcAft>
                <a:spcPts val="0"/>
              </a:spcAft>
              <a:buSzPts val="2470"/>
              <a:buChar char="⚫"/>
            </a:pPr>
            <a:r>
              <a:rPr lang="en-US"/>
              <a:t>It should generate test set reports in ASCII format which can be directly imported into the test plan document. </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3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2" name="Shape 3432"/>
        <p:cNvGrpSpPr/>
        <p:nvPr/>
      </p:nvGrpSpPr>
      <p:grpSpPr>
        <a:xfrm>
          <a:off x="0" y="0"/>
          <a:ext cx="0" cy="0"/>
          <a:chOff x="0" y="0"/>
          <a:chExt cx="0" cy="0"/>
        </a:xfrm>
      </p:grpSpPr>
      <p:sp>
        <p:nvSpPr>
          <p:cNvPr id="3433" name="Google Shape;3433;p419"/>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None/>
            </a:pPr>
            <a:r>
              <a:rPr b="1" lang="en-US"/>
              <a:t>    Documentation support that might be available from case tool :</a:t>
            </a:r>
            <a:endParaRPr/>
          </a:p>
          <a:p>
            <a:pPr indent="-273050" lvl="0" marL="273050" rtl="0" algn="l">
              <a:lnSpc>
                <a:spcPct val="100000"/>
              </a:lnSpc>
              <a:spcBef>
                <a:spcPts val="520"/>
              </a:spcBef>
              <a:spcAft>
                <a:spcPts val="0"/>
              </a:spcAft>
              <a:buSzPts val="2470"/>
              <a:buChar char="⚫"/>
            </a:pPr>
            <a:r>
              <a:rPr lang="en-US"/>
              <a:t>The deliverable documents should be organized graphically and should be able to incorporate text and diagrams from the central repository. This helps in producing up-to-date documentation. The CASE tool should integrate with one or more of the commercially available desktop publishing packages. It should be possible to export text, graphics, tables, data dictionary reports to the DTP package in standard forms such as PostScript. </a:t>
            </a:r>
            <a:endParaRPr/>
          </a:p>
        </p:txBody>
      </p:sp>
    </p:spTree>
  </p:cSld>
  <p:clrMapOvr>
    <a:masterClrMapping/>
  </p:clrMapOvr>
</p:sld>
</file>

<file path=ppt/slides/slide3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7" name="Shape 3437"/>
        <p:cNvGrpSpPr/>
        <p:nvPr/>
      </p:nvGrpSpPr>
      <p:grpSpPr>
        <a:xfrm>
          <a:off x="0" y="0"/>
          <a:ext cx="0" cy="0"/>
          <a:chOff x="0" y="0"/>
          <a:chExt cx="0" cy="0"/>
        </a:xfrm>
      </p:grpSpPr>
      <p:sp>
        <p:nvSpPr>
          <p:cNvPr id="3438" name="Google Shape;3438;p420"/>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None/>
            </a:pPr>
            <a:r>
              <a:rPr b="1" lang="en-US"/>
              <a:t>Project management support </a:t>
            </a:r>
            <a:endParaRPr/>
          </a:p>
          <a:p>
            <a:pPr indent="-273050" lvl="0" marL="273050" rtl="0" algn="l">
              <a:lnSpc>
                <a:spcPct val="100000"/>
              </a:lnSpc>
              <a:spcBef>
                <a:spcPts val="520"/>
              </a:spcBef>
              <a:spcAft>
                <a:spcPts val="0"/>
              </a:spcAft>
              <a:buSzPts val="2470"/>
              <a:buChar char="⚫"/>
            </a:pPr>
            <a:r>
              <a:rPr lang="en-US"/>
              <a:t>The CASE tool should support collecting, storing, and analyzing information on the software project’s progress such as the estimated task duration, scheduled and actual task start, completion date, dates and results of the reviews, etc. </a:t>
            </a:r>
            <a:endParaRPr/>
          </a:p>
        </p:txBody>
      </p:sp>
    </p:spTree>
  </p:cSld>
  <p:clrMapOvr>
    <a:masterClrMapping/>
  </p:clrMapOvr>
</p:sld>
</file>

<file path=ppt/slides/slide3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2" name="Shape 3442"/>
        <p:cNvGrpSpPr/>
        <p:nvPr/>
      </p:nvGrpSpPr>
      <p:grpSpPr>
        <a:xfrm>
          <a:off x="0" y="0"/>
          <a:ext cx="0" cy="0"/>
          <a:chOff x="0" y="0"/>
          <a:chExt cx="0" cy="0"/>
        </a:xfrm>
      </p:grpSpPr>
      <p:sp>
        <p:nvSpPr>
          <p:cNvPr id="3443" name="Google Shape;3443;p421"/>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None/>
            </a:pPr>
            <a:r>
              <a:rPr b="1" lang="en-US"/>
              <a:t>External interface </a:t>
            </a:r>
            <a:endParaRPr/>
          </a:p>
          <a:p>
            <a:pPr indent="-273050" lvl="0" marL="273050" rtl="0" algn="l">
              <a:lnSpc>
                <a:spcPct val="100000"/>
              </a:lnSpc>
              <a:spcBef>
                <a:spcPts val="520"/>
              </a:spcBef>
              <a:spcAft>
                <a:spcPts val="0"/>
              </a:spcAft>
              <a:buSzPts val="2470"/>
              <a:buChar char="⚫"/>
            </a:pPr>
            <a:r>
              <a:rPr lang="en-US"/>
              <a:t>The CASE tool should allow exchange of information for reusability of design. The information which is to be exported by the CASE tool should be preferably in ASCII format and support open architecture. Similarly, the data dictionary should provide a programming interface to access information. It is required for integration of custom utilities, building new techniques, or populating the data dictionary. </a:t>
            </a:r>
            <a:endParaRPr/>
          </a:p>
        </p:txBody>
      </p:sp>
    </p:spTree>
  </p:cSld>
  <p:clrMapOvr>
    <a:masterClrMapping/>
  </p:clrMapOvr>
</p:sld>
</file>

<file path=ppt/slides/slide3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7" name="Shape 3447"/>
        <p:cNvGrpSpPr/>
        <p:nvPr/>
      </p:nvGrpSpPr>
      <p:grpSpPr>
        <a:xfrm>
          <a:off x="0" y="0"/>
          <a:ext cx="0" cy="0"/>
          <a:chOff x="0" y="0"/>
          <a:chExt cx="0" cy="0"/>
        </a:xfrm>
      </p:grpSpPr>
      <p:sp>
        <p:nvSpPr>
          <p:cNvPr id="3448" name="Google Shape;3448;p422"/>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t/>
            </a:r>
            <a:endParaRPr/>
          </a:p>
        </p:txBody>
      </p:sp>
      <p:sp>
        <p:nvSpPr>
          <p:cNvPr id="3449" name="Google Shape;3449;p422"/>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None/>
            </a:pPr>
            <a:r>
              <a:rPr b="1" lang="en-US"/>
              <a:t>Reverse engineering </a:t>
            </a:r>
            <a:endParaRPr/>
          </a:p>
          <a:p>
            <a:pPr indent="-273050" lvl="0" marL="273050" rtl="0" algn="l">
              <a:lnSpc>
                <a:spcPct val="100000"/>
              </a:lnSpc>
              <a:spcBef>
                <a:spcPts val="520"/>
              </a:spcBef>
              <a:spcAft>
                <a:spcPts val="0"/>
              </a:spcAft>
              <a:buSzPts val="2470"/>
              <a:buChar char="⚫"/>
            </a:pPr>
            <a:r>
              <a:rPr lang="en-US"/>
              <a:t>The CASE tool should support generation of structure charts and data dictionaries from the existing source codes. It should populate the data dictionary from the source code. If the tool is used for re-engineering information systems, it should contain conversion tool from indexed sequential file structure, hierarchical and network database to relational database systems. </a:t>
            </a:r>
            <a:endParaRPr/>
          </a:p>
        </p:txBody>
      </p:sp>
    </p:spTree>
  </p:cSld>
  <p:clrMapOvr>
    <a:masterClrMapping/>
  </p:clrMapOvr>
</p:sld>
</file>

<file path=ppt/slides/slide3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3" name="Shape 3453"/>
        <p:cNvGrpSpPr/>
        <p:nvPr/>
      </p:nvGrpSpPr>
      <p:grpSpPr>
        <a:xfrm>
          <a:off x="0" y="0"/>
          <a:ext cx="0" cy="0"/>
          <a:chOff x="0" y="0"/>
          <a:chExt cx="0" cy="0"/>
        </a:xfrm>
      </p:grpSpPr>
      <p:sp>
        <p:nvSpPr>
          <p:cNvPr id="3454" name="Google Shape;3454;p423"/>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t/>
            </a:r>
            <a:endParaRPr/>
          </a:p>
        </p:txBody>
      </p:sp>
      <p:sp>
        <p:nvSpPr>
          <p:cNvPr id="3455" name="Google Shape;3455;p423"/>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None/>
            </a:pPr>
            <a:r>
              <a:rPr b="1" lang="en-US"/>
              <a:t>Data dictionary interface </a:t>
            </a:r>
            <a:endParaRPr/>
          </a:p>
          <a:p>
            <a:pPr indent="-273050" lvl="0" marL="273050" rtl="0" algn="l">
              <a:lnSpc>
                <a:spcPct val="100000"/>
              </a:lnSpc>
              <a:spcBef>
                <a:spcPts val="520"/>
              </a:spcBef>
              <a:spcAft>
                <a:spcPts val="0"/>
              </a:spcAft>
              <a:buSzPts val="2470"/>
              <a:buChar char="⚫"/>
            </a:pPr>
            <a:r>
              <a:rPr lang="en-US"/>
              <a:t>The data dictionary interface should provide view and update access to the entities and relations stored in it. It should have print facility to obtain hard copy of the viewed screens. It should provide analysis reports like cross-referencing, impact analysis, etc. Ideally, it should support a query language to view its contents. </a:t>
            </a:r>
            <a:endParaRPr/>
          </a:p>
        </p:txBody>
      </p:sp>
    </p:spTree>
  </p:cSld>
  <p:clrMapOvr>
    <a:masterClrMapping/>
  </p:clrMapOvr>
</p:sld>
</file>

<file path=ppt/slides/slide3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9" name="Shape 3459"/>
        <p:cNvGrpSpPr/>
        <p:nvPr/>
      </p:nvGrpSpPr>
      <p:grpSpPr>
        <a:xfrm>
          <a:off x="0" y="0"/>
          <a:ext cx="0" cy="0"/>
          <a:chOff x="0" y="0"/>
          <a:chExt cx="0" cy="0"/>
        </a:xfrm>
      </p:grpSpPr>
      <p:sp>
        <p:nvSpPr>
          <p:cNvPr id="3460" name="Google Shape;3460;p424"/>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Second-generation CASE tool </a:t>
            </a:r>
            <a:endParaRPr/>
          </a:p>
        </p:txBody>
      </p:sp>
      <p:sp>
        <p:nvSpPr>
          <p:cNvPr id="3461" name="Google Shape;3461;p424"/>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116204" lvl="0" marL="273050" rtl="0" algn="l">
              <a:lnSpc>
                <a:spcPct val="100000"/>
              </a:lnSpc>
              <a:spcBef>
                <a:spcPts val="0"/>
              </a:spcBef>
              <a:spcAft>
                <a:spcPts val="0"/>
              </a:spcAft>
              <a:buSzPts val="2470"/>
              <a:buNone/>
            </a:pPr>
            <a:r>
              <a:t/>
            </a:r>
            <a:endParaRPr/>
          </a:p>
          <a:p>
            <a:pPr indent="-273050" lvl="0" marL="273050" rtl="0" algn="l">
              <a:lnSpc>
                <a:spcPct val="100000"/>
              </a:lnSpc>
              <a:spcBef>
                <a:spcPts val="520"/>
              </a:spcBef>
              <a:spcAft>
                <a:spcPts val="0"/>
              </a:spcAft>
              <a:buSzPts val="2470"/>
              <a:buChar char="⚫"/>
            </a:pPr>
            <a:r>
              <a:rPr b="1" lang="en-US"/>
              <a:t>Intelligent diagramming support. </a:t>
            </a:r>
            <a:r>
              <a:rPr lang="en-US"/>
              <a:t>The fact that diagramming techniques are useful for system analysis and design is well established. The future CASE tools would provide help to aesthetically and automatically lay out the diagrams.</a:t>
            </a:r>
            <a:r>
              <a:rPr b="1" lang="en-US"/>
              <a:t> </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3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5" name="Shape 3465"/>
        <p:cNvGrpSpPr/>
        <p:nvPr/>
      </p:nvGrpSpPr>
      <p:grpSpPr>
        <a:xfrm>
          <a:off x="0" y="0"/>
          <a:ext cx="0" cy="0"/>
          <a:chOff x="0" y="0"/>
          <a:chExt cx="0" cy="0"/>
        </a:xfrm>
      </p:grpSpPr>
      <p:sp>
        <p:nvSpPr>
          <p:cNvPr id="3466" name="Google Shape;3466;p425"/>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t/>
            </a:r>
            <a:endParaRPr/>
          </a:p>
        </p:txBody>
      </p:sp>
      <p:sp>
        <p:nvSpPr>
          <p:cNvPr id="3467" name="Google Shape;3467;p425"/>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116204" lvl="0" marL="273050" rtl="0" algn="l">
              <a:lnSpc>
                <a:spcPct val="100000"/>
              </a:lnSpc>
              <a:spcBef>
                <a:spcPts val="0"/>
              </a:spcBef>
              <a:spcAft>
                <a:spcPts val="0"/>
              </a:spcAft>
              <a:buSzPts val="2470"/>
              <a:buNone/>
            </a:pPr>
            <a:r>
              <a:t/>
            </a:r>
            <a:endParaRPr/>
          </a:p>
          <a:p>
            <a:pPr indent="-273050" lvl="0" marL="273050" rtl="0" algn="l">
              <a:lnSpc>
                <a:spcPct val="100000"/>
              </a:lnSpc>
              <a:spcBef>
                <a:spcPts val="520"/>
              </a:spcBef>
              <a:spcAft>
                <a:spcPts val="0"/>
              </a:spcAft>
              <a:buSzPts val="2470"/>
              <a:buChar char="⚫"/>
            </a:pPr>
            <a:r>
              <a:rPr b="1" lang="en-US"/>
              <a:t>Integration with implementation environment. </a:t>
            </a:r>
            <a:r>
              <a:rPr lang="en-US"/>
              <a:t>The CASE tools should provide integration between design and implementation. </a:t>
            </a:r>
            <a:endParaRPr/>
          </a:p>
          <a:p>
            <a:pPr indent="-116204" lvl="0" marL="273050" rtl="0" algn="l">
              <a:lnSpc>
                <a:spcPct val="100000"/>
              </a:lnSpc>
              <a:spcBef>
                <a:spcPts val="520"/>
              </a:spcBef>
              <a:spcAft>
                <a:spcPts val="0"/>
              </a:spcAft>
              <a:buSzPts val="2470"/>
              <a:buNone/>
            </a:pPr>
            <a:r>
              <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0"/>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a:t>
            </a:r>
            <a:endParaRPr/>
          </a:p>
        </p:txBody>
      </p:sp>
      <p:sp>
        <p:nvSpPr>
          <p:cNvPr id="222" name="Google Shape;222;p30"/>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Larger SP require larger Team</a:t>
            </a:r>
            <a:endParaRPr/>
          </a:p>
          <a:p>
            <a:pPr indent="-273050" lvl="0" marL="273050" rtl="0" algn="l">
              <a:lnSpc>
                <a:spcPct val="100000"/>
              </a:lnSpc>
              <a:spcBef>
                <a:spcPts val="520"/>
              </a:spcBef>
              <a:spcAft>
                <a:spcPts val="0"/>
              </a:spcAft>
              <a:buSzPts val="2470"/>
              <a:buChar char="⚫"/>
            </a:pPr>
            <a:r>
              <a:rPr lang="en-US"/>
              <a:t>Complexity of software project increased.</a:t>
            </a:r>
            <a:endParaRPr/>
          </a:p>
          <a:p>
            <a:pPr indent="-273050" lvl="0" marL="273050" rtl="0" algn="l">
              <a:lnSpc>
                <a:spcPct val="100000"/>
              </a:lnSpc>
              <a:spcBef>
                <a:spcPts val="520"/>
              </a:spcBef>
              <a:spcAft>
                <a:spcPts val="0"/>
              </a:spcAft>
              <a:buSzPts val="2470"/>
              <a:buChar char="⚫"/>
            </a:pPr>
            <a:r>
              <a:rPr lang="en-US"/>
              <a:t>Larger software system are more difficult &amp; expensive to maintain</a:t>
            </a:r>
            <a:endParaRPr/>
          </a:p>
          <a:p>
            <a:pPr indent="-273050" lvl="0" marL="273050" rtl="0" algn="l">
              <a:lnSpc>
                <a:spcPct val="100000"/>
              </a:lnSpc>
              <a:spcBef>
                <a:spcPts val="520"/>
              </a:spcBef>
              <a:spcAft>
                <a:spcPts val="0"/>
              </a:spcAft>
              <a:buSzPts val="2470"/>
              <a:buChar char="⚫"/>
            </a:pPr>
            <a:r>
              <a:rPr lang="en-US"/>
              <a:t>Demand of new S/W increased faster than ability to generate new Software</a:t>
            </a:r>
            <a:endParaRPr/>
          </a:p>
          <a:p>
            <a:pPr indent="-273050" lvl="0" marL="273050" rtl="0" algn="l">
              <a:lnSpc>
                <a:spcPct val="100000"/>
              </a:lnSpc>
              <a:spcBef>
                <a:spcPts val="520"/>
              </a:spcBef>
              <a:spcAft>
                <a:spcPts val="0"/>
              </a:spcAft>
              <a:buSzPts val="2470"/>
              <a:buChar char="⚫"/>
            </a:pPr>
            <a:r>
              <a:rPr lang="en-US"/>
              <a:t>All of the above are the attributes of “</a:t>
            </a:r>
            <a:r>
              <a:rPr b="1" lang="en-US">
                <a:solidFill>
                  <a:srgbClr val="FF0000"/>
                </a:solidFill>
              </a:rPr>
              <a:t>Software Crisis</a:t>
            </a:r>
            <a:r>
              <a:rPr lang="en-US"/>
              <a:t>” </a:t>
            </a:r>
            <a:endParaRPr/>
          </a:p>
          <a:p>
            <a:pPr indent="-273050" lvl="0" marL="273050" rtl="0" algn="l">
              <a:lnSpc>
                <a:spcPct val="100000"/>
              </a:lnSpc>
              <a:spcBef>
                <a:spcPts val="520"/>
              </a:spcBef>
              <a:spcAft>
                <a:spcPts val="0"/>
              </a:spcAft>
              <a:buSzPts val="2470"/>
              <a:buFont typeface="Noto Sans Symbols"/>
              <a:buNone/>
            </a:pPr>
            <a:r>
              <a:rPr lang="en-US"/>
              <a:t>The term software “Software Engineering” First introduced at a conference in late 1960  to discuss the “Software Crisis”</a:t>
            </a:r>
            <a:endParaRPr/>
          </a:p>
        </p:txBody>
      </p:sp>
      <p:pic>
        <p:nvPicPr>
          <p:cNvPr descr="dadar sign..JPG" id="223" name="Google Shape;223;p30"/>
          <p:cNvPicPr preferRelativeResize="0"/>
          <p:nvPr/>
        </p:nvPicPr>
        <p:blipFill rotWithShape="1">
          <a:blip r:embed="rId3">
            <a:alphaModFix/>
          </a:blip>
          <a:srcRect b="0" l="0" r="0" t="0"/>
          <a:stretch/>
        </p:blipFill>
        <p:spPr>
          <a:xfrm>
            <a:off x="7947025" y="6096000"/>
            <a:ext cx="1196975" cy="7620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66"/>
          <p:cNvSpPr txBox="1"/>
          <p:nvPr>
            <p:ph type="title"/>
          </p:nvPr>
        </p:nvSpPr>
        <p:spPr>
          <a:xfrm>
            <a:off x="457200" y="704850"/>
            <a:ext cx="8229600" cy="1143000"/>
          </a:xfrm>
          <a:prstGeom prst="rect">
            <a:avLst/>
          </a:prstGeom>
          <a:noFill/>
          <a:ln>
            <a:noFill/>
          </a:ln>
        </p:spPr>
        <p:txBody>
          <a:bodyPr anchorCtr="0" anchor="b" bIns="0" lIns="0" spcFirstLastPara="1" rIns="0" wrap="square" tIns="45700">
            <a:normAutofit fontScale="90000"/>
          </a:bodyPr>
          <a:lstStyle/>
          <a:p>
            <a:pPr indent="0" lvl="0" marL="0" rtl="0" algn="l">
              <a:lnSpc>
                <a:spcPct val="100000"/>
              </a:lnSpc>
              <a:spcBef>
                <a:spcPts val="0"/>
              </a:spcBef>
              <a:spcAft>
                <a:spcPts val="0"/>
              </a:spcAft>
              <a:buSzPct val="31111"/>
              <a:buNone/>
            </a:pPr>
            <a:r>
              <a:rPr lang="en-US"/>
              <a:t>Shortcoming of the Iterative Waterfall Model</a:t>
            </a:r>
            <a:endParaRPr/>
          </a:p>
        </p:txBody>
      </p:sp>
      <p:sp>
        <p:nvSpPr>
          <p:cNvPr id="530" name="Google Shape;530;p66"/>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rmAutofit lnSpcReduction="10000"/>
          </a:bodyPr>
          <a:lstStyle/>
          <a:p>
            <a:pPr indent="-274320" lvl="0" marL="274320" rtl="0" algn="l">
              <a:lnSpc>
                <a:spcPct val="100000"/>
              </a:lnSpc>
              <a:spcBef>
                <a:spcPts val="0"/>
              </a:spcBef>
              <a:spcAft>
                <a:spcPts val="0"/>
              </a:spcAft>
              <a:buClr>
                <a:schemeClr val="accent3"/>
              </a:buClr>
              <a:buSzPts val="2470"/>
              <a:buFont typeface="Noto Sans Symbols"/>
              <a:buChar char="⚫"/>
            </a:pPr>
            <a:r>
              <a:rPr lang="en-US"/>
              <a:t>Waterfall model cannot satsfactory handle the deffernt types of risks that a real life software project my suffer from.E.g The waterfall model assumes that requirement are completely specified before the rest of the development activity can start.</a:t>
            </a:r>
            <a:endParaRPr/>
          </a:p>
          <a:p>
            <a:pPr indent="-274320" lvl="0" marL="274320" rtl="0" algn="l">
              <a:lnSpc>
                <a:spcPct val="100000"/>
              </a:lnSpc>
              <a:spcBef>
                <a:spcPts val="520"/>
              </a:spcBef>
              <a:spcAft>
                <a:spcPts val="0"/>
              </a:spcAft>
              <a:buClr>
                <a:schemeClr val="accent3"/>
              </a:buClr>
              <a:buSzPts val="2470"/>
              <a:buFont typeface="Noto Sans Symbols"/>
              <a:buChar char="⚫"/>
            </a:pPr>
            <a:r>
              <a:rPr lang="en-US"/>
              <a:t>Rigid phase sequence  can develop some blocking states.E.g: once a developer completes his work ,he idles waiting for the phase to get over.Since the work required to be done in a phase is distributed among several team members,some members may complete  their work earlier than other member.</a:t>
            </a:r>
            <a:endParaRPr/>
          </a:p>
        </p:txBody>
      </p:sp>
      <p:pic>
        <p:nvPicPr>
          <p:cNvPr descr="dadar sign..JPG" id="531" name="Google Shape;531;p66"/>
          <p:cNvPicPr preferRelativeResize="0"/>
          <p:nvPr/>
        </p:nvPicPr>
        <p:blipFill rotWithShape="1">
          <a:blip r:embed="rId3">
            <a:alphaModFix/>
          </a:blip>
          <a:srcRect b="0" l="0" r="0" t="0"/>
          <a:stretch/>
        </p:blipFill>
        <p:spPr>
          <a:xfrm>
            <a:off x="7947025" y="6096000"/>
            <a:ext cx="1196975" cy="762000"/>
          </a:xfrm>
          <a:prstGeom prst="rect">
            <a:avLst/>
          </a:prstGeom>
          <a:noFill/>
          <a:ln>
            <a:noFill/>
          </a:ln>
        </p:spPr>
      </p:pic>
    </p:spTree>
  </p:cSld>
  <p:clrMapOvr>
    <a:masterClrMapping/>
  </p:clrMapOvr>
</p:sld>
</file>

<file path=ppt/slides/slide4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1" name="Shape 3471"/>
        <p:cNvGrpSpPr/>
        <p:nvPr/>
      </p:nvGrpSpPr>
      <p:grpSpPr>
        <a:xfrm>
          <a:off x="0" y="0"/>
          <a:ext cx="0" cy="0"/>
          <a:chOff x="0" y="0"/>
          <a:chExt cx="0" cy="0"/>
        </a:xfrm>
      </p:grpSpPr>
      <p:sp>
        <p:nvSpPr>
          <p:cNvPr id="3472" name="Google Shape;3472;p426"/>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t/>
            </a:r>
            <a:endParaRPr/>
          </a:p>
        </p:txBody>
      </p:sp>
      <p:sp>
        <p:nvSpPr>
          <p:cNvPr id="3473" name="Google Shape;3473;p426"/>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116204" lvl="0" marL="273050" rtl="0" algn="l">
              <a:lnSpc>
                <a:spcPct val="100000"/>
              </a:lnSpc>
              <a:spcBef>
                <a:spcPts val="0"/>
              </a:spcBef>
              <a:spcAft>
                <a:spcPts val="0"/>
              </a:spcAft>
              <a:buSzPts val="2470"/>
              <a:buNone/>
            </a:pPr>
            <a:r>
              <a:t/>
            </a:r>
            <a:endParaRPr/>
          </a:p>
          <a:p>
            <a:pPr indent="-273050" lvl="0" marL="273050" rtl="0" algn="l">
              <a:lnSpc>
                <a:spcPct val="100000"/>
              </a:lnSpc>
              <a:spcBef>
                <a:spcPts val="520"/>
              </a:spcBef>
              <a:spcAft>
                <a:spcPts val="0"/>
              </a:spcAft>
              <a:buSzPts val="2470"/>
              <a:buChar char="⚫"/>
            </a:pPr>
            <a:r>
              <a:rPr b="1" lang="en-US"/>
              <a:t>Data dictionary standards. </a:t>
            </a:r>
            <a:r>
              <a:rPr lang="en-US"/>
              <a:t>The user should be allowed to integrate many development tools into one environment. It is highly unlikely that any one vendor will be able to deliver a total solution. Moreover, a preferred tool would require tuning up for a particular system. Thus the user would act as a system integrator. This is possibly only if some standard on data dictionary emerges. </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4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7" name="Shape 3477"/>
        <p:cNvGrpSpPr/>
        <p:nvPr/>
      </p:nvGrpSpPr>
      <p:grpSpPr>
        <a:xfrm>
          <a:off x="0" y="0"/>
          <a:ext cx="0" cy="0"/>
          <a:chOff x="0" y="0"/>
          <a:chExt cx="0" cy="0"/>
        </a:xfrm>
      </p:grpSpPr>
      <p:sp>
        <p:nvSpPr>
          <p:cNvPr id="3478" name="Google Shape;3478;p427"/>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t/>
            </a:r>
            <a:endParaRPr/>
          </a:p>
        </p:txBody>
      </p:sp>
      <p:sp>
        <p:nvSpPr>
          <p:cNvPr id="3479" name="Google Shape;3479;p427"/>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116204" lvl="0" marL="273050" rtl="0" algn="l">
              <a:lnSpc>
                <a:spcPct val="100000"/>
              </a:lnSpc>
              <a:spcBef>
                <a:spcPts val="0"/>
              </a:spcBef>
              <a:spcAft>
                <a:spcPts val="0"/>
              </a:spcAft>
              <a:buSzPts val="2470"/>
              <a:buNone/>
            </a:pPr>
            <a:r>
              <a:t/>
            </a:r>
            <a:endParaRPr/>
          </a:p>
          <a:p>
            <a:pPr indent="-273050" lvl="0" marL="273050" rtl="0" algn="l">
              <a:lnSpc>
                <a:spcPct val="100000"/>
              </a:lnSpc>
              <a:spcBef>
                <a:spcPts val="520"/>
              </a:spcBef>
              <a:spcAft>
                <a:spcPts val="0"/>
              </a:spcAft>
              <a:buSzPts val="2470"/>
              <a:buChar char="⚫"/>
            </a:pPr>
            <a:r>
              <a:rPr b="1" lang="en-US"/>
              <a:t>Customization support. </a:t>
            </a:r>
            <a:r>
              <a:rPr lang="en-US"/>
              <a:t>The user should be allowed to define new types of objects and connections. This facility may be used to build some special methodologies. Ideally it should be possible to specify the rules of a methodology to a rule engine for carrying out the necessary consistency checks. </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4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3" name="Shape 3483"/>
        <p:cNvGrpSpPr/>
        <p:nvPr/>
      </p:nvGrpSpPr>
      <p:grpSpPr>
        <a:xfrm>
          <a:off x="0" y="0"/>
          <a:ext cx="0" cy="0"/>
          <a:chOff x="0" y="0"/>
          <a:chExt cx="0" cy="0"/>
        </a:xfrm>
      </p:grpSpPr>
      <p:sp>
        <p:nvSpPr>
          <p:cNvPr id="3484" name="Google Shape;3484;p428"/>
          <p:cNvSpPr txBox="1"/>
          <p:nvPr>
            <p:ph type="title"/>
          </p:nvPr>
        </p:nvSpPr>
        <p:spPr>
          <a:xfrm>
            <a:off x="457200" y="22860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sz="4000"/>
              <a:t>Architecture of a CASE environment</a:t>
            </a:r>
            <a:endParaRPr sz="4000"/>
          </a:p>
        </p:txBody>
      </p:sp>
      <p:pic>
        <p:nvPicPr>
          <p:cNvPr id="3485" name="Google Shape;3485;p428"/>
          <p:cNvPicPr preferRelativeResize="0"/>
          <p:nvPr/>
        </p:nvPicPr>
        <p:blipFill rotWithShape="1">
          <a:blip r:embed="rId3">
            <a:alphaModFix/>
          </a:blip>
          <a:srcRect b="0" l="0" r="0" t="0"/>
          <a:stretch/>
        </p:blipFill>
        <p:spPr>
          <a:xfrm>
            <a:off x="838200" y="1524000"/>
            <a:ext cx="7162799" cy="4495799"/>
          </a:xfrm>
          <a:prstGeom prst="rect">
            <a:avLst/>
          </a:prstGeom>
          <a:noFill/>
          <a:ln>
            <a:noFill/>
          </a:ln>
        </p:spPr>
      </p:pic>
    </p:spTree>
  </p:cSld>
  <p:clrMapOvr>
    <a:masterClrMapping/>
  </p:clrMapOvr>
</p:sld>
</file>

<file path=ppt/slides/slide4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9" name="Shape 3489"/>
        <p:cNvGrpSpPr/>
        <p:nvPr/>
      </p:nvGrpSpPr>
      <p:grpSpPr>
        <a:xfrm>
          <a:off x="0" y="0"/>
          <a:ext cx="0" cy="0"/>
          <a:chOff x="0" y="0"/>
          <a:chExt cx="0" cy="0"/>
        </a:xfrm>
      </p:grpSpPr>
      <p:sp>
        <p:nvSpPr>
          <p:cNvPr id="3490" name="Google Shape;3490;p429"/>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t/>
            </a:r>
            <a:endParaRPr/>
          </a:p>
        </p:txBody>
      </p:sp>
      <p:sp>
        <p:nvSpPr>
          <p:cNvPr id="3491" name="Google Shape;3491;p429"/>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b="1" lang="en-US"/>
              <a:t>User Interface </a:t>
            </a:r>
            <a:endParaRPr/>
          </a:p>
          <a:p>
            <a:pPr indent="-273050" lvl="0" marL="273050" rtl="0" algn="l">
              <a:lnSpc>
                <a:spcPct val="100000"/>
              </a:lnSpc>
              <a:spcBef>
                <a:spcPts val="520"/>
              </a:spcBef>
              <a:spcAft>
                <a:spcPts val="0"/>
              </a:spcAft>
              <a:buSzPts val="2470"/>
              <a:buChar char="⚫"/>
            </a:pPr>
            <a:r>
              <a:rPr lang="en-US"/>
              <a:t>The user interface provides a consistent framework for accessing the different tools thus making it easier for the users to interact with the different tools and reducing the overhead of learning how the different tools are used. </a:t>
            </a:r>
            <a:endParaRPr/>
          </a:p>
        </p:txBody>
      </p:sp>
    </p:spTree>
  </p:cSld>
  <p:clrMapOvr>
    <a:masterClrMapping/>
  </p:clrMapOvr>
</p:sld>
</file>

<file path=ppt/slides/slide4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5" name="Shape 3495"/>
        <p:cNvGrpSpPr/>
        <p:nvPr/>
      </p:nvGrpSpPr>
      <p:grpSpPr>
        <a:xfrm>
          <a:off x="0" y="0"/>
          <a:ext cx="0" cy="0"/>
          <a:chOff x="0" y="0"/>
          <a:chExt cx="0" cy="0"/>
        </a:xfrm>
      </p:grpSpPr>
      <p:sp>
        <p:nvSpPr>
          <p:cNvPr id="3496" name="Google Shape;3496;p430"/>
          <p:cNvSpPr txBox="1"/>
          <p:nvPr>
            <p:ph idx="1" type="body"/>
          </p:nvPr>
        </p:nvSpPr>
        <p:spPr>
          <a:xfrm>
            <a:off x="228600" y="152400"/>
            <a:ext cx="8229600" cy="56388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None/>
            </a:pPr>
            <a:r>
              <a:rPr b="1" lang="en-US"/>
              <a:t>	Object Management System (OMS) and Repository </a:t>
            </a:r>
            <a:endParaRPr/>
          </a:p>
          <a:p>
            <a:pPr indent="-273050" lvl="0" marL="273050" rtl="0" algn="l">
              <a:lnSpc>
                <a:spcPct val="100000"/>
              </a:lnSpc>
              <a:spcBef>
                <a:spcPts val="520"/>
              </a:spcBef>
              <a:spcAft>
                <a:spcPts val="0"/>
              </a:spcAft>
              <a:buSzPts val="2470"/>
              <a:buNone/>
            </a:pPr>
            <a:r>
              <a:rPr lang="en-US"/>
              <a:t>	</a:t>
            </a:r>
            <a:r>
              <a:rPr lang="en-US" sz="2400"/>
              <a:t>Different case tools represent the software product as a set of entities such as specification, design, text data, project plan, etc. The object management system maps these logical entities such into the underlying storage management system (repository). The commercial relational database management systems are geared towards supporting large volumes of information structured as simple relatively short records. There are a few types of entities but large number of instances. By contrast, CASE tools create a large number of entity and relation types with perhaps a few instances of each. Thus the object management system takes care of appropriately mapping into the underlying storage management system. </a:t>
            </a:r>
            <a:endParaRPr/>
          </a:p>
        </p:txBody>
      </p:sp>
    </p:spTree>
  </p:cSld>
  <p:clrMapOvr>
    <a:masterClrMapping/>
  </p:clrMapOvr>
</p:sld>
</file>

<file path=ppt/slides/slide4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1" name="Shape 3501"/>
        <p:cNvGrpSpPr/>
        <p:nvPr/>
      </p:nvGrpSpPr>
      <p:grpSpPr>
        <a:xfrm>
          <a:off x="0" y="0"/>
          <a:ext cx="0" cy="0"/>
          <a:chOff x="0" y="0"/>
          <a:chExt cx="0" cy="0"/>
        </a:xfrm>
      </p:grpSpPr>
      <p:sp>
        <p:nvSpPr>
          <p:cNvPr id="3502" name="Google Shape;3502;p431"/>
          <p:cNvSpPr txBox="1"/>
          <p:nvPr>
            <p:ph type="title"/>
          </p:nvPr>
        </p:nvSpPr>
        <p:spPr>
          <a:xfrm>
            <a:off x="762000" y="2506663"/>
            <a:ext cx="7718425" cy="1227137"/>
          </a:xfrm>
          <a:prstGeom prst="rect">
            <a:avLst/>
          </a:prstGeom>
          <a:noFill/>
          <a:ln>
            <a:noFill/>
          </a:ln>
        </p:spPr>
        <p:txBody>
          <a:bodyPr anchorCtr="0" anchor="b" bIns="46800" lIns="18000" spcFirstLastPara="1" rIns="18000" wrap="square" tIns="46800">
            <a:noAutofit/>
          </a:bodyPr>
          <a:lstStyle/>
          <a:p>
            <a:pPr indent="0" lvl="0" marL="0" rtl="0" algn="ctr">
              <a:lnSpc>
                <a:spcPct val="100000"/>
              </a:lnSpc>
              <a:spcBef>
                <a:spcPts val="0"/>
              </a:spcBef>
              <a:spcAft>
                <a:spcPts val="0"/>
              </a:spcAft>
              <a:buSzPts val="1400"/>
              <a:buNone/>
            </a:pPr>
            <a:r>
              <a:rPr b="1" lang="en-US" sz="6000">
                <a:solidFill>
                  <a:srgbClr val="FF0000"/>
                </a:solidFill>
              </a:rPr>
              <a:t>User Interface Design </a:t>
            </a:r>
            <a:r>
              <a:rPr b="1" lang="en-US" sz="3600">
                <a:solidFill>
                  <a:srgbClr val="FF0000"/>
                </a:solidFill>
              </a:rPr>
              <a:t> </a:t>
            </a:r>
            <a:br>
              <a:rPr b="1" lang="en-US" sz="3600">
                <a:solidFill>
                  <a:srgbClr val="FFFF00"/>
                </a:solidFill>
              </a:rPr>
            </a:br>
            <a:r>
              <a:rPr b="1" lang="en-US" sz="3600">
                <a:solidFill>
                  <a:srgbClr val="FFFF00"/>
                </a:solidFill>
              </a:rPr>
              <a:t>						</a:t>
            </a:r>
            <a:endParaRPr/>
          </a:p>
        </p:txBody>
      </p:sp>
    </p:spTree>
  </p:cSld>
  <p:clrMapOvr>
    <a:masterClrMapping/>
  </p:clrMapOvr>
</p:sld>
</file>

<file path=ppt/slides/slide4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7" name="Shape 3507"/>
        <p:cNvGrpSpPr/>
        <p:nvPr/>
      </p:nvGrpSpPr>
      <p:grpSpPr>
        <a:xfrm>
          <a:off x="0" y="0"/>
          <a:ext cx="0" cy="0"/>
          <a:chOff x="0" y="0"/>
          <a:chExt cx="0" cy="0"/>
        </a:xfrm>
      </p:grpSpPr>
      <p:sp>
        <p:nvSpPr>
          <p:cNvPr id="3508" name="Google Shape;3508;p432"/>
          <p:cNvSpPr txBox="1"/>
          <p:nvPr>
            <p:ph type="title"/>
          </p:nvPr>
        </p:nvSpPr>
        <p:spPr>
          <a:xfrm>
            <a:off x="406400" y="182563"/>
            <a:ext cx="7769225" cy="1139825"/>
          </a:xfrm>
          <a:prstGeom prst="rect">
            <a:avLst/>
          </a:prstGeom>
          <a:noFill/>
          <a:ln>
            <a:noFill/>
          </a:ln>
        </p:spPr>
        <p:txBody>
          <a:bodyPr anchorCtr="0" anchor="b" bIns="46800" lIns="18000" spcFirstLastPara="1" rIns="18000" wrap="square" tIns="46800">
            <a:noAutofit/>
          </a:bodyPr>
          <a:lstStyle/>
          <a:p>
            <a:pPr indent="0" lvl="0" marL="0" rtl="0" algn="ctr">
              <a:lnSpc>
                <a:spcPct val="100000"/>
              </a:lnSpc>
              <a:spcBef>
                <a:spcPts val="0"/>
              </a:spcBef>
              <a:spcAft>
                <a:spcPts val="0"/>
              </a:spcAft>
              <a:buSzPts val="1400"/>
              <a:buNone/>
            </a:pPr>
            <a:r>
              <a:rPr lang="en-US" sz="5400">
                <a:solidFill>
                  <a:srgbClr val="FFFF00"/>
                </a:solidFill>
              </a:rPr>
              <a:t> </a:t>
            </a:r>
            <a:r>
              <a:rPr lang="en-US" sz="5400">
                <a:solidFill>
                  <a:srgbClr val="FF0000"/>
                </a:solidFill>
              </a:rPr>
              <a:t>Introduction</a:t>
            </a:r>
            <a:endParaRPr/>
          </a:p>
        </p:txBody>
      </p:sp>
      <p:sp>
        <p:nvSpPr>
          <p:cNvPr id="3509" name="Google Shape;3509;p432"/>
          <p:cNvSpPr txBox="1"/>
          <p:nvPr>
            <p:ph idx="1" type="body"/>
          </p:nvPr>
        </p:nvSpPr>
        <p:spPr>
          <a:xfrm>
            <a:off x="457200" y="1935163"/>
            <a:ext cx="8229600" cy="4389437"/>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3420"/>
              <a:buChar char="⚫"/>
            </a:pPr>
            <a:r>
              <a:rPr lang="en-US" sz="3600"/>
              <a:t>In any software product, </a:t>
            </a:r>
            <a:endParaRPr/>
          </a:p>
          <a:p>
            <a:pPr indent="-246063" lvl="1" marL="639763" rtl="0" algn="l">
              <a:lnSpc>
                <a:spcPct val="100000"/>
              </a:lnSpc>
              <a:spcBef>
                <a:spcPts val="713"/>
              </a:spcBef>
              <a:spcAft>
                <a:spcPts val="0"/>
              </a:spcAft>
              <a:buSzPts val="2720"/>
              <a:buChar char="⚫"/>
            </a:pPr>
            <a:r>
              <a:rPr lang="en-US" sz="3200"/>
              <a:t>user interface portion is responsible for all interactions with the user.</a:t>
            </a:r>
            <a:endParaRPr/>
          </a:p>
          <a:p>
            <a:pPr indent="-273050" lvl="0" marL="273050" rtl="0" algn="l">
              <a:lnSpc>
                <a:spcPct val="100000"/>
              </a:lnSpc>
              <a:spcBef>
                <a:spcPts val="788"/>
              </a:spcBef>
              <a:spcAft>
                <a:spcPts val="0"/>
              </a:spcAft>
              <a:buSzPts val="3420"/>
              <a:buChar char="⚫"/>
            </a:pPr>
            <a:r>
              <a:rPr lang="en-US" sz="3600"/>
              <a:t>Almost every software product has a user interface.</a:t>
            </a:r>
            <a:endParaRPr/>
          </a:p>
        </p:txBody>
      </p:sp>
    </p:spTree>
  </p:cSld>
  <p:clrMapOvr>
    <a:masterClrMapping/>
  </p:clrMapOvr>
</p:sld>
</file>

<file path=ppt/slides/slide4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4" name="Shape 3514"/>
        <p:cNvGrpSpPr/>
        <p:nvPr/>
      </p:nvGrpSpPr>
      <p:grpSpPr>
        <a:xfrm>
          <a:off x="0" y="0"/>
          <a:ext cx="0" cy="0"/>
          <a:chOff x="0" y="0"/>
          <a:chExt cx="0" cy="0"/>
        </a:xfrm>
      </p:grpSpPr>
      <p:sp>
        <p:nvSpPr>
          <p:cNvPr id="3515" name="Google Shape;3515;p433"/>
          <p:cNvSpPr txBox="1"/>
          <p:nvPr>
            <p:ph type="title"/>
          </p:nvPr>
        </p:nvSpPr>
        <p:spPr>
          <a:xfrm>
            <a:off x="406400" y="182563"/>
            <a:ext cx="7769225" cy="1139825"/>
          </a:xfrm>
          <a:prstGeom prst="rect">
            <a:avLst/>
          </a:prstGeom>
          <a:noFill/>
          <a:ln>
            <a:noFill/>
          </a:ln>
        </p:spPr>
        <p:txBody>
          <a:bodyPr anchorCtr="0" anchor="b" bIns="46800" lIns="18000" spcFirstLastPara="1" rIns="18000" wrap="square" tIns="46800">
            <a:noAutofit/>
          </a:bodyPr>
          <a:lstStyle/>
          <a:p>
            <a:pPr indent="0" lvl="0" marL="0" rtl="0" algn="ctr">
              <a:lnSpc>
                <a:spcPct val="100000"/>
              </a:lnSpc>
              <a:spcBef>
                <a:spcPts val="0"/>
              </a:spcBef>
              <a:spcAft>
                <a:spcPts val="0"/>
              </a:spcAft>
              <a:buSzPts val="1400"/>
              <a:buNone/>
            </a:pPr>
            <a:r>
              <a:rPr lang="en-US" sz="5400">
                <a:solidFill>
                  <a:srgbClr val="FF0000"/>
                </a:solidFill>
              </a:rPr>
              <a:t> Introduction</a:t>
            </a:r>
            <a:endParaRPr/>
          </a:p>
        </p:txBody>
      </p:sp>
      <p:sp>
        <p:nvSpPr>
          <p:cNvPr id="3516" name="Google Shape;3516;p433"/>
          <p:cNvSpPr txBox="1"/>
          <p:nvPr>
            <p:ph idx="1" type="body"/>
          </p:nvPr>
        </p:nvSpPr>
        <p:spPr>
          <a:xfrm>
            <a:off x="457200" y="1600200"/>
            <a:ext cx="8229600" cy="4525963"/>
          </a:xfrm>
          <a:prstGeom prst="rect">
            <a:avLst/>
          </a:prstGeom>
          <a:noFill/>
          <a:ln>
            <a:noFill/>
          </a:ln>
        </p:spPr>
        <p:txBody>
          <a:bodyPr anchorCtr="0" anchor="t" bIns="46800" lIns="18000" spcFirstLastPara="1" rIns="18000" wrap="square" tIns="46800">
            <a:noAutofit/>
          </a:bodyPr>
          <a:lstStyle/>
          <a:p>
            <a:pPr indent="-273050" lvl="0" marL="273050" rtl="0" algn="l">
              <a:lnSpc>
                <a:spcPct val="68000"/>
              </a:lnSpc>
              <a:spcBef>
                <a:spcPts val="0"/>
              </a:spcBef>
              <a:spcAft>
                <a:spcPts val="0"/>
              </a:spcAft>
              <a:buSzPts val="3420"/>
              <a:buChar char="⚫"/>
            </a:pPr>
            <a:r>
              <a:rPr lang="en-US" sz="3600"/>
              <a:t>Users interact with a software product through its user interface:</a:t>
            </a:r>
            <a:endParaRPr/>
          </a:p>
          <a:p>
            <a:pPr indent="-246063" lvl="1" marL="639763" rtl="0" algn="l">
              <a:lnSpc>
                <a:spcPct val="110000"/>
              </a:lnSpc>
              <a:spcBef>
                <a:spcPts val="600"/>
              </a:spcBef>
              <a:spcAft>
                <a:spcPts val="0"/>
              </a:spcAft>
              <a:buSzPts val="2720"/>
              <a:buChar char="⚫"/>
            </a:pPr>
            <a:r>
              <a:rPr lang="en-US" sz="3200">
                <a:solidFill>
                  <a:srgbClr val="FF0000"/>
                </a:solidFill>
              </a:rPr>
              <a:t>user-interface portion of any software is directly relevant to the users.</a:t>
            </a:r>
            <a:endParaRPr/>
          </a:p>
          <a:p>
            <a:pPr indent="-246063" lvl="1" marL="639763" rtl="0" algn="l">
              <a:lnSpc>
                <a:spcPct val="110000"/>
              </a:lnSpc>
              <a:spcBef>
                <a:spcPts val="600"/>
              </a:spcBef>
              <a:spcAft>
                <a:spcPts val="0"/>
              </a:spcAft>
              <a:buSzPts val="2720"/>
              <a:buChar char="⚫"/>
            </a:pPr>
            <a:r>
              <a:rPr lang="en-US" sz="3200">
                <a:solidFill>
                  <a:srgbClr val="FF0000"/>
                </a:solidFill>
              </a:rPr>
              <a:t>many users judge a software from its  user interface.</a:t>
            </a:r>
            <a:endParaRPr/>
          </a:p>
          <a:p>
            <a:pPr indent="-273050" lvl="0" marL="273050" rtl="0" algn="l">
              <a:lnSpc>
                <a:spcPct val="100000"/>
              </a:lnSpc>
              <a:spcBef>
                <a:spcPts val="188"/>
              </a:spcBef>
              <a:spcAft>
                <a:spcPts val="0"/>
              </a:spcAft>
              <a:buSzPts val="3420"/>
              <a:buChar char="⚫"/>
            </a:pPr>
            <a:r>
              <a:rPr lang="en-US" sz="3600"/>
              <a:t>User interface design:</a:t>
            </a:r>
            <a:endParaRPr/>
          </a:p>
          <a:p>
            <a:pPr indent="-246063" lvl="1" marL="639763" rtl="0" algn="l">
              <a:lnSpc>
                <a:spcPct val="100000"/>
              </a:lnSpc>
              <a:spcBef>
                <a:spcPts val="163"/>
              </a:spcBef>
              <a:spcAft>
                <a:spcPts val="0"/>
              </a:spcAft>
              <a:buSzPts val="2720"/>
              <a:buChar char="⚫"/>
            </a:pPr>
            <a:r>
              <a:rPr lang="en-US" sz="3200">
                <a:solidFill>
                  <a:srgbClr val="FF0000"/>
                </a:solidFill>
              </a:rPr>
              <a:t>a practical and important problem. </a:t>
            </a:r>
            <a:endParaRPr/>
          </a:p>
        </p:txBody>
      </p:sp>
    </p:spTree>
  </p:cSld>
  <p:clrMapOvr>
    <a:masterClrMapping/>
  </p:clrMapOvr>
</p:sld>
</file>

<file path=ppt/slides/slide4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1" name="Shape 3521"/>
        <p:cNvGrpSpPr/>
        <p:nvPr/>
      </p:nvGrpSpPr>
      <p:grpSpPr>
        <a:xfrm>
          <a:off x="0" y="0"/>
          <a:ext cx="0" cy="0"/>
          <a:chOff x="0" y="0"/>
          <a:chExt cx="0" cy="0"/>
        </a:xfrm>
      </p:grpSpPr>
      <p:sp>
        <p:nvSpPr>
          <p:cNvPr id="3522" name="Google Shape;3522;p434"/>
          <p:cNvSpPr txBox="1"/>
          <p:nvPr>
            <p:ph type="title"/>
          </p:nvPr>
        </p:nvSpPr>
        <p:spPr>
          <a:xfrm>
            <a:off x="406400" y="182563"/>
            <a:ext cx="7769225" cy="1139825"/>
          </a:xfrm>
          <a:prstGeom prst="rect">
            <a:avLst/>
          </a:prstGeom>
          <a:noFill/>
          <a:ln>
            <a:noFill/>
          </a:ln>
        </p:spPr>
        <p:txBody>
          <a:bodyPr anchorCtr="0" anchor="b" bIns="46800" lIns="18000" spcFirstLastPara="1" rIns="18000" wrap="square" tIns="46800">
            <a:noAutofit/>
          </a:bodyPr>
          <a:lstStyle/>
          <a:p>
            <a:pPr indent="0" lvl="0" marL="0" rtl="0" algn="ctr">
              <a:lnSpc>
                <a:spcPct val="100000"/>
              </a:lnSpc>
              <a:spcBef>
                <a:spcPts val="0"/>
              </a:spcBef>
              <a:spcAft>
                <a:spcPts val="0"/>
              </a:spcAft>
              <a:buSzPts val="1400"/>
              <a:buNone/>
            </a:pPr>
            <a:r>
              <a:rPr lang="en-US" sz="5400">
                <a:solidFill>
                  <a:srgbClr val="FF0000"/>
                </a:solidFill>
              </a:rPr>
              <a:t> Introduction</a:t>
            </a:r>
            <a:endParaRPr/>
          </a:p>
        </p:txBody>
      </p:sp>
      <p:sp>
        <p:nvSpPr>
          <p:cNvPr id="3523" name="Google Shape;3523;p434"/>
          <p:cNvSpPr txBox="1"/>
          <p:nvPr>
            <p:ph idx="1" type="body"/>
          </p:nvPr>
        </p:nvSpPr>
        <p:spPr>
          <a:xfrm>
            <a:off x="457200" y="1600200"/>
            <a:ext cx="8153400" cy="4525963"/>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3040"/>
              <a:buChar char="⚫"/>
            </a:pPr>
            <a:r>
              <a:rPr lang="en-US" sz="3200"/>
              <a:t>A difficult user interface:</a:t>
            </a:r>
            <a:endParaRPr/>
          </a:p>
          <a:p>
            <a:pPr indent="-246061" lvl="1" marL="639763" rtl="0" algn="l">
              <a:lnSpc>
                <a:spcPct val="100000"/>
              </a:lnSpc>
              <a:spcBef>
                <a:spcPts val="713"/>
              </a:spcBef>
              <a:spcAft>
                <a:spcPts val="0"/>
              </a:spcAft>
              <a:buSzPts val="2380"/>
              <a:buChar char="⚫"/>
            </a:pPr>
            <a:r>
              <a:rPr lang="en-US" sz="2800"/>
              <a:t>leads to higher levels of user errors </a:t>
            </a:r>
            <a:endParaRPr/>
          </a:p>
          <a:p>
            <a:pPr indent="-246061" lvl="1" marL="639763" rtl="0" algn="l">
              <a:lnSpc>
                <a:spcPct val="100000"/>
              </a:lnSpc>
              <a:spcBef>
                <a:spcPts val="713"/>
              </a:spcBef>
              <a:spcAft>
                <a:spcPts val="0"/>
              </a:spcAft>
              <a:buSzPts val="2380"/>
              <a:buChar char="⚫"/>
            </a:pPr>
            <a:r>
              <a:rPr lang="en-US" sz="2800"/>
              <a:t>leads to user dissatisfaction. </a:t>
            </a:r>
            <a:endParaRPr/>
          </a:p>
          <a:p>
            <a:pPr indent="-273050" lvl="0" marL="273050" rtl="0" algn="l">
              <a:lnSpc>
                <a:spcPct val="100000"/>
              </a:lnSpc>
              <a:spcBef>
                <a:spcPts val="988"/>
              </a:spcBef>
              <a:spcAft>
                <a:spcPts val="0"/>
              </a:spcAft>
              <a:buSzPts val="3040"/>
              <a:buChar char="⚫"/>
            </a:pPr>
            <a:r>
              <a:rPr lang="en-US" sz="3200"/>
              <a:t>Users become particularly irritated when a system behaves in unexpected ways,</a:t>
            </a:r>
            <a:endParaRPr/>
          </a:p>
          <a:p>
            <a:pPr indent="-246061" lvl="1" marL="639763" rtl="0" algn="l">
              <a:lnSpc>
                <a:spcPct val="100000"/>
              </a:lnSpc>
              <a:spcBef>
                <a:spcPts val="713"/>
              </a:spcBef>
              <a:spcAft>
                <a:spcPts val="0"/>
              </a:spcAft>
              <a:buSzPts val="2380"/>
              <a:buChar char="⚫"/>
            </a:pPr>
            <a:r>
              <a:rPr lang="en-US" sz="2800"/>
              <a:t>issued commands do not carry out actions according to intuitive expectations of  users. </a:t>
            </a:r>
            <a:endParaRPr/>
          </a:p>
        </p:txBody>
      </p:sp>
    </p:spTree>
  </p:cSld>
  <p:clrMapOvr>
    <a:masterClrMapping/>
  </p:clrMapOvr>
</p:sld>
</file>

<file path=ppt/slides/slide4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8" name="Shape 3528"/>
        <p:cNvGrpSpPr/>
        <p:nvPr/>
      </p:nvGrpSpPr>
      <p:grpSpPr>
        <a:xfrm>
          <a:off x="0" y="0"/>
          <a:ext cx="0" cy="0"/>
          <a:chOff x="0" y="0"/>
          <a:chExt cx="0" cy="0"/>
        </a:xfrm>
      </p:grpSpPr>
      <p:sp>
        <p:nvSpPr>
          <p:cNvPr id="3529" name="Google Shape;3529;p435"/>
          <p:cNvSpPr txBox="1"/>
          <p:nvPr>
            <p:ph type="title"/>
          </p:nvPr>
        </p:nvSpPr>
        <p:spPr>
          <a:xfrm>
            <a:off x="406400" y="182563"/>
            <a:ext cx="7769225" cy="1139825"/>
          </a:xfrm>
          <a:prstGeom prst="rect">
            <a:avLst/>
          </a:prstGeom>
          <a:noFill/>
          <a:ln>
            <a:noFill/>
          </a:ln>
        </p:spPr>
        <p:txBody>
          <a:bodyPr anchorCtr="0" anchor="b" bIns="46800" lIns="18000" spcFirstLastPara="1" rIns="18000" wrap="square" tIns="46800">
            <a:noAutofit/>
          </a:bodyPr>
          <a:lstStyle/>
          <a:p>
            <a:pPr indent="0" lvl="0" marL="0" rtl="0" algn="ctr">
              <a:lnSpc>
                <a:spcPct val="100000"/>
              </a:lnSpc>
              <a:spcBef>
                <a:spcPts val="0"/>
              </a:spcBef>
              <a:spcAft>
                <a:spcPts val="0"/>
              </a:spcAft>
              <a:buSzPts val="1400"/>
              <a:buNone/>
            </a:pPr>
            <a:r>
              <a:rPr lang="en-US" sz="5400">
                <a:solidFill>
                  <a:srgbClr val="FF0000"/>
                </a:solidFill>
              </a:rPr>
              <a:t> Introduction</a:t>
            </a:r>
            <a:endParaRPr/>
          </a:p>
        </p:txBody>
      </p:sp>
      <p:sp>
        <p:nvSpPr>
          <p:cNvPr id="3530" name="Google Shape;3530;p435"/>
          <p:cNvSpPr txBox="1"/>
          <p:nvPr>
            <p:ph idx="1" type="body"/>
          </p:nvPr>
        </p:nvSpPr>
        <p:spPr>
          <a:xfrm>
            <a:off x="457200" y="1600200"/>
            <a:ext cx="8305800" cy="4525963"/>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3420"/>
              <a:buChar char="⚫"/>
            </a:pPr>
            <a:r>
              <a:rPr lang="en-US" sz="3600"/>
              <a:t>A significant portion of the total development effort:</a:t>
            </a:r>
            <a:endParaRPr/>
          </a:p>
          <a:p>
            <a:pPr indent="-246063" lvl="1" marL="639763" rtl="0" algn="l">
              <a:lnSpc>
                <a:spcPct val="100000"/>
              </a:lnSpc>
              <a:spcBef>
                <a:spcPts val="713"/>
              </a:spcBef>
              <a:spcAft>
                <a:spcPts val="0"/>
              </a:spcAft>
              <a:buSzPts val="2720"/>
              <a:buChar char="⚫"/>
            </a:pPr>
            <a:r>
              <a:rPr lang="en-US" sz="3200"/>
              <a:t>spent in developing the user interface. </a:t>
            </a:r>
            <a:endParaRPr/>
          </a:p>
          <a:p>
            <a:pPr indent="-273050" lvl="0" marL="273050" rtl="0" algn="l">
              <a:lnSpc>
                <a:spcPct val="100000"/>
              </a:lnSpc>
              <a:spcBef>
                <a:spcPts val="788"/>
              </a:spcBef>
              <a:spcAft>
                <a:spcPts val="0"/>
              </a:spcAft>
              <a:buSzPts val="3420"/>
              <a:buChar char="⚫"/>
            </a:pPr>
            <a:r>
              <a:rPr lang="en-US" sz="3600"/>
              <a:t>For many interactive applications:</a:t>
            </a:r>
            <a:endParaRPr/>
          </a:p>
          <a:p>
            <a:pPr indent="-246063" lvl="1" marL="639763" rtl="0" algn="l">
              <a:lnSpc>
                <a:spcPct val="100000"/>
              </a:lnSpc>
              <a:spcBef>
                <a:spcPts val="713"/>
              </a:spcBef>
              <a:spcAft>
                <a:spcPts val="0"/>
              </a:spcAft>
              <a:buSzPts val="2720"/>
              <a:buChar char="⚫"/>
            </a:pPr>
            <a:r>
              <a:rPr lang="en-US" sz="3200"/>
              <a:t>as much as 50% of the total development effort is spent on the user interface part.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67"/>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Prototyping Model</a:t>
            </a:r>
            <a:endParaRPr/>
          </a:p>
        </p:txBody>
      </p:sp>
      <p:sp>
        <p:nvSpPr>
          <p:cNvPr id="537" name="Google Shape;537;p67"/>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rmAutofit lnSpcReduction="10000"/>
          </a:bodyPr>
          <a:lstStyle/>
          <a:p>
            <a:pPr indent="-274320" lvl="0" marL="274320" rtl="0" algn="l">
              <a:lnSpc>
                <a:spcPct val="100000"/>
              </a:lnSpc>
              <a:spcBef>
                <a:spcPts val="0"/>
              </a:spcBef>
              <a:spcAft>
                <a:spcPts val="0"/>
              </a:spcAft>
              <a:buClr>
                <a:schemeClr val="accent3"/>
              </a:buClr>
              <a:buSzPts val="2470"/>
              <a:buFont typeface="Noto Sans Symbols"/>
              <a:buChar char="⚫"/>
            </a:pPr>
            <a:r>
              <a:rPr lang="en-US"/>
              <a:t>A prototype is a toy implementation of the system. A prototype usually exhibits limited functional capabilities, low reliability, and inefficient performance compared to the actual software. A prototype is usually built using several shortcuts. The shortcuts might involve using inefficient, inaccurate, or dummy functions. The shortcut implementation of a function, for example, may produce the desired results by using a table look-up instead of performing the actual computations. A prototype usually turns out to be a very crude version of the actual system. </a:t>
            </a:r>
            <a:endParaRPr/>
          </a:p>
          <a:p>
            <a:pPr indent="-117475" lvl="0" marL="274320" rtl="0" algn="l">
              <a:lnSpc>
                <a:spcPct val="100000"/>
              </a:lnSpc>
              <a:spcBef>
                <a:spcPts val="520"/>
              </a:spcBef>
              <a:spcAft>
                <a:spcPts val="0"/>
              </a:spcAft>
              <a:buClr>
                <a:schemeClr val="accent3"/>
              </a:buClr>
              <a:buSzPts val="2470"/>
              <a:buFont typeface="Noto Sans Symbols"/>
              <a:buNone/>
            </a:pPr>
            <a:r>
              <a:t/>
            </a:r>
            <a:endParaRPr/>
          </a:p>
        </p:txBody>
      </p:sp>
      <p:pic>
        <p:nvPicPr>
          <p:cNvPr descr="dadar sign..JPG" id="538" name="Google Shape;538;p67"/>
          <p:cNvPicPr preferRelativeResize="0"/>
          <p:nvPr/>
        </p:nvPicPr>
        <p:blipFill rotWithShape="1">
          <a:blip r:embed="rId3">
            <a:alphaModFix/>
          </a:blip>
          <a:srcRect b="0" l="0" r="0" t="0"/>
          <a:stretch/>
        </p:blipFill>
        <p:spPr>
          <a:xfrm>
            <a:off x="7947025" y="6096000"/>
            <a:ext cx="1196975" cy="762000"/>
          </a:xfrm>
          <a:prstGeom prst="rect">
            <a:avLst/>
          </a:prstGeom>
          <a:noFill/>
          <a:ln>
            <a:noFill/>
          </a:ln>
        </p:spPr>
      </p:pic>
    </p:spTree>
  </p:cSld>
  <p:clrMapOvr>
    <a:masterClrMapping/>
  </p:clrMapOvr>
</p:sld>
</file>

<file path=ppt/slides/slide4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5" name="Shape 3535"/>
        <p:cNvGrpSpPr/>
        <p:nvPr/>
      </p:nvGrpSpPr>
      <p:grpSpPr>
        <a:xfrm>
          <a:off x="0" y="0"/>
          <a:ext cx="0" cy="0"/>
          <a:chOff x="0" y="0"/>
          <a:chExt cx="0" cy="0"/>
        </a:xfrm>
      </p:grpSpPr>
      <p:sp>
        <p:nvSpPr>
          <p:cNvPr id="3536" name="Google Shape;3536;p436"/>
          <p:cNvSpPr txBox="1"/>
          <p:nvPr>
            <p:ph type="title"/>
          </p:nvPr>
        </p:nvSpPr>
        <p:spPr>
          <a:xfrm>
            <a:off x="406400" y="182563"/>
            <a:ext cx="7769225" cy="1139825"/>
          </a:xfrm>
          <a:prstGeom prst="rect">
            <a:avLst/>
          </a:prstGeom>
          <a:noFill/>
          <a:ln>
            <a:noFill/>
          </a:ln>
        </p:spPr>
        <p:txBody>
          <a:bodyPr anchorCtr="0" anchor="b" bIns="46800" lIns="18000" spcFirstLastPara="1" rIns="18000" wrap="square" tIns="46800">
            <a:noAutofit/>
          </a:bodyPr>
          <a:lstStyle/>
          <a:p>
            <a:pPr indent="0" lvl="0" marL="0" rtl="0" algn="ctr">
              <a:lnSpc>
                <a:spcPct val="100000"/>
              </a:lnSpc>
              <a:spcBef>
                <a:spcPts val="0"/>
              </a:spcBef>
              <a:spcAft>
                <a:spcPts val="0"/>
              </a:spcAft>
              <a:buSzPts val="1400"/>
              <a:buNone/>
            </a:pPr>
            <a:r>
              <a:rPr lang="en-US" sz="5400">
                <a:solidFill>
                  <a:srgbClr val="FFFF00"/>
                </a:solidFill>
              </a:rPr>
              <a:t> </a:t>
            </a:r>
            <a:r>
              <a:rPr lang="en-US" sz="5400">
                <a:solidFill>
                  <a:srgbClr val="FF0000"/>
                </a:solidFill>
              </a:rPr>
              <a:t>Introduction</a:t>
            </a:r>
            <a:endParaRPr/>
          </a:p>
        </p:txBody>
      </p:sp>
      <p:sp>
        <p:nvSpPr>
          <p:cNvPr id="3537" name="Google Shape;3537;p436"/>
          <p:cNvSpPr txBox="1"/>
          <p:nvPr>
            <p:ph idx="1" type="body"/>
          </p:nvPr>
        </p:nvSpPr>
        <p:spPr>
          <a:xfrm>
            <a:off x="457200" y="1722437"/>
            <a:ext cx="8305800" cy="4525963"/>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3420"/>
              <a:buChar char="⚫"/>
            </a:pPr>
            <a:r>
              <a:rPr lang="en-US" sz="3600"/>
              <a:t>If the user interface is not developed systematically:</a:t>
            </a:r>
            <a:endParaRPr/>
          </a:p>
          <a:p>
            <a:pPr indent="-246063" lvl="1" marL="639763" rtl="0" algn="l">
              <a:lnSpc>
                <a:spcPct val="100000"/>
              </a:lnSpc>
              <a:spcBef>
                <a:spcPts val="788"/>
              </a:spcBef>
              <a:spcAft>
                <a:spcPts val="0"/>
              </a:spcAft>
              <a:buSzPts val="2720"/>
              <a:buChar char="⚫"/>
            </a:pPr>
            <a:r>
              <a:rPr lang="en-US" sz="3200"/>
              <a:t>effort required to develop the interface would increase tremendously,</a:t>
            </a:r>
            <a:endParaRPr/>
          </a:p>
          <a:p>
            <a:pPr indent="-246063" lvl="1" marL="639763" rtl="0" algn="l">
              <a:lnSpc>
                <a:spcPct val="100000"/>
              </a:lnSpc>
              <a:spcBef>
                <a:spcPts val="788"/>
              </a:spcBef>
              <a:spcAft>
                <a:spcPts val="0"/>
              </a:spcAft>
              <a:buSzPts val="2720"/>
              <a:buChar char="⚫"/>
            </a:pPr>
            <a:r>
              <a:rPr lang="en-US" sz="3200"/>
              <a:t>leading to customer dissatisfaction.</a:t>
            </a:r>
            <a:endParaRPr/>
          </a:p>
        </p:txBody>
      </p:sp>
    </p:spTree>
  </p:cSld>
  <p:clrMapOvr>
    <a:masterClrMapping/>
  </p:clrMapOvr>
</p:sld>
</file>

<file path=ppt/slides/slide4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2" name="Shape 3542"/>
        <p:cNvGrpSpPr/>
        <p:nvPr/>
      </p:nvGrpSpPr>
      <p:grpSpPr>
        <a:xfrm>
          <a:off x="0" y="0"/>
          <a:ext cx="0" cy="0"/>
          <a:chOff x="0" y="0"/>
          <a:chExt cx="0" cy="0"/>
        </a:xfrm>
      </p:grpSpPr>
      <p:sp>
        <p:nvSpPr>
          <p:cNvPr id="3543" name="Google Shape;3543;p437"/>
          <p:cNvSpPr txBox="1"/>
          <p:nvPr>
            <p:ph type="title"/>
          </p:nvPr>
        </p:nvSpPr>
        <p:spPr>
          <a:xfrm>
            <a:off x="406400" y="182563"/>
            <a:ext cx="7769225" cy="1139825"/>
          </a:xfrm>
          <a:prstGeom prst="rect">
            <a:avLst/>
          </a:prstGeom>
          <a:noFill/>
          <a:ln>
            <a:noFill/>
          </a:ln>
        </p:spPr>
        <p:txBody>
          <a:bodyPr anchorCtr="0" anchor="b" bIns="46800" lIns="18000" spcFirstLastPara="1" rIns="18000" wrap="square" tIns="46800">
            <a:noAutofit/>
          </a:bodyPr>
          <a:lstStyle/>
          <a:p>
            <a:pPr indent="0" lvl="0" marL="0" rtl="0" algn="ctr">
              <a:lnSpc>
                <a:spcPct val="100000"/>
              </a:lnSpc>
              <a:spcBef>
                <a:spcPts val="0"/>
              </a:spcBef>
              <a:spcAft>
                <a:spcPts val="0"/>
              </a:spcAft>
              <a:buSzPts val="1400"/>
              <a:buNone/>
            </a:pPr>
            <a:r>
              <a:rPr lang="en-US" sz="5400">
                <a:solidFill>
                  <a:srgbClr val="FFFF00"/>
                </a:solidFill>
              </a:rPr>
              <a:t> </a:t>
            </a:r>
            <a:r>
              <a:rPr lang="en-US" sz="5400">
                <a:solidFill>
                  <a:srgbClr val="FF0000"/>
                </a:solidFill>
              </a:rPr>
              <a:t>Introductio</a:t>
            </a:r>
            <a:r>
              <a:rPr lang="en-US" sz="5400">
                <a:solidFill>
                  <a:srgbClr val="FFFF00"/>
                </a:solidFill>
              </a:rPr>
              <a:t>n</a:t>
            </a:r>
            <a:endParaRPr/>
          </a:p>
        </p:txBody>
      </p:sp>
      <p:sp>
        <p:nvSpPr>
          <p:cNvPr id="3544" name="Google Shape;3544;p437"/>
          <p:cNvSpPr txBox="1"/>
          <p:nvPr>
            <p:ph idx="1" type="body"/>
          </p:nvPr>
        </p:nvSpPr>
        <p:spPr>
          <a:xfrm>
            <a:off x="304800" y="1600200"/>
            <a:ext cx="8686800" cy="4525963"/>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3420"/>
              <a:buChar char="⚫"/>
            </a:pPr>
            <a:r>
              <a:rPr lang="en-US" sz="3600"/>
              <a:t>It is important to carefully study</a:t>
            </a:r>
            <a:endParaRPr/>
          </a:p>
          <a:p>
            <a:pPr indent="-246063" lvl="1" marL="639763" rtl="0" algn="l">
              <a:lnSpc>
                <a:spcPct val="100000"/>
              </a:lnSpc>
              <a:spcBef>
                <a:spcPts val="713"/>
              </a:spcBef>
              <a:spcAft>
                <a:spcPts val="0"/>
              </a:spcAft>
              <a:buSzPts val="2720"/>
              <a:buChar char="⚫"/>
            </a:pPr>
            <a:r>
              <a:rPr lang="en-US" sz="3200"/>
              <a:t>user interface design concepts.</a:t>
            </a:r>
            <a:endParaRPr/>
          </a:p>
          <a:p>
            <a:pPr indent="-246061" lvl="1" marL="639763" rtl="0" algn="l">
              <a:lnSpc>
                <a:spcPct val="100000"/>
              </a:lnSpc>
              <a:spcBef>
                <a:spcPts val="713"/>
              </a:spcBef>
              <a:spcAft>
                <a:spcPts val="0"/>
              </a:spcAft>
              <a:buSzPts val="2720"/>
              <a:buFont typeface="Noto Sans Symbols"/>
              <a:buNone/>
            </a:pPr>
            <a:r>
              <a:t/>
            </a:r>
            <a:endParaRPr sz="3200"/>
          </a:p>
          <a:p>
            <a:pPr indent="-273050" lvl="0" marL="273050" rtl="0" algn="l">
              <a:lnSpc>
                <a:spcPct val="100000"/>
              </a:lnSpc>
              <a:spcBef>
                <a:spcPts val="788"/>
              </a:spcBef>
              <a:spcAft>
                <a:spcPts val="0"/>
              </a:spcAft>
              <a:buSzPts val="3420"/>
              <a:buChar char="⚫"/>
            </a:pPr>
            <a:r>
              <a:rPr lang="en-US" sz="3600"/>
              <a:t>Let us examine what a good interface is.</a:t>
            </a:r>
            <a:endParaRPr/>
          </a:p>
        </p:txBody>
      </p:sp>
    </p:spTree>
  </p:cSld>
  <p:clrMapOvr>
    <a:masterClrMapping/>
  </p:clrMapOvr>
</p:sld>
</file>

<file path=ppt/slides/slide4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9" name="Shape 3549"/>
        <p:cNvGrpSpPr/>
        <p:nvPr/>
      </p:nvGrpSpPr>
      <p:grpSpPr>
        <a:xfrm>
          <a:off x="0" y="0"/>
          <a:ext cx="0" cy="0"/>
          <a:chOff x="0" y="0"/>
          <a:chExt cx="0" cy="0"/>
        </a:xfrm>
      </p:grpSpPr>
      <p:sp>
        <p:nvSpPr>
          <p:cNvPr id="3550" name="Google Shape;3550;p438"/>
          <p:cNvSpPr txBox="1"/>
          <p:nvPr>
            <p:ph type="title"/>
          </p:nvPr>
        </p:nvSpPr>
        <p:spPr>
          <a:xfrm>
            <a:off x="152400" y="182563"/>
            <a:ext cx="8763000" cy="1139825"/>
          </a:xfrm>
          <a:prstGeom prst="rect">
            <a:avLst/>
          </a:prstGeom>
          <a:noFill/>
          <a:ln>
            <a:noFill/>
          </a:ln>
        </p:spPr>
        <p:txBody>
          <a:bodyPr anchorCtr="0" anchor="b" bIns="46800" lIns="18000" spcFirstLastPara="1" rIns="18000" wrap="square" tIns="46800">
            <a:noAutofit/>
          </a:bodyPr>
          <a:lstStyle/>
          <a:p>
            <a:pPr indent="0" lvl="0" marL="0" rtl="0" algn="ctr">
              <a:lnSpc>
                <a:spcPct val="100000"/>
              </a:lnSpc>
              <a:spcBef>
                <a:spcPts val="0"/>
              </a:spcBef>
              <a:spcAft>
                <a:spcPts val="0"/>
              </a:spcAft>
              <a:buSzPts val="1400"/>
              <a:buNone/>
            </a:pPr>
            <a:r>
              <a:rPr lang="en-US" sz="4000">
                <a:solidFill>
                  <a:srgbClr val="FF0000"/>
                </a:solidFill>
              </a:rPr>
              <a:t>Characteristics of Good User Interfaces</a:t>
            </a:r>
            <a:endParaRPr/>
          </a:p>
        </p:txBody>
      </p:sp>
      <p:sp>
        <p:nvSpPr>
          <p:cNvPr id="3551" name="Google Shape;3551;p438"/>
          <p:cNvSpPr txBox="1"/>
          <p:nvPr>
            <p:ph idx="1" type="body"/>
          </p:nvPr>
        </p:nvSpPr>
        <p:spPr>
          <a:xfrm>
            <a:off x="457200" y="1295400"/>
            <a:ext cx="8305800" cy="5334000"/>
          </a:xfrm>
          <a:prstGeom prst="rect">
            <a:avLst/>
          </a:prstGeom>
          <a:noFill/>
          <a:ln>
            <a:noFill/>
          </a:ln>
        </p:spPr>
        <p:txBody>
          <a:bodyPr anchorCtr="0" anchor="t" bIns="45700" lIns="91425" spcFirstLastPara="1" rIns="91425" wrap="square" tIns="45700">
            <a:normAutofit/>
          </a:bodyPr>
          <a:lstStyle/>
          <a:p>
            <a:pPr indent="-384046" lvl="0" marL="420624" rtl="0" algn="l">
              <a:lnSpc>
                <a:spcPct val="100000"/>
              </a:lnSpc>
              <a:spcBef>
                <a:spcPts val="0"/>
              </a:spcBef>
              <a:spcAft>
                <a:spcPts val="0"/>
              </a:spcAft>
              <a:buSzPts val="2470"/>
              <a:buFont typeface="Noto Sans Symbols"/>
              <a:buChar char="⦿"/>
            </a:pPr>
            <a:r>
              <a:rPr lang="en-US"/>
              <a:t>Speed of learning</a:t>
            </a:r>
            <a:endParaRPr/>
          </a:p>
          <a:p>
            <a:pPr indent="-384046" lvl="0" marL="420624" rtl="0" algn="l">
              <a:lnSpc>
                <a:spcPct val="100000"/>
              </a:lnSpc>
              <a:spcBef>
                <a:spcPts val="520"/>
              </a:spcBef>
              <a:spcAft>
                <a:spcPts val="0"/>
              </a:spcAft>
              <a:buSzPts val="2470"/>
              <a:buFont typeface="Noto Sans Symbols"/>
              <a:buChar char="⦿"/>
            </a:pPr>
            <a:r>
              <a:rPr lang="en-US"/>
              <a:t>Speed of use</a:t>
            </a:r>
            <a:endParaRPr/>
          </a:p>
          <a:p>
            <a:pPr indent="-384046" lvl="0" marL="420624" rtl="0" algn="l">
              <a:lnSpc>
                <a:spcPct val="100000"/>
              </a:lnSpc>
              <a:spcBef>
                <a:spcPts val="520"/>
              </a:spcBef>
              <a:spcAft>
                <a:spcPts val="0"/>
              </a:spcAft>
              <a:buSzPts val="2470"/>
              <a:buFont typeface="Noto Sans Symbols"/>
              <a:buChar char="⦿"/>
            </a:pPr>
            <a:r>
              <a:rPr lang="en-US"/>
              <a:t>Speed of recall</a:t>
            </a:r>
            <a:endParaRPr/>
          </a:p>
          <a:p>
            <a:pPr indent="-384046" lvl="0" marL="420624" rtl="0" algn="l">
              <a:lnSpc>
                <a:spcPct val="100000"/>
              </a:lnSpc>
              <a:spcBef>
                <a:spcPts val="520"/>
              </a:spcBef>
              <a:spcAft>
                <a:spcPts val="0"/>
              </a:spcAft>
              <a:buSzPts val="2470"/>
              <a:buFont typeface="Noto Sans Symbols"/>
              <a:buChar char="⦿"/>
            </a:pPr>
            <a:r>
              <a:rPr lang="en-US"/>
              <a:t>Error prevention</a:t>
            </a:r>
            <a:endParaRPr/>
          </a:p>
          <a:p>
            <a:pPr indent="-384046" lvl="0" marL="420624" rtl="0" algn="l">
              <a:lnSpc>
                <a:spcPct val="100000"/>
              </a:lnSpc>
              <a:spcBef>
                <a:spcPts val="520"/>
              </a:spcBef>
              <a:spcAft>
                <a:spcPts val="0"/>
              </a:spcAft>
              <a:buSzPts val="2470"/>
              <a:buFont typeface="Noto Sans Symbols"/>
              <a:buChar char="⦿"/>
            </a:pPr>
            <a:r>
              <a:rPr lang="en-US"/>
              <a:t>Attractiveness</a:t>
            </a:r>
            <a:endParaRPr/>
          </a:p>
          <a:p>
            <a:pPr indent="-384046" lvl="0" marL="420624" rtl="0" algn="l">
              <a:lnSpc>
                <a:spcPct val="100000"/>
              </a:lnSpc>
              <a:spcBef>
                <a:spcPts val="520"/>
              </a:spcBef>
              <a:spcAft>
                <a:spcPts val="0"/>
              </a:spcAft>
              <a:buSzPts val="2470"/>
              <a:buFont typeface="Noto Sans Symbols"/>
              <a:buChar char="⦿"/>
            </a:pPr>
            <a:r>
              <a:rPr lang="en-US"/>
              <a:t>Consistency</a:t>
            </a:r>
            <a:endParaRPr/>
          </a:p>
          <a:p>
            <a:pPr indent="-384046" lvl="0" marL="420624" rtl="0" algn="l">
              <a:lnSpc>
                <a:spcPct val="100000"/>
              </a:lnSpc>
              <a:spcBef>
                <a:spcPts val="520"/>
              </a:spcBef>
              <a:spcAft>
                <a:spcPts val="0"/>
              </a:spcAft>
              <a:buSzPts val="2470"/>
              <a:buFont typeface="Noto Sans Symbols"/>
              <a:buChar char="⦿"/>
            </a:pPr>
            <a:r>
              <a:rPr lang="en-US"/>
              <a:t>Feedback</a:t>
            </a:r>
            <a:endParaRPr/>
          </a:p>
          <a:p>
            <a:pPr indent="-384046" lvl="0" marL="420624" rtl="0" algn="l">
              <a:lnSpc>
                <a:spcPct val="100000"/>
              </a:lnSpc>
              <a:spcBef>
                <a:spcPts val="520"/>
              </a:spcBef>
              <a:spcAft>
                <a:spcPts val="0"/>
              </a:spcAft>
              <a:buSzPts val="2470"/>
              <a:buFont typeface="Noto Sans Symbols"/>
              <a:buChar char="⦿"/>
            </a:pPr>
            <a:r>
              <a:rPr lang="en-US"/>
              <a:t>Support for multiple skill levels</a:t>
            </a:r>
            <a:endParaRPr/>
          </a:p>
          <a:p>
            <a:pPr indent="-384046" lvl="0" marL="420624" rtl="0" algn="l">
              <a:lnSpc>
                <a:spcPct val="100000"/>
              </a:lnSpc>
              <a:spcBef>
                <a:spcPts val="520"/>
              </a:spcBef>
              <a:spcAft>
                <a:spcPts val="0"/>
              </a:spcAft>
              <a:buSzPts val="2470"/>
              <a:buFont typeface="Noto Sans Symbols"/>
              <a:buChar char="⦿"/>
            </a:pPr>
            <a:r>
              <a:rPr lang="en-US"/>
              <a:t>Error recovery</a:t>
            </a:r>
            <a:endParaRPr/>
          </a:p>
          <a:p>
            <a:pPr indent="-384046" lvl="0" marL="420624" rtl="0" algn="l">
              <a:lnSpc>
                <a:spcPct val="100000"/>
              </a:lnSpc>
              <a:spcBef>
                <a:spcPts val="520"/>
              </a:spcBef>
              <a:spcAft>
                <a:spcPts val="0"/>
              </a:spcAft>
              <a:buSzPts val="2470"/>
              <a:buFont typeface="Noto Sans Symbols"/>
              <a:buChar char="⦿"/>
            </a:pPr>
            <a:r>
              <a:rPr lang="en-US"/>
              <a:t>User guidance and online help</a:t>
            </a:r>
            <a:endParaRPr/>
          </a:p>
          <a:p>
            <a:pPr indent="-227203" lvl="0" marL="420624" rtl="0" algn="l">
              <a:lnSpc>
                <a:spcPct val="100000"/>
              </a:lnSpc>
              <a:spcBef>
                <a:spcPts val="520"/>
              </a:spcBef>
              <a:spcAft>
                <a:spcPts val="0"/>
              </a:spcAft>
              <a:buSzPts val="2470"/>
              <a:buFont typeface="Noto Sans Symbols"/>
              <a:buNone/>
            </a:pPr>
            <a:r>
              <a:t/>
            </a:r>
            <a:endParaRPr/>
          </a:p>
        </p:txBody>
      </p:sp>
    </p:spTree>
  </p:cSld>
  <p:clrMapOvr>
    <a:masterClrMapping/>
  </p:clrMapOvr>
</p:sld>
</file>

<file path=ppt/slides/slide4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6" name="Shape 3556"/>
        <p:cNvGrpSpPr/>
        <p:nvPr/>
      </p:nvGrpSpPr>
      <p:grpSpPr>
        <a:xfrm>
          <a:off x="0" y="0"/>
          <a:ext cx="0" cy="0"/>
          <a:chOff x="0" y="0"/>
          <a:chExt cx="0" cy="0"/>
        </a:xfrm>
      </p:grpSpPr>
      <p:sp>
        <p:nvSpPr>
          <p:cNvPr id="3557" name="Google Shape;3557;p439"/>
          <p:cNvSpPr txBox="1"/>
          <p:nvPr>
            <p:ph idx="1" type="body"/>
          </p:nvPr>
        </p:nvSpPr>
        <p:spPr>
          <a:xfrm>
            <a:off x="304800" y="1295400"/>
            <a:ext cx="8534400" cy="4525963"/>
          </a:xfrm>
          <a:prstGeom prst="rect">
            <a:avLst/>
          </a:prstGeom>
          <a:noFill/>
          <a:ln>
            <a:noFill/>
          </a:ln>
        </p:spPr>
        <p:txBody>
          <a:bodyPr anchorCtr="0" anchor="t" bIns="46800" lIns="18000" spcFirstLastPara="1" rIns="18000" wrap="square" tIns="46800">
            <a:noAutofit/>
          </a:bodyPr>
          <a:lstStyle/>
          <a:p>
            <a:pPr indent="-246061" lvl="1" marL="639763" rtl="0" algn="l">
              <a:lnSpc>
                <a:spcPct val="100000"/>
              </a:lnSpc>
              <a:spcBef>
                <a:spcPts val="0"/>
              </a:spcBef>
              <a:spcAft>
                <a:spcPts val="0"/>
              </a:spcAft>
              <a:buSzPts val="3060"/>
              <a:buChar char="⚫"/>
            </a:pPr>
            <a:r>
              <a:rPr lang="en-US" sz="3600"/>
              <a:t>A good user interface should be simple to learn. </a:t>
            </a:r>
            <a:endParaRPr/>
          </a:p>
          <a:p>
            <a:pPr indent="-246061" lvl="1" marL="639763" rtl="0" algn="l">
              <a:lnSpc>
                <a:spcPct val="100000"/>
              </a:lnSpc>
              <a:spcBef>
                <a:spcPts val="788"/>
              </a:spcBef>
              <a:spcAft>
                <a:spcPts val="0"/>
              </a:spcAft>
              <a:buSzPts val="3060"/>
              <a:buChar char="⚫"/>
            </a:pPr>
            <a:r>
              <a:rPr lang="en-US" sz="3600"/>
              <a:t>Speed of learning is hampered by complex syntax and semantics of the command issue procedures. </a:t>
            </a:r>
            <a:endParaRPr/>
          </a:p>
        </p:txBody>
      </p:sp>
      <p:sp>
        <p:nvSpPr>
          <p:cNvPr id="3558" name="Google Shape;3558;p439"/>
          <p:cNvSpPr txBox="1"/>
          <p:nvPr>
            <p:ph type="title"/>
          </p:nvPr>
        </p:nvSpPr>
        <p:spPr>
          <a:xfrm>
            <a:off x="457200" y="228600"/>
            <a:ext cx="8229600" cy="914400"/>
          </a:xfrm>
          <a:prstGeom prst="rect">
            <a:avLst/>
          </a:prstGeom>
          <a:noFill/>
          <a:ln>
            <a:noFill/>
          </a:ln>
        </p:spPr>
        <p:txBody>
          <a:bodyPr anchorCtr="0" anchor="b" bIns="0" lIns="0" spcFirstLastPara="1" rIns="0" wrap="square" tIns="45700">
            <a:noAutofit/>
          </a:bodyPr>
          <a:lstStyle/>
          <a:p>
            <a:pPr indent="0" lvl="0" marL="0" rtl="0" algn="ctr">
              <a:lnSpc>
                <a:spcPct val="100000"/>
              </a:lnSpc>
              <a:spcBef>
                <a:spcPts val="0"/>
              </a:spcBef>
              <a:spcAft>
                <a:spcPts val="0"/>
              </a:spcAft>
              <a:buSzPts val="1400"/>
              <a:buNone/>
            </a:pPr>
            <a:r>
              <a:rPr lang="en-US" sz="4800">
                <a:solidFill>
                  <a:srgbClr val="FF0000"/>
                </a:solidFill>
              </a:rPr>
              <a:t>Speed of learning: </a:t>
            </a:r>
            <a:endParaRPr>
              <a:solidFill>
                <a:srgbClr val="FF0000"/>
              </a:solidFill>
            </a:endParaRPr>
          </a:p>
        </p:txBody>
      </p:sp>
    </p:spTree>
  </p:cSld>
  <p:clrMapOvr>
    <a:masterClrMapping/>
  </p:clrMapOvr>
</p:sld>
</file>

<file path=ppt/slides/slide4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3" name="Shape 3563"/>
        <p:cNvGrpSpPr/>
        <p:nvPr/>
      </p:nvGrpSpPr>
      <p:grpSpPr>
        <a:xfrm>
          <a:off x="0" y="0"/>
          <a:ext cx="0" cy="0"/>
          <a:chOff x="0" y="0"/>
          <a:chExt cx="0" cy="0"/>
        </a:xfrm>
      </p:grpSpPr>
      <p:sp>
        <p:nvSpPr>
          <p:cNvPr id="3564" name="Google Shape;3564;p440"/>
          <p:cNvSpPr txBox="1"/>
          <p:nvPr>
            <p:ph idx="1" type="body"/>
          </p:nvPr>
        </p:nvSpPr>
        <p:spPr>
          <a:xfrm>
            <a:off x="457200" y="1600200"/>
            <a:ext cx="8382000" cy="4525963"/>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2470"/>
              <a:buChar char="⚫"/>
            </a:pPr>
            <a:r>
              <a:rPr lang="en-US"/>
              <a:t>A good user interface should not require</a:t>
            </a:r>
            <a:endParaRPr/>
          </a:p>
          <a:p>
            <a:pPr indent="-246061" lvl="1" marL="639763" rtl="0" algn="l">
              <a:lnSpc>
                <a:spcPct val="100000"/>
              </a:lnSpc>
              <a:spcBef>
                <a:spcPts val="713"/>
              </a:spcBef>
              <a:spcAft>
                <a:spcPts val="0"/>
              </a:spcAft>
              <a:buSzPts val="2550"/>
              <a:buFont typeface="Noto Sans Symbols"/>
              <a:buNone/>
            </a:pPr>
            <a:r>
              <a:rPr lang="en-US" sz="3000"/>
              <a:t>users to memorize commands.</a:t>
            </a:r>
            <a:endParaRPr/>
          </a:p>
          <a:p>
            <a:pPr indent="-273050" lvl="0" marL="273050" rtl="0" algn="l">
              <a:lnSpc>
                <a:spcPct val="100000"/>
              </a:lnSpc>
              <a:spcBef>
                <a:spcPts val="988"/>
              </a:spcBef>
              <a:spcAft>
                <a:spcPts val="0"/>
              </a:spcAft>
              <a:buSzPts val="2470"/>
              <a:buChar char="⚫"/>
            </a:pPr>
            <a:r>
              <a:rPr lang="en-US"/>
              <a:t>An important factor affecting the speed of learning is </a:t>
            </a:r>
            <a:r>
              <a:rPr lang="en-US" u="sng">
                <a:solidFill>
                  <a:srgbClr val="FF3300"/>
                </a:solidFill>
              </a:rPr>
              <a:t>consistency:</a:t>
            </a:r>
            <a:endParaRPr/>
          </a:p>
          <a:p>
            <a:pPr indent="-246062" lvl="1" marL="639763" rtl="0" algn="l">
              <a:lnSpc>
                <a:spcPct val="100000"/>
              </a:lnSpc>
              <a:spcBef>
                <a:spcPts val="713"/>
              </a:spcBef>
              <a:spcAft>
                <a:spcPts val="0"/>
              </a:spcAft>
              <a:buSzPts val="2040"/>
              <a:buChar char="⚫"/>
            </a:pPr>
            <a:r>
              <a:rPr lang="en-US"/>
              <a:t>Once, a user learns about a command, </a:t>
            </a:r>
            <a:endParaRPr/>
          </a:p>
          <a:p>
            <a:pPr indent="-246062" lvl="1" marL="639763" rtl="0" algn="l">
              <a:lnSpc>
                <a:spcPct val="100000"/>
              </a:lnSpc>
              <a:spcBef>
                <a:spcPts val="713"/>
              </a:spcBef>
              <a:spcAft>
                <a:spcPts val="0"/>
              </a:spcAft>
              <a:buSzPts val="2040"/>
              <a:buChar char="⚫"/>
            </a:pPr>
            <a:r>
              <a:rPr lang="en-US"/>
              <a:t>should be able to use similar commands even in different circumstances for carrying out similar actions.</a:t>
            </a:r>
            <a:endParaRPr/>
          </a:p>
        </p:txBody>
      </p:sp>
      <p:sp>
        <p:nvSpPr>
          <p:cNvPr id="3565" name="Google Shape;3565;p440"/>
          <p:cNvSpPr txBox="1"/>
          <p:nvPr/>
        </p:nvSpPr>
        <p:spPr>
          <a:xfrm>
            <a:off x="457200" y="228600"/>
            <a:ext cx="8229600" cy="914400"/>
          </a:xfrm>
          <a:prstGeom prst="rect">
            <a:avLst/>
          </a:prstGeom>
          <a:noFill/>
          <a:ln>
            <a:noFill/>
          </a:ln>
        </p:spPr>
        <p:txBody>
          <a:bodyPr anchorCtr="0" anchor="ctr" bIns="45700" lIns="45700" spcFirstLastPara="1" rIns="45700" wrap="square" tIns="45700">
            <a:normAutofit/>
          </a:bodyPr>
          <a:lstStyle/>
          <a:p>
            <a:pPr indent="0" lvl="0" marL="0" marR="0" rtl="0" algn="ctr">
              <a:lnSpc>
                <a:spcPct val="100000"/>
              </a:lnSpc>
              <a:spcBef>
                <a:spcPts val="0"/>
              </a:spcBef>
              <a:spcAft>
                <a:spcPts val="0"/>
              </a:spcAft>
              <a:buClr>
                <a:srgbClr val="000000"/>
              </a:buClr>
              <a:buSzPts val="4800"/>
              <a:buFont typeface="Arial"/>
              <a:buNone/>
            </a:pPr>
            <a:r>
              <a:rPr b="0" i="0" lang="en-US" sz="4800" u="none" cap="none" strike="noStrike">
                <a:solidFill>
                  <a:srgbClr val="FF0000"/>
                </a:solidFill>
                <a:latin typeface="Calibri"/>
                <a:ea typeface="Calibri"/>
                <a:cs typeface="Calibri"/>
                <a:sym typeface="Calibri"/>
              </a:rPr>
              <a:t>Speed of learning: </a:t>
            </a:r>
            <a:endParaRPr b="0" i="0" sz="4600" u="none" cap="none" strike="noStrike">
              <a:solidFill>
                <a:srgbClr val="FF0000"/>
              </a:solidFill>
              <a:latin typeface="Calibri"/>
              <a:ea typeface="Calibri"/>
              <a:cs typeface="Calibri"/>
              <a:sym typeface="Calibri"/>
            </a:endParaRPr>
          </a:p>
        </p:txBody>
      </p:sp>
    </p:spTree>
  </p:cSld>
  <p:clrMapOvr>
    <a:masterClrMapping/>
  </p:clrMapOvr>
</p:sld>
</file>

<file path=ppt/slides/slide4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0" name="Shape 3570"/>
        <p:cNvGrpSpPr/>
        <p:nvPr/>
      </p:nvGrpSpPr>
      <p:grpSpPr>
        <a:xfrm>
          <a:off x="0" y="0"/>
          <a:ext cx="0" cy="0"/>
          <a:chOff x="0" y="0"/>
          <a:chExt cx="0" cy="0"/>
        </a:xfrm>
      </p:grpSpPr>
      <p:sp>
        <p:nvSpPr>
          <p:cNvPr id="3571" name="Google Shape;3571;p441"/>
          <p:cNvSpPr txBox="1"/>
          <p:nvPr>
            <p:ph idx="1" type="body"/>
          </p:nvPr>
        </p:nvSpPr>
        <p:spPr>
          <a:xfrm>
            <a:off x="457200" y="1600200"/>
            <a:ext cx="8229600" cy="4525963"/>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2470"/>
              <a:buChar char="⚫"/>
            </a:pPr>
            <a:r>
              <a:rPr lang="en-US"/>
              <a:t>Users can learn about an interface faster, if it is based on:</a:t>
            </a:r>
            <a:endParaRPr/>
          </a:p>
          <a:p>
            <a:pPr indent="-246062" lvl="1" marL="639763" rtl="0" algn="l">
              <a:lnSpc>
                <a:spcPct val="100000"/>
              </a:lnSpc>
              <a:spcBef>
                <a:spcPts val="788"/>
              </a:spcBef>
              <a:spcAft>
                <a:spcPts val="0"/>
              </a:spcAft>
              <a:buSzPts val="2550"/>
              <a:buChar char="⚫"/>
            </a:pPr>
            <a:r>
              <a:rPr lang="en-US" sz="3000"/>
              <a:t>day-to-day real life examples.</a:t>
            </a:r>
            <a:endParaRPr/>
          </a:p>
          <a:p>
            <a:pPr indent="-246062" lvl="1" marL="639763" rtl="0" algn="l">
              <a:lnSpc>
                <a:spcPct val="100000"/>
              </a:lnSpc>
              <a:spcBef>
                <a:spcPts val="788"/>
              </a:spcBef>
              <a:spcAft>
                <a:spcPts val="0"/>
              </a:spcAft>
              <a:buSzPts val="2550"/>
              <a:buChar char="⚫"/>
            </a:pPr>
            <a:r>
              <a:rPr lang="en-US" sz="3000"/>
              <a:t>use concepts with which users are already familiar. </a:t>
            </a:r>
            <a:endParaRPr/>
          </a:p>
        </p:txBody>
      </p:sp>
      <p:sp>
        <p:nvSpPr>
          <p:cNvPr id="3572" name="Google Shape;3572;p441"/>
          <p:cNvSpPr txBox="1"/>
          <p:nvPr/>
        </p:nvSpPr>
        <p:spPr>
          <a:xfrm>
            <a:off x="457200" y="228600"/>
            <a:ext cx="8229600" cy="914400"/>
          </a:xfrm>
          <a:prstGeom prst="rect">
            <a:avLst/>
          </a:prstGeom>
          <a:noFill/>
          <a:ln>
            <a:noFill/>
          </a:ln>
        </p:spPr>
        <p:txBody>
          <a:bodyPr anchorCtr="0" anchor="ctr" bIns="45700" lIns="45700" spcFirstLastPara="1" rIns="45700" wrap="square" tIns="45700">
            <a:normAutofit/>
          </a:bodyPr>
          <a:lstStyle/>
          <a:p>
            <a:pPr indent="0" lvl="0" marL="0" marR="0" rtl="0" algn="ctr">
              <a:lnSpc>
                <a:spcPct val="100000"/>
              </a:lnSpc>
              <a:spcBef>
                <a:spcPts val="0"/>
              </a:spcBef>
              <a:spcAft>
                <a:spcPts val="0"/>
              </a:spcAft>
              <a:buClr>
                <a:srgbClr val="000000"/>
              </a:buClr>
              <a:buSzPts val="4800"/>
              <a:buFont typeface="Arial"/>
              <a:buNone/>
            </a:pPr>
            <a:r>
              <a:rPr b="0" i="0" lang="en-US" sz="4800" u="none" cap="none" strike="noStrike">
                <a:solidFill>
                  <a:srgbClr val="FF0000"/>
                </a:solidFill>
                <a:latin typeface="Calibri"/>
                <a:ea typeface="Calibri"/>
                <a:cs typeface="Calibri"/>
                <a:sym typeface="Calibri"/>
              </a:rPr>
              <a:t>Speed of learning: </a:t>
            </a:r>
            <a:endParaRPr b="0" i="0" sz="4600" u="none" cap="none" strike="noStrike">
              <a:solidFill>
                <a:srgbClr val="FF0000"/>
              </a:solidFill>
              <a:latin typeface="Calibri"/>
              <a:ea typeface="Calibri"/>
              <a:cs typeface="Calibri"/>
              <a:sym typeface="Calibri"/>
            </a:endParaRPr>
          </a:p>
        </p:txBody>
      </p:sp>
    </p:spTree>
  </p:cSld>
  <p:clrMapOvr>
    <a:masterClrMapping/>
  </p:clrMapOvr>
</p:sld>
</file>

<file path=ppt/slides/slide4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7" name="Shape 3577"/>
        <p:cNvGrpSpPr/>
        <p:nvPr/>
      </p:nvGrpSpPr>
      <p:grpSpPr>
        <a:xfrm>
          <a:off x="0" y="0"/>
          <a:ext cx="0" cy="0"/>
          <a:chOff x="0" y="0"/>
          <a:chExt cx="0" cy="0"/>
        </a:xfrm>
      </p:grpSpPr>
      <p:sp>
        <p:nvSpPr>
          <p:cNvPr id="3578" name="Google Shape;3578;p442"/>
          <p:cNvSpPr txBox="1"/>
          <p:nvPr>
            <p:ph type="title"/>
          </p:nvPr>
        </p:nvSpPr>
        <p:spPr>
          <a:xfrm>
            <a:off x="406400" y="182563"/>
            <a:ext cx="7769225" cy="1139825"/>
          </a:xfrm>
          <a:prstGeom prst="rect">
            <a:avLst/>
          </a:prstGeom>
          <a:noFill/>
          <a:ln>
            <a:noFill/>
          </a:ln>
        </p:spPr>
        <p:txBody>
          <a:bodyPr anchorCtr="0" anchor="b" bIns="46800" lIns="18000" spcFirstLastPara="1" rIns="18000" wrap="square" tIns="46800">
            <a:noAutofit/>
          </a:bodyPr>
          <a:lstStyle/>
          <a:p>
            <a:pPr indent="0" lvl="0" marL="0" rtl="0" algn="ctr">
              <a:lnSpc>
                <a:spcPct val="100000"/>
              </a:lnSpc>
              <a:spcBef>
                <a:spcPts val="0"/>
              </a:spcBef>
              <a:spcAft>
                <a:spcPts val="0"/>
              </a:spcAft>
              <a:buSzPts val="1400"/>
              <a:buNone/>
            </a:pPr>
            <a:r>
              <a:rPr lang="en-US" sz="4800">
                <a:solidFill>
                  <a:srgbClr val="FF0000"/>
                </a:solidFill>
              </a:rPr>
              <a:t>Speed of use</a:t>
            </a:r>
            <a:endParaRPr/>
          </a:p>
        </p:txBody>
      </p:sp>
      <p:sp>
        <p:nvSpPr>
          <p:cNvPr id="3579" name="Google Shape;3579;p442"/>
          <p:cNvSpPr txBox="1"/>
          <p:nvPr>
            <p:ph idx="1" type="body"/>
          </p:nvPr>
        </p:nvSpPr>
        <p:spPr>
          <a:xfrm>
            <a:off x="457200" y="1600200"/>
            <a:ext cx="8229600" cy="4525963"/>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3800"/>
              <a:buChar char="⚫"/>
            </a:pPr>
            <a:r>
              <a:rPr lang="en-US" sz="4000"/>
              <a:t>Speed of use is determined by:</a:t>
            </a:r>
            <a:r>
              <a:rPr lang="en-US" sz="4000">
                <a:solidFill>
                  <a:srgbClr val="FFFF00"/>
                </a:solidFill>
              </a:rPr>
              <a:t> </a:t>
            </a:r>
            <a:endParaRPr/>
          </a:p>
          <a:p>
            <a:pPr indent="-246061" lvl="1" marL="639763" rtl="0" algn="l">
              <a:lnSpc>
                <a:spcPct val="100000"/>
              </a:lnSpc>
              <a:spcBef>
                <a:spcPts val="788"/>
              </a:spcBef>
              <a:spcAft>
                <a:spcPts val="0"/>
              </a:spcAft>
              <a:buSzPts val="3060"/>
              <a:buChar char="⚫"/>
            </a:pPr>
            <a:r>
              <a:rPr lang="en-US" sz="3600"/>
              <a:t>the  time and effort necessary to initiate and execute different commands. </a:t>
            </a:r>
            <a:endParaRPr/>
          </a:p>
          <a:p>
            <a:pPr indent="-246061" lvl="1" marL="639763" rtl="0" algn="l">
              <a:lnSpc>
                <a:spcPct val="100000"/>
              </a:lnSpc>
              <a:spcBef>
                <a:spcPts val="788"/>
              </a:spcBef>
              <a:spcAft>
                <a:spcPts val="0"/>
              </a:spcAft>
              <a:buSzPts val="3060"/>
              <a:buChar char="⚫"/>
            </a:pPr>
            <a:r>
              <a:rPr lang="en-US" sz="3600"/>
              <a:t>The time and user effort necessary to execute different commands should be minimal.</a:t>
            </a:r>
            <a:endParaRPr/>
          </a:p>
        </p:txBody>
      </p:sp>
    </p:spTree>
  </p:cSld>
  <p:clrMapOvr>
    <a:masterClrMapping/>
  </p:clrMapOvr>
</p:sld>
</file>

<file path=ppt/slides/slide4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4" name="Shape 3584"/>
        <p:cNvGrpSpPr/>
        <p:nvPr/>
      </p:nvGrpSpPr>
      <p:grpSpPr>
        <a:xfrm>
          <a:off x="0" y="0"/>
          <a:ext cx="0" cy="0"/>
          <a:chOff x="0" y="0"/>
          <a:chExt cx="0" cy="0"/>
        </a:xfrm>
      </p:grpSpPr>
      <p:sp>
        <p:nvSpPr>
          <p:cNvPr id="3585" name="Google Shape;3585;p443"/>
          <p:cNvSpPr txBox="1"/>
          <p:nvPr>
            <p:ph type="title"/>
          </p:nvPr>
        </p:nvSpPr>
        <p:spPr>
          <a:xfrm>
            <a:off x="406400" y="182563"/>
            <a:ext cx="7769225" cy="1139825"/>
          </a:xfrm>
          <a:prstGeom prst="rect">
            <a:avLst/>
          </a:prstGeom>
          <a:noFill/>
          <a:ln>
            <a:noFill/>
          </a:ln>
        </p:spPr>
        <p:txBody>
          <a:bodyPr anchorCtr="0" anchor="b" bIns="46800" lIns="18000" spcFirstLastPara="1" rIns="18000" wrap="square" tIns="46800">
            <a:noAutofit/>
          </a:bodyPr>
          <a:lstStyle/>
          <a:p>
            <a:pPr indent="0" lvl="0" marL="0" rtl="0" algn="ctr">
              <a:lnSpc>
                <a:spcPct val="100000"/>
              </a:lnSpc>
              <a:spcBef>
                <a:spcPts val="0"/>
              </a:spcBef>
              <a:spcAft>
                <a:spcPts val="0"/>
              </a:spcAft>
              <a:buSzPts val="1400"/>
              <a:buNone/>
            </a:pPr>
            <a:r>
              <a:rPr lang="en-US" sz="4800">
                <a:solidFill>
                  <a:srgbClr val="FF0000"/>
                </a:solidFill>
              </a:rPr>
              <a:t>Speed of use</a:t>
            </a:r>
            <a:endParaRPr/>
          </a:p>
        </p:txBody>
      </p:sp>
      <p:sp>
        <p:nvSpPr>
          <p:cNvPr id="3586" name="Google Shape;3586;p443"/>
          <p:cNvSpPr txBox="1"/>
          <p:nvPr>
            <p:ph idx="1" type="body"/>
          </p:nvPr>
        </p:nvSpPr>
        <p:spPr>
          <a:xfrm>
            <a:off x="381000" y="1600200"/>
            <a:ext cx="8458200" cy="4525963"/>
          </a:xfrm>
          <a:prstGeom prst="rect">
            <a:avLst/>
          </a:prstGeom>
          <a:noFill/>
          <a:ln>
            <a:noFill/>
          </a:ln>
        </p:spPr>
        <p:txBody>
          <a:bodyPr anchorCtr="0" anchor="t" bIns="46800" lIns="18000" spcFirstLastPara="1" rIns="18000" wrap="square" tIns="46800">
            <a:noAutofit/>
          </a:bodyPr>
          <a:lstStyle/>
          <a:p>
            <a:pPr indent="-273050" lvl="0" marL="273050" rtl="0" algn="l">
              <a:lnSpc>
                <a:spcPct val="68000"/>
              </a:lnSpc>
              <a:spcBef>
                <a:spcPts val="0"/>
              </a:spcBef>
              <a:spcAft>
                <a:spcPts val="0"/>
              </a:spcAft>
              <a:buSzPts val="3420"/>
              <a:buChar char="⚫"/>
            </a:pPr>
            <a:r>
              <a:rPr lang="en-US" sz="3600"/>
              <a:t>Examples of bad interfaces:</a:t>
            </a:r>
            <a:endParaRPr/>
          </a:p>
          <a:p>
            <a:pPr indent="-273050" lvl="0" marL="273050" rtl="0" algn="l">
              <a:lnSpc>
                <a:spcPct val="68000"/>
              </a:lnSpc>
              <a:spcBef>
                <a:spcPts val="388"/>
              </a:spcBef>
              <a:spcAft>
                <a:spcPts val="0"/>
              </a:spcAft>
              <a:buSzPts val="3420"/>
              <a:buFont typeface="Noto Sans Symbols"/>
              <a:buNone/>
            </a:pPr>
            <a:r>
              <a:t/>
            </a:r>
            <a:endParaRPr sz="3600"/>
          </a:p>
          <a:p>
            <a:pPr indent="-246063" lvl="1" marL="639763" rtl="0" algn="l">
              <a:lnSpc>
                <a:spcPct val="100000"/>
              </a:lnSpc>
              <a:spcBef>
                <a:spcPts val="350"/>
              </a:spcBef>
              <a:spcAft>
                <a:spcPts val="0"/>
              </a:spcAft>
              <a:buSzPts val="2720"/>
              <a:buChar char="⚫"/>
            </a:pPr>
            <a:r>
              <a:rPr lang="en-US" sz="3200"/>
              <a:t>users required to type in lengthy commands </a:t>
            </a:r>
            <a:endParaRPr/>
          </a:p>
          <a:p>
            <a:pPr indent="-246063" lvl="1" marL="639763" rtl="0" algn="l">
              <a:lnSpc>
                <a:spcPct val="100000"/>
              </a:lnSpc>
              <a:spcBef>
                <a:spcPts val="350"/>
              </a:spcBef>
              <a:spcAft>
                <a:spcPts val="0"/>
              </a:spcAft>
              <a:buSzPts val="2720"/>
              <a:buChar char="⚫"/>
            </a:pPr>
            <a:r>
              <a:rPr lang="en-US" sz="3200"/>
              <a:t>command issue involves moving the mouse to widely different areas of the screen</a:t>
            </a:r>
            <a:endParaRPr/>
          </a:p>
          <a:p>
            <a:pPr indent="-246063" lvl="1" marL="639763" rtl="0" algn="l">
              <a:lnSpc>
                <a:spcPct val="100000"/>
              </a:lnSpc>
              <a:spcBef>
                <a:spcPts val="350"/>
              </a:spcBef>
              <a:spcAft>
                <a:spcPts val="0"/>
              </a:spcAft>
              <a:buSzPts val="2720"/>
              <a:buChar char="⚫"/>
            </a:pPr>
            <a:r>
              <a:rPr lang="en-US" sz="3200"/>
              <a:t>can slow down the operating speed of users.</a:t>
            </a:r>
            <a:endParaRPr/>
          </a:p>
        </p:txBody>
      </p:sp>
    </p:spTree>
  </p:cSld>
  <p:clrMapOvr>
    <a:masterClrMapping/>
  </p:clrMapOvr>
</p:sld>
</file>

<file path=ppt/slides/slide4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1" name="Shape 3591"/>
        <p:cNvGrpSpPr/>
        <p:nvPr/>
      </p:nvGrpSpPr>
      <p:grpSpPr>
        <a:xfrm>
          <a:off x="0" y="0"/>
          <a:ext cx="0" cy="0"/>
          <a:chOff x="0" y="0"/>
          <a:chExt cx="0" cy="0"/>
        </a:xfrm>
      </p:grpSpPr>
      <p:sp>
        <p:nvSpPr>
          <p:cNvPr id="3592" name="Google Shape;3592;p444"/>
          <p:cNvSpPr txBox="1"/>
          <p:nvPr>
            <p:ph type="title"/>
          </p:nvPr>
        </p:nvSpPr>
        <p:spPr>
          <a:xfrm>
            <a:off x="406400" y="182563"/>
            <a:ext cx="7769225" cy="1139825"/>
          </a:xfrm>
          <a:prstGeom prst="rect">
            <a:avLst/>
          </a:prstGeom>
          <a:noFill/>
          <a:ln>
            <a:noFill/>
          </a:ln>
        </p:spPr>
        <p:txBody>
          <a:bodyPr anchorCtr="0" anchor="b" bIns="46800" lIns="18000" spcFirstLastPara="1" rIns="18000" wrap="square" tIns="46800">
            <a:noAutofit/>
          </a:bodyPr>
          <a:lstStyle/>
          <a:p>
            <a:pPr indent="0" lvl="0" marL="0" rtl="0" algn="ctr">
              <a:lnSpc>
                <a:spcPct val="100000"/>
              </a:lnSpc>
              <a:spcBef>
                <a:spcPts val="0"/>
              </a:spcBef>
              <a:spcAft>
                <a:spcPts val="0"/>
              </a:spcAft>
              <a:buSzPts val="1400"/>
              <a:buNone/>
            </a:pPr>
            <a:r>
              <a:rPr lang="en-US" sz="4800">
                <a:solidFill>
                  <a:srgbClr val="FF0000"/>
                </a:solidFill>
              </a:rPr>
              <a:t>Speed of recall</a:t>
            </a:r>
            <a:endParaRPr/>
          </a:p>
        </p:txBody>
      </p:sp>
      <p:sp>
        <p:nvSpPr>
          <p:cNvPr id="3593" name="Google Shape;3593;p444"/>
          <p:cNvSpPr txBox="1"/>
          <p:nvPr>
            <p:ph idx="1" type="body"/>
          </p:nvPr>
        </p:nvSpPr>
        <p:spPr>
          <a:xfrm>
            <a:off x="457200" y="1885950"/>
            <a:ext cx="8175625" cy="4594225"/>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2470"/>
              <a:buChar char="⚫"/>
            </a:pPr>
            <a:r>
              <a:rPr lang="en-US"/>
              <a:t>Once users learn how to use an interface:</a:t>
            </a:r>
            <a:endParaRPr/>
          </a:p>
          <a:p>
            <a:pPr indent="-246062" lvl="1" marL="639763" rtl="0" algn="l">
              <a:lnSpc>
                <a:spcPct val="100000"/>
              </a:lnSpc>
              <a:spcBef>
                <a:spcPts val="713"/>
              </a:spcBef>
              <a:spcAft>
                <a:spcPts val="0"/>
              </a:spcAft>
              <a:buSzPts val="2040"/>
              <a:buChar char="⚫"/>
            </a:pPr>
            <a:r>
              <a:rPr lang="en-US"/>
              <a:t>their speed of recall the commands should be maximized.</a:t>
            </a:r>
            <a:endParaRPr/>
          </a:p>
          <a:p>
            <a:pPr indent="-273050" lvl="0" marL="273050" rtl="0" algn="l">
              <a:lnSpc>
                <a:spcPct val="100000"/>
              </a:lnSpc>
              <a:spcBef>
                <a:spcPts val="988"/>
              </a:spcBef>
              <a:spcAft>
                <a:spcPts val="0"/>
              </a:spcAft>
              <a:buSzPts val="2470"/>
              <a:buChar char="⚫"/>
            </a:pPr>
            <a:r>
              <a:rPr lang="en-US"/>
              <a:t>The speed of recall is improved if the interface is based on:</a:t>
            </a:r>
            <a:endParaRPr/>
          </a:p>
          <a:p>
            <a:pPr indent="-246062" lvl="1" marL="639763" rtl="0" algn="l">
              <a:lnSpc>
                <a:spcPct val="100000"/>
              </a:lnSpc>
              <a:spcBef>
                <a:spcPts val="713"/>
              </a:spcBef>
              <a:spcAft>
                <a:spcPts val="0"/>
              </a:spcAft>
              <a:buSzPts val="2040"/>
              <a:buChar char="⚫"/>
            </a:pPr>
            <a:r>
              <a:rPr lang="en-US"/>
              <a:t>metaphors </a:t>
            </a:r>
            <a:endParaRPr/>
          </a:p>
          <a:p>
            <a:pPr indent="-246062" lvl="1" marL="639763" rtl="0" algn="l">
              <a:lnSpc>
                <a:spcPct val="100000"/>
              </a:lnSpc>
              <a:spcBef>
                <a:spcPts val="713"/>
              </a:spcBef>
              <a:spcAft>
                <a:spcPts val="0"/>
              </a:spcAft>
              <a:buSzPts val="2040"/>
              <a:buChar char="⚫"/>
            </a:pPr>
            <a:r>
              <a:rPr lang="en-US"/>
              <a:t>symbolic command issue procedures</a:t>
            </a:r>
            <a:endParaRPr/>
          </a:p>
          <a:p>
            <a:pPr indent="-246062" lvl="1" marL="639763" rtl="0" algn="l">
              <a:lnSpc>
                <a:spcPct val="100000"/>
              </a:lnSpc>
              <a:spcBef>
                <a:spcPts val="713"/>
              </a:spcBef>
              <a:spcAft>
                <a:spcPts val="0"/>
              </a:spcAft>
              <a:buSzPts val="2040"/>
              <a:buChar char="⚫"/>
            </a:pPr>
            <a:r>
              <a:rPr lang="en-US"/>
              <a:t>intuitive command names.</a:t>
            </a:r>
            <a:endParaRPr/>
          </a:p>
        </p:txBody>
      </p:sp>
    </p:spTree>
  </p:cSld>
  <p:clrMapOvr>
    <a:masterClrMapping/>
  </p:clrMapOvr>
</p:sld>
</file>

<file path=ppt/slides/slide4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8" name="Shape 3598"/>
        <p:cNvGrpSpPr/>
        <p:nvPr/>
      </p:nvGrpSpPr>
      <p:grpSpPr>
        <a:xfrm>
          <a:off x="0" y="0"/>
          <a:ext cx="0" cy="0"/>
          <a:chOff x="0" y="0"/>
          <a:chExt cx="0" cy="0"/>
        </a:xfrm>
      </p:grpSpPr>
      <p:sp>
        <p:nvSpPr>
          <p:cNvPr id="3599" name="Google Shape;3599;p445"/>
          <p:cNvSpPr txBox="1"/>
          <p:nvPr>
            <p:ph type="title"/>
          </p:nvPr>
        </p:nvSpPr>
        <p:spPr>
          <a:xfrm>
            <a:off x="406400" y="182563"/>
            <a:ext cx="7769225" cy="1139825"/>
          </a:xfrm>
          <a:prstGeom prst="rect">
            <a:avLst/>
          </a:prstGeom>
          <a:noFill/>
          <a:ln>
            <a:noFill/>
          </a:ln>
        </p:spPr>
        <p:txBody>
          <a:bodyPr anchorCtr="0" anchor="b" bIns="46800" lIns="18000" spcFirstLastPara="1" rIns="18000" wrap="square" tIns="46800">
            <a:noAutofit/>
          </a:bodyPr>
          <a:lstStyle/>
          <a:p>
            <a:pPr indent="0" lvl="0" marL="0" rtl="0" algn="ctr">
              <a:lnSpc>
                <a:spcPct val="100000"/>
              </a:lnSpc>
              <a:spcBef>
                <a:spcPts val="0"/>
              </a:spcBef>
              <a:spcAft>
                <a:spcPts val="0"/>
              </a:spcAft>
              <a:buSzPts val="1400"/>
              <a:buNone/>
            </a:pPr>
            <a:r>
              <a:rPr lang="en-US" sz="4800">
                <a:solidFill>
                  <a:srgbClr val="FF0000"/>
                </a:solidFill>
              </a:rPr>
              <a:t>Error rate</a:t>
            </a:r>
            <a:endParaRPr/>
          </a:p>
        </p:txBody>
      </p:sp>
      <p:sp>
        <p:nvSpPr>
          <p:cNvPr id="3600" name="Google Shape;3600;p445"/>
          <p:cNvSpPr txBox="1"/>
          <p:nvPr>
            <p:ph idx="1" type="body"/>
          </p:nvPr>
        </p:nvSpPr>
        <p:spPr>
          <a:xfrm>
            <a:off x="457200" y="1600200"/>
            <a:ext cx="8153400" cy="4525963"/>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3800"/>
              <a:buChar char="⚫"/>
            </a:pPr>
            <a:r>
              <a:rPr lang="en-US" sz="4000"/>
              <a:t>A good user interface should </a:t>
            </a:r>
            <a:endParaRPr/>
          </a:p>
          <a:p>
            <a:pPr indent="-246061" lvl="1" marL="639763" rtl="0" algn="l">
              <a:lnSpc>
                <a:spcPct val="100000"/>
              </a:lnSpc>
              <a:spcBef>
                <a:spcPts val="788"/>
              </a:spcBef>
              <a:spcAft>
                <a:spcPts val="0"/>
              </a:spcAft>
              <a:buSzPts val="3060"/>
              <a:buChar char="⚫"/>
            </a:pPr>
            <a:r>
              <a:rPr lang="en-US" sz="3600">
                <a:solidFill>
                  <a:srgbClr val="0066FF"/>
                </a:solidFill>
              </a:rPr>
              <a:t>minimize the scope of committing errors. </a:t>
            </a:r>
            <a:endParaRPr/>
          </a:p>
          <a:p>
            <a:pPr indent="-273050" lvl="0" marL="273050" rtl="0" algn="l">
              <a:lnSpc>
                <a:spcPct val="100000"/>
              </a:lnSpc>
              <a:spcBef>
                <a:spcPts val="988"/>
              </a:spcBef>
              <a:spcAft>
                <a:spcPts val="0"/>
              </a:spcAft>
              <a:buSzPts val="3420"/>
              <a:buChar char="⚫"/>
            </a:pPr>
            <a:r>
              <a:rPr lang="en-US" sz="3600"/>
              <a:t>Error rate</a:t>
            </a:r>
            <a:r>
              <a:rPr lang="en-US"/>
              <a:t> </a:t>
            </a:r>
            <a:r>
              <a:rPr lang="en-US" sz="3600"/>
              <a:t>can be easily measured</a:t>
            </a:r>
            <a:r>
              <a:rPr lang="en-US"/>
              <a:t>:</a:t>
            </a:r>
            <a:endParaRPr/>
          </a:p>
          <a:p>
            <a:pPr indent="-246061" lvl="1" marL="639763" rtl="0" algn="l">
              <a:lnSpc>
                <a:spcPct val="100000"/>
              </a:lnSpc>
              <a:spcBef>
                <a:spcPts val="788"/>
              </a:spcBef>
              <a:spcAft>
                <a:spcPts val="0"/>
              </a:spcAft>
              <a:buSzPts val="3060"/>
              <a:buChar char="⚫"/>
            </a:pPr>
            <a:r>
              <a:rPr lang="en-US" sz="3600"/>
              <a:t>count the errors committed by different users.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68"/>
          <p:cNvSpPr txBox="1"/>
          <p:nvPr>
            <p:ph type="title"/>
          </p:nvPr>
        </p:nvSpPr>
        <p:spPr>
          <a:xfrm>
            <a:off x="457200" y="704850"/>
            <a:ext cx="8229600" cy="1143000"/>
          </a:xfrm>
          <a:prstGeom prst="rect">
            <a:avLst/>
          </a:prstGeom>
          <a:noFill/>
          <a:ln>
            <a:noFill/>
          </a:ln>
        </p:spPr>
        <p:txBody>
          <a:bodyPr anchorCtr="0" anchor="b" bIns="0" lIns="0" spcFirstLastPara="1" rIns="0" wrap="square" tIns="45700">
            <a:normAutofit fontScale="90000"/>
          </a:bodyPr>
          <a:lstStyle/>
          <a:p>
            <a:pPr indent="0" lvl="0" marL="0" rtl="0" algn="l">
              <a:lnSpc>
                <a:spcPct val="100000"/>
              </a:lnSpc>
              <a:spcBef>
                <a:spcPts val="0"/>
              </a:spcBef>
              <a:spcAft>
                <a:spcPts val="0"/>
              </a:spcAft>
              <a:buSzPct val="31111"/>
              <a:buNone/>
            </a:pPr>
            <a:r>
              <a:rPr lang="en-US"/>
              <a:t>Prototyping Model….</a:t>
            </a:r>
            <a:br>
              <a:rPr lang="en-US"/>
            </a:br>
            <a:r>
              <a:rPr lang="en-US" sz="3000"/>
              <a:t>Need for a prototype in software development </a:t>
            </a:r>
            <a:br>
              <a:rPr lang="en-US"/>
            </a:br>
            <a:endParaRPr/>
          </a:p>
        </p:txBody>
      </p:sp>
      <p:sp>
        <p:nvSpPr>
          <p:cNvPr id="544" name="Google Shape;544;p68"/>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There are several uses of a prototype. An important purpose is to illustrate the input data formats, messages, reports, and the interactive dialogues to the customer. This is a valuable mechanism for gaining better understanding of the customer’s needs: </a:t>
            </a:r>
            <a:endParaRPr/>
          </a:p>
          <a:p>
            <a:pPr indent="-273050" lvl="0" marL="273050" rtl="0" algn="l">
              <a:lnSpc>
                <a:spcPct val="100000"/>
              </a:lnSpc>
              <a:spcBef>
                <a:spcPts val="520"/>
              </a:spcBef>
              <a:spcAft>
                <a:spcPts val="0"/>
              </a:spcAft>
              <a:buSzPts val="2470"/>
              <a:buFont typeface="Noto Sans Symbols"/>
              <a:buNone/>
            </a:pPr>
            <a:r>
              <a:rPr lang="en-US"/>
              <a:t>	• how the screens might look like </a:t>
            </a:r>
            <a:endParaRPr/>
          </a:p>
          <a:p>
            <a:pPr indent="-273050" lvl="0" marL="273050" rtl="0" algn="l">
              <a:lnSpc>
                <a:spcPct val="100000"/>
              </a:lnSpc>
              <a:spcBef>
                <a:spcPts val="520"/>
              </a:spcBef>
              <a:spcAft>
                <a:spcPts val="0"/>
              </a:spcAft>
              <a:buSzPts val="2470"/>
              <a:buFont typeface="Noto Sans Symbols"/>
              <a:buNone/>
            </a:pPr>
            <a:r>
              <a:rPr lang="en-US"/>
              <a:t>	• how the user interface would behave </a:t>
            </a:r>
            <a:endParaRPr/>
          </a:p>
          <a:p>
            <a:pPr indent="-273050" lvl="0" marL="273050" rtl="0" algn="l">
              <a:lnSpc>
                <a:spcPct val="100000"/>
              </a:lnSpc>
              <a:spcBef>
                <a:spcPts val="520"/>
              </a:spcBef>
              <a:spcAft>
                <a:spcPts val="0"/>
              </a:spcAft>
              <a:buSzPts val="2470"/>
              <a:buFont typeface="Noto Sans Symbols"/>
              <a:buNone/>
            </a:pPr>
            <a:r>
              <a:rPr lang="en-US"/>
              <a:t>	• how the system would produce outputs </a:t>
            </a:r>
            <a:endParaRPr/>
          </a:p>
          <a:p>
            <a:pPr indent="-116204" lvl="0" marL="273050" rtl="0" algn="l">
              <a:lnSpc>
                <a:spcPct val="100000"/>
              </a:lnSpc>
              <a:spcBef>
                <a:spcPts val="520"/>
              </a:spcBef>
              <a:spcAft>
                <a:spcPts val="0"/>
              </a:spcAft>
              <a:buSzPts val="2470"/>
              <a:buNone/>
            </a:pPr>
            <a:r>
              <a:t/>
            </a:r>
            <a:endParaRPr/>
          </a:p>
          <a:p>
            <a:pPr indent="-116204" lvl="0" marL="273050" rtl="0" algn="l">
              <a:lnSpc>
                <a:spcPct val="100000"/>
              </a:lnSpc>
              <a:spcBef>
                <a:spcPts val="520"/>
              </a:spcBef>
              <a:spcAft>
                <a:spcPts val="0"/>
              </a:spcAft>
              <a:buSzPts val="2470"/>
              <a:buNone/>
            </a:pPr>
            <a:r>
              <a:t/>
            </a:r>
            <a:endParaRPr/>
          </a:p>
        </p:txBody>
      </p:sp>
      <p:pic>
        <p:nvPicPr>
          <p:cNvPr descr="dadar sign..JPG" id="545" name="Google Shape;545;p68"/>
          <p:cNvPicPr preferRelativeResize="0"/>
          <p:nvPr/>
        </p:nvPicPr>
        <p:blipFill rotWithShape="1">
          <a:blip r:embed="rId3">
            <a:alphaModFix/>
          </a:blip>
          <a:srcRect b="0" l="0" r="0" t="0"/>
          <a:stretch/>
        </p:blipFill>
        <p:spPr>
          <a:xfrm>
            <a:off x="7947025" y="6096000"/>
            <a:ext cx="1196975" cy="762000"/>
          </a:xfrm>
          <a:prstGeom prst="rect">
            <a:avLst/>
          </a:prstGeom>
          <a:noFill/>
          <a:ln>
            <a:noFill/>
          </a:ln>
        </p:spPr>
      </p:pic>
    </p:spTree>
  </p:cSld>
  <p:clrMapOvr>
    <a:masterClrMapping/>
  </p:clrMapOvr>
</p:sld>
</file>

<file path=ppt/slides/slide4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5" name="Shape 3605"/>
        <p:cNvGrpSpPr/>
        <p:nvPr/>
      </p:nvGrpSpPr>
      <p:grpSpPr>
        <a:xfrm>
          <a:off x="0" y="0"/>
          <a:ext cx="0" cy="0"/>
          <a:chOff x="0" y="0"/>
          <a:chExt cx="0" cy="0"/>
        </a:xfrm>
      </p:grpSpPr>
      <p:sp>
        <p:nvSpPr>
          <p:cNvPr id="3606" name="Google Shape;3606;p446"/>
          <p:cNvSpPr txBox="1"/>
          <p:nvPr>
            <p:ph type="title"/>
          </p:nvPr>
        </p:nvSpPr>
        <p:spPr>
          <a:xfrm>
            <a:off x="406400" y="231775"/>
            <a:ext cx="7769225" cy="1139825"/>
          </a:xfrm>
          <a:prstGeom prst="rect">
            <a:avLst/>
          </a:prstGeom>
          <a:noFill/>
          <a:ln>
            <a:noFill/>
          </a:ln>
        </p:spPr>
        <p:txBody>
          <a:bodyPr anchorCtr="0" anchor="b" bIns="46800" lIns="18000" spcFirstLastPara="1" rIns="18000" wrap="square" tIns="46800">
            <a:noAutofit/>
          </a:bodyPr>
          <a:lstStyle/>
          <a:p>
            <a:pPr indent="0" lvl="0" marL="0" rtl="0" algn="ctr">
              <a:lnSpc>
                <a:spcPct val="100000"/>
              </a:lnSpc>
              <a:spcBef>
                <a:spcPts val="0"/>
              </a:spcBef>
              <a:spcAft>
                <a:spcPts val="0"/>
              </a:spcAft>
              <a:buSzPts val="1400"/>
              <a:buNone/>
            </a:pPr>
            <a:r>
              <a:rPr b="1" lang="en-US" sz="3600">
                <a:solidFill>
                  <a:srgbClr val="FF0000"/>
                </a:solidFill>
                <a:latin typeface="Constantia"/>
                <a:ea typeface="Constantia"/>
                <a:cs typeface="Constantia"/>
                <a:sym typeface="Constantia"/>
              </a:rPr>
              <a:t>How to reduce error possibilities?</a:t>
            </a:r>
            <a:endParaRPr/>
          </a:p>
        </p:txBody>
      </p:sp>
      <p:sp>
        <p:nvSpPr>
          <p:cNvPr id="3607" name="Google Shape;3607;p446"/>
          <p:cNvSpPr txBox="1"/>
          <p:nvPr>
            <p:ph idx="1" type="body"/>
          </p:nvPr>
        </p:nvSpPr>
        <p:spPr>
          <a:xfrm>
            <a:off x="304800" y="1677988"/>
            <a:ext cx="8534400" cy="4111625"/>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3420"/>
              <a:buChar char="⚫"/>
            </a:pPr>
            <a:r>
              <a:rPr lang="en-US" sz="3600"/>
              <a:t>Consistency of command names, </a:t>
            </a:r>
            <a:endParaRPr/>
          </a:p>
          <a:p>
            <a:pPr indent="-273050" lvl="0" marL="273050" rtl="0" algn="l">
              <a:lnSpc>
                <a:spcPct val="100000"/>
              </a:lnSpc>
              <a:spcBef>
                <a:spcPts val="388"/>
              </a:spcBef>
              <a:spcAft>
                <a:spcPts val="0"/>
              </a:spcAft>
              <a:buSzPts val="3420"/>
              <a:buChar char="⚫"/>
            </a:pPr>
            <a:r>
              <a:rPr lang="en-US" sz="3600"/>
              <a:t>Consistency of command issue procedures, </a:t>
            </a:r>
            <a:endParaRPr/>
          </a:p>
          <a:p>
            <a:pPr indent="-273050" lvl="0" marL="273050" rtl="0" algn="l">
              <a:lnSpc>
                <a:spcPct val="100000"/>
              </a:lnSpc>
              <a:spcBef>
                <a:spcPts val="388"/>
              </a:spcBef>
              <a:spcAft>
                <a:spcPts val="0"/>
              </a:spcAft>
              <a:buSzPts val="3420"/>
              <a:buChar char="⚫"/>
            </a:pPr>
            <a:r>
              <a:rPr lang="en-US" sz="3600"/>
              <a:t>Consistency in behaviour of similar commands</a:t>
            </a:r>
            <a:endParaRPr/>
          </a:p>
          <a:p>
            <a:pPr indent="-273050" lvl="0" marL="273050" rtl="0" algn="l">
              <a:lnSpc>
                <a:spcPct val="100000"/>
              </a:lnSpc>
              <a:spcBef>
                <a:spcPts val="388"/>
              </a:spcBef>
              <a:spcAft>
                <a:spcPts val="0"/>
              </a:spcAft>
              <a:buSzPts val="3420"/>
              <a:buChar char="⚫"/>
            </a:pPr>
            <a:r>
              <a:rPr lang="en-US" sz="3600"/>
              <a:t>Simplicity of command issue procedure.</a:t>
            </a:r>
            <a:endParaRPr/>
          </a:p>
        </p:txBody>
      </p:sp>
    </p:spTree>
  </p:cSld>
  <p:clrMapOvr>
    <a:masterClrMapping/>
  </p:clrMapOvr>
</p:sld>
</file>

<file path=ppt/slides/slide4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2" name="Shape 3612"/>
        <p:cNvGrpSpPr/>
        <p:nvPr/>
      </p:nvGrpSpPr>
      <p:grpSpPr>
        <a:xfrm>
          <a:off x="0" y="0"/>
          <a:ext cx="0" cy="0"/>
          <a:chOff x="0" y="0"/>
          <a:chExt cx="0" cy="0"/>
        </a:xfrm>
      </p:grpSpPr>
      <p:sp>
        <p:nvSpPr>
          <p:cNvPr id="3613" name="Google Shape;3613;p447"/>
          <p:cNvSpPr txBox="1"/>
          <p:nvPr>
            <p:ph type="title"/>
          </p:nvPr>
        </p:nvSpPr>
        <p:spPr>
          <a:xfrm>
            <a:off x="406400" y="182563"/>
            <a:ext cx="7769225" cy="1139825"/>
          </a:xfrm>
          <a:prstGeom prst="rect">
            <a:avLst/>
          </a:prstGeom>
          <a:noFill/>
          <a:ln>
            <a:noFill/>
          </a:ln>
        </p:spPr>
        <p:txBody>
          <a:bodyPr anchorCtr="0" anchor="b" bIns="46800" lIns="18000" spcFirstLastPara="1" rIns="18000" wrap="square" tIns="46800">
            <a:noAutofit/>
          </a:bodyPr>
          <a:lstStyle/>
          <a:p>
            <a:pPr indent="0" lvl="0" marL="0" rtl="0" algn="ctr">
              <a:lnSpc>
                <a:spcPct val="100000"/>
              </a:lnSpc>
              <a:spcBef>
                <a:spcPts val="0"/>
              </a:spcBef>
              <a:spcAft>
                <a:spcPts val="0"/>
              </a:spcAft>
              <a:buSzPts val="1400"/>
              <a:buNone/>
            </a:pPr>
            <a:r>
              <a:rPr lang="en-US" sz="4800">
                <a:solidFill>
                  <a:srgbClr val="FF0000"/>
                </a:solidFill>
              </a:rPr>
              <a:t>Attractiveness</a:t>
            </a:r>
            <a:endParaRPr/>
          </a:p>
        </p:txBody>
      </p:sp>
      <p:sp>
        <p:nvSpPr>
          <p:cNvPr id="3614" name="Google Shape;3614;p447"/>
          <p:cNvSpPr txBox="1"/>
          <p:nvPr>
            <p:ph idx="1" type="body"/>
          </p:nvPr>
        </p:nvSpPr>
        <p:spPr>
          <a:xfrm>
            <a:off x="457200" y="1600200"/>
            <a:ext cx="8305800" cy="4525963"/>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3420"/>
              <a:buChar char="⚫"/>
            </a:pPr>
            <a:r>
              <a:rPr lang="en-US" sz="3600"/>
              <a:t>A good user interface should be attractive:</a:t>
            </a:r>
            <a:endParaRPr/>
          </a:p>
          <a:p>
            <a:pPr indent="-246063" lvl="1" marL="639763" rtl="0" algn="l">
              <a:lnSpc>
                <a:spcPct val="100000"/>
              </a:lnSpc>
              <a:spcBef>
                <a:spcPts val="713"/>
              </a:spcBef>
              <a:spcAft>
                <a:spcPts val="0"/>
              </a:spcAft>
              <a:buSzPts val="2720"/>
              <a:buChar char="⚫"/>
            </a:pPr>
            <a:r>
              <a:rPr lang="en-US" sz="3200"/>
              <a:t>An attractive user interface catches user attention. </a:t>
            </a:r>
            <a:endParaRPr/>
          </a:p>
          <a:p>
            <a:pPr indent="-246063" lvl="1" marL="639763" rtl="0" algn="l">
              <a:lnSpc>
                <a:spcPct val="100000"/>
              </a:lnSpc>
              <a:spcBef>
                <a:spcPts val="713"/>
              </a:spcBef>
              <a:spcAft>
                <a:spcPts val="0"/>
              </a:spcAft>
              <a:buSzPts val="2720"/>
              <a:buChar char="⚫"/>
            </a:pPr>
            <a:r>
              <a:rPr lang="en-US" sz="3200"/>
              <a:t>In this respect,</a:t>
            </a:r>
            <a:r>
              <a:rPr lang="en-US" sz="3200">
                <a:solidFill>
                  <a:srgbClr val="0066FF"/>
                </a:solidFill>
              </a:rPr>
              <a:t> </a:t>
            </a:r>
            <a:endParaRPr/>
          </a:p>
          <a:p>
            <a:pPr indent="-246062" lvl="2" marL="914400" rtl="0" algn="l">
              <a:lnSpc>
                <a:spcPct val="100000"/>
              </a:lnSpc>
              <a:spcBef>
                <a:spcPts val="613"/>
              </a:spcBef>
              <a:spcAft>
                <a:spcPts val="0"/>
              </a:spcAft>
              <a:buSzPts val="1960"/>
              <a:buChar char="⚫"/>
            </a:pPr>
            <a:r>
              <a:rPr lang="en-US" sz="2800"/>
              <a:t>graphics-based user interfaces have a definite advantage over text-based interfaces.</a:t>
            </a:r>
            <a:endParaRPr/>
          </a:p>
        </p:txBody>
      </p:sp>
    </p:spTree>
  </p:cSld>
  <p:clrMapOvr>
    <a:masterClrMapping/>
  </p:clrMapOvr>
</p:sld>
</file>

<file path=ppt/slides/slide4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9" name="Shape 3619"/>
        <p:cNvGrpSpPr/>
        <p:nvPr/>
      </p:nvGrpSpPr>
      <p:grpSpPr>
        <a:xfrm>
          <a:off x="0" y="0"/>
          <a:ext cx="0" cy="0"/>
          <a:chOff x="0" y="0"/>
          <a:chExt cx="0" cy="0"/>
        </a:xfrm>
      </p:grpSpPr>
      <p:sp>
        <p:nvSpPr>
          <p:cNvPr id="3620" name="Google Shape;3620;p448"/>
          <p:cNvSpPr txBox="1"/>
          <p:nvPr>
            <p:ph type="title"/>
          </p:nvPr>
        </p:nvSpPr>
        <p:spPr>
          <a:xfrm>
            <a:off x="406400" y="182563"/>
            <a:ext cx="7769225" cy="1139825"/>
          </a:xfrm>
          <a:prstGeom prst="rect">
            <a:avLst/>
          </a:prstGeom>
          <a:noFill/>
          <a:ln>
            <a:noFill/>
          </a:ln>
        </p:spPr>
        <p:txBody>
          <a:bodyPr anchorCtr="0" anchor="b" bIns="46800" lIns="18000" spcFirstLastPara="1" rIns="18000" wrap="square" tIns="46800">
            <a:noAutofit/>
          </a:bodyPr>
          <a:lstStyle/>
          <a:p>
            <a:pPr indent="0" lvl="0" marL="0" rtl="0" algn="ctr">
              <a:lnSpc>
                <a:spcPct val="100000"/>
              </a:lnSpc>
              <a:spcBef>
                <a:spcPts val="0"/>
              </a:spcBef>
              <a:spcAft>
                <a:spcPts val="0"/>
              </a:spcAft>
              <a:buSzPts val="1400"/>
              <a:buNone/>
            </a:pPr>
            <a:r>
              <a:rPr lang="en-US" sz="4800">
                <a:solidFill>
                  <a:srgbClr val="FF0000"/>
                </a:solidFill>
              </a:rPr>
              <a:t>Consistency</a:t>
            </a:r>
            <a:endParaRPr/>
          </a:p>
        </p:txBody>
      </p:sp>
      <p:sp>
        <p:nvSpPr>
          <p:cNvPr id="3621" name="Google Shape;3621;p448"/>
          <p:cNvSpPr txBox="1"/>
          <p:nvPr>
            <p:ph idx="1" type="body"/>
          </p:nvPr>
        </p:nvSpPr>
        <p:spPr>
          <a:xfrm>
            <a:off x="457200" y="1600200"/>
            <a:ext cx="8153400" cy="4525963"/>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2470"/>
              <a:buChar char="⚫"/>
            </a:pPr>
            <a:r>
              <a:rPr lang="en-US"/>
              <a:t>Consistency of commands is very desirable. </a:t>
            </a:r>
            <a:endParaRPr/>
          </a:p>
          <a:p>
            <a:pPr indent="-246062" lvl="1" marL="639763" rtl="0" algn="l">
              <a:lnSpc>
                <a:spcPct val="100000"/>
              </a:lnSpc>
              <a:spcBef>
                <a:spcPts val="713"/>
              </a:spcBef>
              <a:spcAft>
                <a:spcPts val="0"/>
              </a:spcAft>
              <a:buSzPts val="2040"/>
              <a:buChar char="⚫"/>
            </a:pPr>
            <a:r>
              <a:rPr lang="en-US"/>
              <a:t>allow users to generalize the knowledge about one aspect of the interface to another.</a:t>
            </a:r>
            <a:endParaRPr/>
          </a:p>
          <a:p>
            <a:pPr indent="-273050" lvl="0" marL="273050" rtl="0" algn="l">
              <a:lnSpc>
                <a:spcPct val="100000"/>
              </a:lnSpc>
              <a:spcBef>
                <a:spcPts val="988"/>
              </a:spcBef>
              <a:spcAft>
                <a:spcPts val="0"/>
              </a:spcAft>
              <a:buSzPts val="2470"/>
              <a:buChar char="⚫"/>
            </a:pPr>
            <a:r>
              <a:rPr lang="en-US"/>
              <a:t>Consistency helps in:</a:t>
            </a:r>
            <a:endParaRPr/>
          </a:p>
          <a:p>
            <a:pPr indent="-246062" lvl="1" marL="639763" rtl="0" algn="l">
              <a:lnSpc>
                <a:spcPct val="100000"/>
              </a:lnSpc>
              <a:spcBef>
                <a:spcPts val="713"/>
              </a:spcBef>
              <a:spcAft>
                <a:spcPts val="0"/>
              </a:spcAft>
              <a:buSzPts val="2040"/>
              <a:buChar char="⚫"/>
            </a:pPr>
            <a:r>
              <a:rPr lang="en-US"/>
              <a:t>speed of learning, </a:t>
            </a:r>
            <a:endParaRPr/>
          </a:p>
          <a:p>
            <a:pPr indent="-246062" lvl="1" marL="639763" rtl="0" algn="l">
              <a:lnSpc>
                <a:spcPct val="100000"/>
              </a:lnSpc>
              <a:spcBef>
                <a:spcPts val="713"/>
              </a:spcBef>
              <a:spcAft>
                <a:spcPts val="0"/>
              </a:spcAft>
              <a:buSzPts val="2040"/>
              <a:buChar char="⚫"/>
            </a:pPr>
            <a:r>
              <a:rPr lang="en-US"/>
              <a:t>speed of recall, </a:t>
            </a:r>
            <a:endParaRPr/>
          </a:p>
          <a:p>
            <a:pPr indent="-246062" lvl="1" marL="639763" rtl="0" algn="l">
              <a:lnSpc>
                <a:spcPct val="100000"/>
              </a:lnSpc>
              <a:spcBef>
                <a:spcPts val="713"/>
              </a:spcBef>
              <a:spcAft>
                <a:spcPts val="0"/>
              </a:spcAft>
              <a:buSzPts val="2040"/>
              <a:buChar char="⚫"/>
            </a:pPr>
            <a:r>
              <a:rPr lang="en-US"/>
              <a:t>also helps in reduction of error rate.</a:t>
            </a:r>
            <a:endParaRPr/>
          </a:p>
        </p:txBody>
      </p:sp>
    </p:spTree>
  </p:cSld>
  <p:clrMapOvr>
    <a:masterClrMapping/>
  </p:clrMapOvr>
</p:sld>
</file>

<file path=ppt/slides/slide4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6" name="Shape 3626"/>
        <p:cNvGrpSpPr/>
        <p:nvPr/>
      </p:nvGrpSpPr>
      <p:grpSpPr>
        <a:xfrm>
          <a:off x="0" y="0"/>
          <a:ext cx="0" cy="0"/>
          <a:chOff x="0" y="0"/>
          <a:chExt cx="0" cy="0"/>
        </a:xfrm>
      </p:grpSpPr>
      <p:sp>
        <p:nvSpPr>
          <p:cNvPr id="3627" name="Google Shape;3627;p449"/>
          <p:cNvSpPr txBox="1"/>
          <p:nvPr>
            <p:ph type="title"/>
          </p:nvPr>
        </p:nvSpPr>
        <p:spPr>
          <a:xfrm>
            <a:off x="406400" y="182563"/>
            <a:ext cx="7769225" cy="1139825"/>
          </a:xfrm>
          <a:prstGeom prst="rect">
            <a:avLst/>
          </a:prstGeom>
          <a:noFill/>
          <a:ln>
            <a:noFill/>
          </a:ln>
        </p:spPr>
        <p:txBody>
          <a:bodyPr anchorCtr="0" anchor="b" bIns="46800" lIns="18000" spcFirstLastPara="1" rIns="18000" wrap="square" tIns="46800">
            <a:noAutofit/>
          </a:bodyPr>
          <a:lstStyle/>
          <a:p>
            <a:pPr indent="0" lvl="0" marL="0" rtl="0" algn="ctr">
              <a:lnSpc>
                <a:spcPct val="100000"/>
              </a:lnSpc>
              <a:spcBef>
                <a:spcPts val="0"/>
              </a:spcBef>
              <a:spcAft>
                <a:spcPts val="0"/>
              </a:spcAft>
              <a:buSzPts val="1400"/>
              <a:buNone/>
            </a:pPr>
            <a:r>
              <a:rPr lang="en-US" sz="5400">
                <a:solidFill>
                  <a:srgbClr val="FF0000"/>
                </a:solidFill>
              </a:rPr>
              <a:t>Feedback</a:t>
            </a:r>
            <a:endParaRPr/>
          </a:p>
        </p:txBody>
      </p:sp>
      <p:sp>
        <p:nvSpPr>
          <p:cNvPr id="3628" name="Google Shape;3628;p449"/>
          <p:cNvSpPr txBox="1"/>
          <p:nvPr>
            <p:ph idx="1" type="body"/>
          </p:nvPr>
        </p:nvSpPr>
        <p:spPr>
          <a:xfrm>
            <a:off x="457200" y="1600200"/>
            <a:ext cx="8229600" cy="4525963"/>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2470"/>
              <a:buChar char="⚫"/>
            </a:pPr>
            <a:r>
              <a:rPr lang="en-US"/>
              <a:t>A good user interface must provide constant feedback to user actions:</a:t>
            </a:r>
            <a:endParaRPr/>
          </a:p>
          <a:p>
            <a:pPr indent="-246062" lvl="1" marL="639763" rtl="0" algn="l">
              <a:lnSpc>
                <a:spcPct val="100000"/>
              </a:lnSpc>
              <a:spcBef>
                <a:spcPts val="713"/>
              </a:spcBef>
              <a:spcAft>
                <a:spcPts val="0"/>
              </a:spcAft>
              <a:buSzPts val="2040"/>
              <a:buChar char="⚫"/>
            </a:pPr>
            <a:r>
              <a:rPr lang="en-US"/>
              <a:t>For example, if any user request takes more than few seconds to process, the user must be informed that his request is still being processed.</a:t>
            </a:r>
            <a:endParaRPr/>
          </a:p>
          <a:p>
            <a:pPr indent="-246062" lvl="1" marL="639763" rtl="0" algn="l">
              <a:lnSpc>
                <a:spcPct val="100000"/>
              </a:lnSpc>
              <a:spcBef>
                <a:spcPts val="713"/>
              </a:spcBef>
              <a:spcAft>
                <a:spcPts val="0"/>
              </a:spcAft>
              <a:buSzPts val="2040"/>
              <a:buChar char="⚫"/>
            </a:pPr>
            <a:r>
              <a:rPr lang="en-US"/>
              <a:t>If possible, the user should be periodically informed about the progress made in processing the command.</a:t>
            </a:r>
            <a:endParaRPr/>
          </a:p>
        </p:txBody>
      </p:sp>
    </p:spTree>
  </p:cSld>
  <p:clrMapOvr>
    <a:masterClrMapping/>
  </p:clrMapOvr>
</p:sld>
</file>

<file path=ppt/slides/slide4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3" name="Shape 3633"/>
        <p:cNvGrpSpPr/>
        <p:nvPr/>
      </p:nvGrpSpPr>
      <p:grpSpPr>
        <a:xfrm>
          <a:off x="0" y="0"/>
          <a:ext cx="0" cy="0"/>
          <a:chOff x="0" y="0"/>
          <a:chExt cx="0" cy="0"/>
        </a:xfrm>
      </p:grpSpPr>
      <p:sp>
        <p:nvSpPr>
          <p:cNvPr id="3634" name="Google Shape;3634;p450"/>
          <p:cNvSpPr txBox="1"/>
          <p:nvPr>
            <p:ph type="title"/>
          </p:nvPr>
        </p:nvSpPr>
        <p:spPr>
          <a:xfrm>
            <a:off x="406400" y="182563"/>
            <a:ext cx="7769225" cy="1139825"/>
          </a:xfrm>
          <a:prstGeom prst="rect">
            <a:avLst/>
          </a:prstGeom>
          <a:noFill/>
          <a:ln>
            <a:noFill/>
          </a:ln>
        </p:spPr>
        <p:txBody>
          <a:bodyPr anchorCtr="0" anchor="b" bIns="46800" lIns="18000" spcFirstLastPara="1" rIns="18000" wrap="square" tIns="46800">
            <a:noAutofit/>
          </a:bodyPr>
          <a:lstStyle/>
          <a:p>
            <a:pPr indent="0" lvl="0" marL="0" rtl="0" algn="ctr">
              <a:lnSpc>
                <a:spcPct val="100000"/>
              </a:lnSpc>
              <a:spcBef>
                <a:spcPts val="0"/>
              </a:spcBef>
              <a:spcAft>
                <a:spcPts val="0"/>
              </a:spcAft>
              <a:buSzPts val="1400"/>
              <a:buNone/>
            </a:pPr>
            <a:r>
              <a:rPr lang="en-US" sz="5400">
                <a:solidFill>
                  <a:srgbClr val="FF0000"/>
                </a:solidFill>
              </a:rPr>
              <a:t>Feedback</a:t>
            </a:r>
            <a:endParaRPr/>
          </a:p>
        </p:txBody>
      </p:sp>
      <p:sp>
        <p:nvSpPr>
          <p:cNvPr id="3635" name="Google Shape;3635;p450"/>
          <p:cNvSpPr txBox="1"/>
          <p:nvPr>
            <p:ph idx="1" type="body"/>
          </p:nvPr>
        </p:nvSpPr>
        <p:spPr>
          <a:xfrm>
            <a:off x="457200" y="1600200"/>
            <a:ext cx="8305800" cy="4525963"/>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3800"/>
              <a:buChar char="⚫"/>
            </a:pPr>
            <a:r>
              <a:rPr lang="en-US" sz="4000"/>
              <a:t>In the absence of any response from the computer for a long time: </a:t>
            </a:r>
            <a:endParaRPr/>
          </a:p>
          <a:p>
            <a:pPr indent="-246061" lvl="1" marL="639763" rtl="0" algn="l">
              <a:lnSpc>
                <a:spcPct val="100000"/>
              </a:lnSpc>
              <a:spcBef>
                <a:spcPts val="875"/>
              </a:spcBef>
              <a:spcAft>
                <a:spcPts val="0"/>
              </a:spcAft>
              <a:buSzPts val="3060"/>
              <a:buChar char="⚫"/>
            </a:pPr>
            <a:r>
              <a:rPr lang="en-US" sz="3600"/>
              <a:t>a novice user might even start recovery/shutdown procedures in panic.  </a:t>
            </a:r>
            <a:endParaRPr/>
          </a:p>
        </p:txBody>
      </p:sp>
    </p:spTree>
  </p:cSld>
  <p:clrMapOvr>
    <a:masterClrMapping/>
  </p:clrMapOvr>
</p:sld>
</file>

<file path=ppt/slides/slide4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0" name="Shape 3640"/>
        <p:cNvGrpSpPr/>
        <p:nvPr/>
      </p:nvGrpSpPr>
      <p:grpSpPr>
        <a:xfrm>
          <a:off x="0" y="0"/>
          <a:ext cx="0" cy="0"/>
          <a:chOff x="0" y="0"/>
          <a:chExt cx="0" cy="0"/>
        </a:xfrm>
      </p:grpSpPr>
      <p:sp>
        <p:nvSpPr>
          <p:cNvPr id="3641" name="Google Shape;3641;p451"/>
          <p:cNvSpPr txBox="1"/>
          <p:nvPr>
            <p:ph type="title"/>
          </p:nvPr>
        </p:nvSpPr>
        <p:spPr>
          <a:xfrm>
            <a:off x="612775" y="182563"/>
            <a:ext cx="7769225" cy="1139825"/>
          </a:xfrm>
          <a:prstGeom prst="rect">
            <a:avLst/>
          </a:prstGeom>
          <a:noFill/>
          <a:ln>
            <a:noFill/>
          </a:ln>
        </p:spPr>
        <p:txBody>
          <a:bodyPr anchorCtr="0" anchor="b" bIns="46800" lIns="18000" spcFirstLastPara="1" rIns="18000" wrap="square" tIns="46800">
            <a:noAutofit/>
          </a:bodyPr>
          <a:lstStyle/>
          <a:p>
            <a:pPr indent="0" lvl="0" marL="0" rtl="0" algn="ctr">
              <a:lnSpc>
                <a:spcPct val="100000"/>
              </a:lnSpc>
              <a:spcBef>
                <a:spcPts val="0"/>
              </a:spcBef>
              <a:spcAft>
                <a:spcPts val="0"/>
              </a:spcAft>
              <a:buSzPts val="1400"/>
              <a:buNone/>
            </a:pPr>
            <a:r>
              <a:rPr lang="en-US" sz="4400">
                <a:solidFill>
                  <a:srgbClr val="FF0000"/>
                </a:solidFill>
              </a:rPr>
              <a:t>Support for multiple skill levels </a:t>
            </a:r>
            <a:endParaRPr/>
          </a:p>
        </p:txBody>
      </p:sp>
      <p:sp>
        <p:nvSpPr>
          <p:cNvPr id="3642" name="Google Shape;3642;p451"/>
          <p:cNvSpPr txBox="1"/>
          <p:nvPr>
            <p:ph idx="1" type="body"/>
          </p:nvPr>
        </p:nvSpPr>
        <p:spPr>
          <a:xfrm>
            <a:off x="457200" y="1600200"/>
            <a:ext cx="8305800" cy="4525963"/>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2470"/>
              <a:buChar char="⚫"/>
            </a:pPr>
            <a:r>
              <a:rPr lang="en-US"/>
              <a:t>A good user interface:</a:t>
            </a:r>
            <a:r>
              <a:rPr lang="en-US">
                <a:solidFill>
                  <a:srgbClr val="0066FF"/>
                </a:solidFill>
              </a:rPr>
              <a:t> </a:t>
            </a:r>
            <a:endParaRPr/>
          </a:p>
          <a:p>
            <a:pPr indent="-246062" lvl="1" marL="639763" rtl="0" algn="l">
              <a:lnSpc>
                <a:spcPct val="100000"/>
              </a:lnSpc>
              <a:spcBef>
                <a:spcPts val="163"/>
              </a:spcBef>
              <a:spcAft>
                <a:spcPts val="0"/>
              </a:spcAft>
              <a:buSzPts val="2040"/>
              <a:buChar char="⚫"/>
            </a:pPr>
            <a:r>
              <a:rPr lang="en-US"/>
              <a:t>should support different levels of sophistication in command issue procedures:</a:t>
            </a:r>
            <a:endParaRPr/>
          </a:p>
          <a:p>
            <a:pPr indent="-246062" lvl="1" marL="639763" rtl="0" algn="l">
              <a:lnSpc>
                <a:spcPct val="100000"/>
              </a:lnSpc>
              <a:spcBef>
                <a:spcPts val="163"/>
              </a:spcBef>
              <a:spcAft>
                <a:spcPts val="0"/>
              </a:spcAft>
              <a:buSzPts val="2040"/>
              <a:buChar char="⚫"/>
            </a:pPr>
            <a:r>
              <a:rPr lang="en-US"/>
              <a:t>users with different experience levels prefer different types of interfaces. </a:t>
            </a:r>
            <a:endParaRPr/>
          </a:p>
          <a:p>
            <a:pPr indent="-273050" lvl="0" marL="273050" rtl="0" algn="l">
              <a:lnSpc>
                <a:spcPct val="100000"/>
              </a:lnSpc>
              <a:spcBef>
                <a:spcPts val="225"/>
              </a:spcBef>
              <a:spcAft>
                <a:spcPts val="0"/>
              </a:spcAft>
              <a:buSzPts val="2470"/>
              <a:buChar char="⚫"/>
            </a:pPr>
            <a:r>
              <a:rPr lang="en-US"/>
              <a:t>Experienced users are more concerned about speed of command issue:</a:t>
            </a:r>
            <a:endParaRPr/>
          </a:p>
          <a:p>
            <a:pPr indent="-246062" lvl="1" marL="639763" rtl="0" algn="l">
              <a:lnSpc>
                <a:spcPct val="100000"/>
              </a:lnSpc>
              <a:spcBef>
                <a:spcPts val="163"/>
              </a:spcBef>
              <a:spcAft>
                <a:spcPts val="0"/>
              </a:spcAft>
              <a:buSzPts val="2040"/>
              <a:buChar char="⚫"/>
            </a:pPr>
            <a:r>
              <a:rPr lang="en-US"/>
              <a:t>whereas novice users pay prime importance to usability aspects. </a:t>
            </a:r>
            <a:endParaRPr/>
          </a:p>
        </p:txBody>
      </p:sp>
    </p:spTree>
  </p:cSld>
  <p:clrMapOvr>
    <a:masterClrMapping/>
  </p:clrMapOvr>
</p:sld>
</file>

<file path=ppt/slides/slide4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7" name="Shape 3647"/>
        <p:cNvGrpSpPr/>
        <p:nvPr/>
      </p:nvGrpSpPr>
      <p:grpSpPr>
        <a:xfrm>
          <a:off x="0" y="0"/>
          <a:ext cx="0" cy="0"/>
          <a:chOff x="0" y="0"/>
          <a:chExt cx="0" cy="0"/>
        </a:xfrm>
      </p:grpSpPr>
      <p:sp>
        <p:nvSpPr>
          <p:cNvPr id="3648" name="Google Shape;3648;p452"/>
          <p:cNvSpPr txBox="1"/>
          <p:nvPr>
            <p:ph idx="1" type="body"/>
          </p:nvPr>
        </p:nvSpPr>
        <p:spPr>
          <a:xfrm>
            <a:off x="457200" y="1885950"/>
            <a:ext cx="8382000" cy="4173538"/>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3420"/>
              <a:buChar char="⚫"/>
            </a:pPr>
            <a:r>
              <a:rPr lang="en-US" sz="3600"/>
              <a:t>Novice users discouraged by:</a:t>
            </a:r>
            <a:endParaRPr/>
          </a:p>
          <a:p>
            <a:pPr indent="-246063" lvl="1" marL="639763" rtl="0" algn="l">
              <a:lnSpc>
                <a:spcPct val="100000"/>
              </a:lnSpc>
              <a:spcBef>
                <a:spcPts val="388"/>
              </a:spcBef>
              <a:spcAft>
                <a:spcPts val="0"/>
              </a:spcAft>
              <a:buSzPts val="2720"/>
              <a:buChar char="⚫"/>
            </a:pPr>
            <a:r>
              <a:rPr lang="en-US" sz="3200"/>
              <a:t>cryptic command names</a:t>
            </a:r>
            <a:endParaRPr/>
          </a:p>
          <a:p>
            <a:pPr indent="-246063" lvl="1" marL="639763" rtl="0" algn="l">
              <a:lnSpc>
                <a:spcPct val="100000"/>
              </a:lnSpc>
              <a:spcBef>
                <a:spcPts val="388"/>
              </a:spcBef>
              <a:spcAft>
                <a:spcPts val="0"/>
              </a:spcAft>
              <a:buSzPts val="2720"/>
              <a:buChar char="⚫"/>
            </a:pPr>
            <a:r>
              <a:rPr lang="en-US" sz="3200"/>
              <a:t>complex command</a:t>
            </a:r>
            <a:r>
              <a:rPr lang="en-US" sz="2800"/>
              <a:t> </a:t>
            </a:r>
            <a:r>
              <a:rPr lang="en-US" sz="3200"/>
              <a:t>issue procedures. </a:t>
            </a:r>
            <a:endParaRPr/>
          </a:p>
          <a:p>
            <a:pPr indent="-273050" lvl="0" marL="273050" rtl="0" algn="l">
              <a:lnSpc>
                <a:spcPct val="100000"/>
              </a:lnSpc>
              <a:spcBef>
                <a:spcPts val="425"/>
              </a:spcBef>
              <a:spcAft>
                <a:spcPts val="0"/>
              </a:spcAft>
              <a:buSzPts val="3420"/>
              <a:buChar char="⚫"/>
            </a:pPr>
            <a:r>
              <a:rPr lang="en-US" sz="3600"/>
              <a:t>Elaborate commands:</a:t>
            </a:r>
            <a:endParaRPr/>
          </a:p>
          <a:p>
            <a:pPr indent="-246063" lvl="1" marL="639763" rtl="0" algn="l">
              <a:lnSpc>
                <a:spcPct val="100000"/>
              </a:lnSpc>
              <a:spcBef>
                <a:spcPts val="388"/>
              </a:spcBef>
              <a:spcAft>
                <a:spcPts val="0"/>
              </a:spcAft>
              <a:buSzPts val="2720"/>
              <a:buChar char="⚫"/>
            </a:pPr>
            <a:r>
              <a:rPr lang="en-US" sz="3200"/>
              <a:t>slow down command issue procedure</a:t>
            </a:r>
            <a:endParaRPr/>
          </a:p>
          <a:p>
            <a:pPr indent="-246063" lvl="1" marL="639763" rtl="0" algn="l">
              <a:lnSpc>
                <a:spcPct val="100000"/>
              </a:lnSpc>
              <a:spcBef>
                <a:spcPts val="388"/>
              </a:spcBef>
              <a:spcAft>
                <a:spcPts val="0"/>
              </a:spcAft>
              <a:buSzPts val="2720"/>
              <a:buChar char="⚫"/>
            </a:pPr>
            <a:r>
              <a:rPr lang="en-US" sz="3200"/>
              <a:t>put off experienced users. </a:t>
            </a:r>
            <a:endParaRPr/>
          </a:p>
        </p:txBody>
      </p:sp>
      <p:sp>
        <p:nvSpPr>
          <p:cNvPr id="3649" name="Google Shape;3649;p452"/>
          <p:cNvSpPr txBox="1"/>
          <p:nvPr>
            <p:ph type="title"/>
          </p:nvPr>
        </p:nvSpPr>
        <p:spPr>
          <a:xfrm>
            <a:off x="612775" y="182563"/>
            <a:ext cx="7769225" cy="1139825"/>
          </a:xfrm>
          <a:prstGeom prst="rect">
            <a:avLst/>
          </a:prstGeom>
          <a:noFill/>
          <a:ln>
            <a:noFill/>
          </a:ln>
        </p:spPr>
        <p:txBody>
          <a:bodyPr anchorCtr="0" anchor="b" bIns="46800" lIns="18000" spcFirstLastPara="1" rIns="18000" wrap="square" tIns="46800">
            <a:noAutofit/>
          </a:bodyPr>
          <a:lstStyle/>
          <a:p>
            <a:pPr indent="0" lvl="0" marL="0" rtl="0" algn="ctr">
              <a:lnSpc>
                <a:spcPct val="100000"/>
              </a:lnSpc>
              <a:spcBef>
                <a:spcPts val="0"/>
              </a:spcBef>
              <a:spcAft>
                <a:spcPts val="0"/>
              </a:spcAft>
              <a:buSzPts val="1400"/>
              <a:buNone/>
            </a:pPr>
            <a:r>
              <a:rPr lang="en-US" sz="4400">
                <a:solidFill>
                  <a:srgbClr val="FF0000"/>
                </a:solidFill>
              </a:rPr>
              <a:t>Support for multiple skill levels </a:t>
            </a:r>
            <a:endParaRPr/>
          </a:p>
        </p:txBody>
      </p:sp>
    </p:spTree>
  </p:cSld>
  <p:clrMapOvr>
    <a:masterClrMapping/>
  </p:clrMapOvr>
</p:sld>
</file>

<file path=ppt/slides/slide4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4" name="Shape 3654"/>
        <p:cNvGrpSpPr/>
        <p:nvPr/>
      </p:nvGrpSpPr>
      <p:grpSpPr>
        <a:xfrm>
          <a:off x="0" y="0"/>
          <a:ext cx="0" cy="0"/>
          <a:chOff x="0" y="0"/>
          <a:chExt cx="0" cy="0"/>
        </a:xfrm>
      </p:grpSpPr>
      <p:sp>
        <p:nvSpPr>
          <p:cNvPr id="3655" name="Google Shape;3655;p453"/>
          <p:cNvSpPr txBox="1"/>
          <p:nvPr>
            <p:ph idx="1" type="body"/>
          </p:nvPr>
        </p:nvSpPr>
        <p:spPr>
          <a:xfrm>
            <a:off x="381000" y="1600200"/>
            <a:ext cx="8458200" cy="4525963"/>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3800"/>
              <a:buChar char="⚫"/>
            </a:pPr>
            <a:r>
              <a:rPr lang="en-US" sz="4000"/>
              <a:t>As users become familiar with an interface: </a:t>
            </a:r>
            <a:endParaRPr/>
          </a:p>
          <a:p>
            <a:pPr indent="-246063" lvl="1" marL="639763" rtl="0" algn="l">
              <a:lnSpc>
                <a:spcPct val="100000"/>
              </a:lnSpc>
              <a:spcBef>
                <a:spcPts val="988"/>
              </a:spcBef>
              <a:spcAft>
                <a:spcPts val="0"/>
              </a:spcAft>
              <a:buSzPts val="2720"/>
              <a:buChar char="⚫"/>
            </a:pPr>
            <a:r>
              <a:rPr lang="en-US" sz="3200"/>
              <a:t>look for faster command issue procedures such as </a:t>
            </a:r>
            <a:r>
              <a:rPr lang="en-US" sz="3200">
                <a:solidFill>
                  <a:srgbClr val="FF0000"/>
                </a:solidFill>
              </a:rPr>
              <a:t>"hot-keys", "macros", </a:t>
            </a:r>
            <a:r>
              <a:rPr lang="en-US" sz="3200"/>
              <a:t>etc.</a:t>
            </a:r>
            <a:endParaRPr/>
          </a:p>
        </p:txBody>
      </p:sp>
      <p:sp>
        <p:nvSpPr>
          <p:cNvPr id="3656" name="Google Shape;3656;p453"/>
          <p:cNvSpPr txBox="1"/>
          <p:nvPr>
            <p:ph type="title"/>
          </p:nvPr>
        </p:nvSpPr>
        <p:spPr>
          <a:xfrm>
            <a:off x="612775" y="182563"/>
            <a:ext cx="7769225" cy="1139825"/>
          </a:xfrm>
          <a:prstGeom prst="rect">
            <a:avLst/>
          </a:prstGeom>
          <a:noFill/>
          <a:ln>
            <a:noFill/>
          </a:ln>
        </p:spPr>
        <p:txBody>
          <a:bodyPr anchorCtr="0" anchor="b" bIns="46800" lIns="18000" spcFirstLastPara="1" rIns="18000" wrap="square" tIns="46800">
            <a:noAutofit/>
          </a:bodyPr>
          <a:lstStyle/>
          <a:p>
            <a:pPr indent="0" lvl="0" marL="0" rtl="0" algn="ctr">
              <a:lnSpc>
                <a:spcPct val="100000"/>
              </a:lnSpc>
              <a:spcBef>
                <a:spcPts val="0"/>
              </a:spcBef>
              <a:spcAft>
                <a:spcPts val="0"/>
              </a:spcAft>
              <a:buSzPts val="1400"/>
              <a:buNone/>
            </a:pPr>
            <a:r>
              <a:rPr lang="en-US" sz="4400">
                <a:solidFill>
                  <a:srgbClr val="FF0000"/>
                </a:solidFill>
              </a:rPr>
              <a:t>Support for multiple skill levels </a:t>
            </a:r>
            <a:endParaRPr/>
          </a:p>
        </p:txBody>
      </p:sp>
    </p:spTree>
  </p:cSld>
  <p:clrMapOvr>
    <a:masterClrMapping/>
  </p:clrMapOvr>
</p:sld>
</file>

<file path=ppt/slides/slide4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1" name="Shape 3661"/>
        <p:cNvGrpSpPr/>
        <p:nvPr/>
      </p:nvGrpSpPr>
      <p:grpSpPr>
        <a:xfrm>
          <a:off x="0" y="0"/>
          <a:ext cx="0" cy="0"/>
          <a:chOff x="0" y="0"/>
          <a:chExt cx="0" cy="0"/>
        </a:xfrm>
      </p:grpSpPr>
      <p:sp>
        <p:nvSpPr>
          <p:cNvPr id="3662" name="Google Shape;3662;p454"/>
          <p:cNvSpPr txBox="1"/>
          <p:nvPr>
            <p:ph type="title"/>
          </p:nvPr>
        </p:nvSpPr>
        <p:spPr>
          <a:xfrm>
            <a:off x="406400" y="182563"/>
            <a:ext cx="7769225" cy="1139825"/>
          </a:xfrm>
          <a:prstGeom prst="rect">
            <a:avLst/>
          </a:prstGeom>
          <a:noFill/>
          <a:ln>
            <a:noFill/>
          </a:ln>
        </p:spPr>
        <p:txBody>
          <a:bodyPr anchorCtr="0" anchor="b" bIns="46800" lIns="18000" spcFirstLastPara="1" rIns="18000" wrap="square" tIns="46800">
            <a:noAutofit/>
          </a:bodyPr>
          <a:lstStyle/>
          <a:p>
            <a:pPr indent="0" lvl="0" marL="0" rtl="0" algn="ctr">
              <a:lnSpc>
                <a:spcPct val="100000"/>
              </a:lnSpc>
              <a:spcBef>
                <a:spcPts val="0"/>
              </a:spcBef>
              <a:spcAft>
                <a:spcPts val="0"/>
              </a:spcAft>
              <a:buSzPts val="1400"/>
              <a:buNone/>
            </a:pPr>
            <a:r>
              <a:rPr lang="en-US">
                <a:solidFill>
                  <a:srgbClr val="FF0000"/>
                </a:solidFill>
              </a:rPr>
              <a:t>Error Recovery (Undo facility)</a:t>
            </a:r>
            <a:endParaRPr/>
          </a:p>
        </p:txBody>
      </p:sp>
      <p:sp>
        <p:nvSpPr>
          <p:cNvPr id="3663" name="Google Shape;3663;p454"/>
          <p:cNvSpPr txBox="1"/>
          <p:nvPr>
            <p:ph idx="1" type="body"/>
          </p:nvPr>
        </p:nvSpPr>
        <p:spPr>
          <a:xfrm>
            <a:off x="457200" y="1600200"/>
            <a:ext cx="8229600" cy="4525963"/>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3420"/>
              <a:buChar char="⚫"/>
            </a:pPr>
            <a:r>
              <a:rPr lang="en-US" sz="3600"/>
              <a:t>All categories of users commit errors. </a:t>
            </a:r>
            <a:endParaRPr/>
          </a:p>
          <a:p>
            <a:pPr indent="-246063" lvl="1" marL="639763" rtl="0" algn="l">
              <a:lnSpc>
                <a:spcPct val="100000"/>
              </a:lnSpc>
              <a:spcBef>
                <a:spcPts val="713"/>
              </a:spcBef>
              <a:spcAft>
                <a:spcPts val="0"/>
              </a:spcAft>
              <a:buSzPts val="2720"/>
              <a:buChar char="⚫"/>
            </a:pPr>
            <a:r>
              <a:rPr lang="en-US" sz="3200"/>
              <a:t>A  good interface should allow users to undo mistakes.</a:t>
            </a:r>
            <a:r>
              <a:rPr lang="en-US" sz="3200">
                <a:solidFill>
                  <a:srgbClr val="FFFF00"/>
                </a:solidFill>
              </a:rPr>
              <a:t> </a:t>
            </a:r>
            <a:endParaRPr/>
          </a:p>
          <a:p>
            <a:pPr indent="-273050" lvl="0" marL="273050" rtl="0" algn="l">
              <a:lnSpc>
                <a:spcPct val="100000"/>
              </a:lnSpc>
              <a:spcBef>
                <a:spcPts val="788"/>
              </a:spcBef>
              <a:spcAft>
                <a:spcPts val="0"/>
              </a:spcAft>
              <a:buSzPts val="3420"/>
              <a:buChar char="⚫"/>
            </a:pPr>
            <a:r>
              <a:rPr lang="en-US" sz="3600"/>
              <a:t>Users are inconvenienced:</a:t>
            </a:r>
            <a:endParaRPr/>
          </a:p>
          <a:p>
            <a:pPr indent="-246063" lvl="1" marL="639763" rtl="0" algn="l">
              <a:lnSpc>
                <a:spcPct val="100000"/>
              </a:lnSpc>
              <a:spcBef>
                <a:spcPts val="713"/>
              </a:spcBef>
              <a:spcAft>
                <a:spcPts val="0"/>
              </a:spcAft>
              <a:buSzPts val="2720"/>
              <a:buChar char="⚫"/>
            </a:pPr>
            <a:r>
              <a:rPr lang="en-US" sz="3200"/>
              <a:t>if they can not recover from even simple errors.</a:t>
            </a:r>
            <a:endParaRPr/>
          </a:p>
        </p:txBody>
      </p:sp>
    </p:spTree>
  </p:cSld>
  <p:clrMapOvr>
    <a:masterClrMapping/>
  </p:clrMapOvr>
</p:sld>
</file>

<file path=ppt/slides/slide4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8" name="Shape 3668"/>
        <p:cNvGrpSpPr/>
        <p:nvPr/>
      </p:nvGrpSpPr>
      <p:grpSpPr>
        <a:xfrm>
          <a:off x="0" y="0"/>
          <a:ext cx="0" cy="0"/>
          <a:chOff x="0" y="0"/>
          <a:chExt cx="0" cy="0"/>
        </a:xfrm>
      </p:grpSpPr>
      <p:sp>
        <p:nvSpPr>
          <p:cNvPr id="3669" name="Google Shape;3669;p455"/>
          <p:cNvSpPr txBox="1"/>
          <p:nvPr>
            <p:ph type="title"/>
          </p:nvPr>
        </p:nvSpPr>
        <p:spPr>
          <a:xfrm>
            <a:off x="406400" y="182563"/>
            <a:ext cx="7769225" cy="1139825"/>
          </a:xfrm>
          <a:prstGeom prst="rect">
            <a:avLst/>
          </a:prstGeom>
          <a:noFill/>
          <a:ln>
            <a:noFill/>
          </a:ln>
        </p:spPr>
        <p:txBody>
          <a:bodyPr anchorCtr="0" anchor="b" bIns="46800" lIns="18000" spcFirstLastPara="1" rIns="18000" wrap="square" tIns="46800">
            <a:normAutofit fontScale="90000"/>
          </a:bodyPr>
          <a:lstStyle/>
          <a:p>
            <a:pPr indent="0" lvl="0" marL="0" rtl="0" algn="ctr">
              <a:lnSpc>
                <a:spcPct val="100000"/>
              </a:lnSpc>
              <a:spcBef>
                <a:spcPts val="0"/>
              </a:spcBef>
              <a:spcAft>
                <a:spcPts val="0"/>
              </a:spcAft>
              <a:buSzPct val="31111"/>
              <a:buNone/>
            </a:pPr>
            <a:r>
              <a:rPr lang="en-US">
                <a:solidFill>
                  <a:srgbClr val="FF0000"/>
                </a:solidFill>
              </a:rPr>
              <a:t>User Guidance and On-line Help</a:t>
            </a:r>
            <a:endParaRPr/>
          </a:p>
        </p:txBody>
      </p:sp>
      <p:sp>
        <p:nvSpPr>
          <p:cNvPr id="3670" name="Google Shape;3670;p455"/>
          <p:cNvSpPr txBox="1"/>
          <p:nvPr>
            <p:ph idx="1" type="body"/>
          </p:nvPr>
        </p:nvSpPr>
        <p:spPr>
          <a:xfrm>
            <a:off x="457200" y="1465263"/>
            <a:ext cx="8175625" cy="4478337"/>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3420"/>
              <a:buChar char="⚫"/>
            </a:pPr>
            <a:r>
              <a:rPr lang="en-US" sz="3600"/>
              <a:t>Users might need guidance help from the system. </a:t>
            </a:r>
            <a:endParaRPr/>
          </a:p>
          <a:p>
            <a:pPr indent="-273050" lvl="0" marL="273050" rtl="0" algn="l">
              <a:lnSpc>
                <a:spcPct val="100000"/>
              </a:lnSpc>
              <a:spcBef>
                <a:spcPts val="788"/>
              </a:spcBef>
              <a:spcAft>
                <a:spcPts val="0"/>
              </a:spcAft>
              <a:buSzPts val="3420"/>
              <a:buChar char="⚫"/>
            </a:pPr>
            <a:r>
              <a:rPr lang="en-US" sz="3600"/>
              <a:t>User Guidance is provided through  two broad category of methods:</a:t>
            </a:r>
            <a:endParaRPr/>
          </a:p>
          <a:p>
            <a:pPr indent="-246063" lvl="1" marL="639763" rtl="0" algn="l">
              <a:lnSpc>
                <a:spcPct val="100000"/>
              </a:lnSpc>
              <a:spcBef>
                <a:spcPts val="713"/>
              </a:spcBef>
              <a:spcAft>
                <a:spcPts val="0"/>
              </a:spcAft>
              <a:buSzPts val="2720"/>
              <a:buChar char="⚫"/>
            </a:pPr>
            <a:r>
              <a:rPr lang="en-US" sz="3200">
                <a:solidFill>
                  <a:srgbClr val="FF0000"/>
                </a:solidFill>
              </a:rPr>
              <a:t>On-line help system</a:t>
            </a:r>
            <a:endParaRPr/>
          </a:p>
          <a:p>
            <a:pPr indent="-246063" lvl="1" marL="639763" rtl="0" algn="l">
              <a:lnSpc>
                <a:spcPct val="100000"/>
              </a:lnSpc>
              <a:spcBef>
                <a:spcPts val="713"/>
              </a:spcBef>
              <a:spcAft>
                <a:spcPts val="0"/>
              </a:spcAft>
              <a:buSzPts val="2720"/>
              <a:buChar char="⚫"/>
            </a:pPr>
            <a:r>
              <a:rPr lang="en-US" sz="3200">
                <a:solidFill>
                  <a:srgbClr val="FF0000"/>
                </a:solidFill>
              </a:rPr>
              <a:t>Guidance and error messages produced</a:t>
            </a:r>
            <a:endParaRPr/>
          </a:p>
          <a:p>
            <a:pPr indent="-246062" lvl="2" marL="914400" rtl="0" algn="l">
              <a:lnSpc>
                <a:spcPct val="100000"/>
              </a:lnSpc>
              <a:spcBef>
                <a:spcPts val="713"/>
              </a:spcBef>
              <a:spcAft>
                <a:spcPts val="0"/>
              </a:spcAft>
              <a:buSzPts val="1470"/>
              <a:buFont typeface="Noto Sans Symbols"/>
              <a:buChar char="⮚"/>
            </a:pPr>
            <a:r>
              <a:rPr lang="en-US">
                <a:solidFill>
                  <a:srgbClr val="0066FF"/>
                </a:solidFill>
              </a:rPr>
              <a:t>in response to user actions</a:t>
            </a:r>
            <a:r>
              <a:rPr lang="en-US">
                <a:solidFill>
                  <a:srgbClr val="0070C0"/>
                </a:solidFill>
              </a:rPr>
              <a:t>.</a:t>
            </a:r>
            <a:endParaRPr>
              <a:solidFill>
                <a:srgbClr val="FFFF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9"/>
          <p:cNvSpPr txBox="1"/>
          <p:nvPr>
            <p:ph type="title"/>
          </p:nvPr>
        </p:nvSpPr>
        <p:spPr>
          <a:xfrm>
            <a:off x="457200" y="704850"/>
            <a:ext cx="8229600" cy="1143000"/>
          </a:xfrm>
          <a:prstGeom prst="rect">
            <a:avLst/>
          </a:prstGeom>
          <a:noFill/>
          <a:ln>
            <a:noFill/>
          </a:ln>
        </p:spPr>
        <p:txBody>
          <a:bodyPr anchorCtr="0" anchor="b" bIns="0" lIns="0" spcFirstLastPara="1" rIns="0" wrap="square" tIns="45700">
            <a:normAutofit fontScale="90000"/>
          </a:bodyPr>
          <a:lstStyle/>
          <a:p>
            <a:pPr indent="0" lvl="0" marL="0" rtl="0" algn="l">
              <a:lnSpc>
                <a:spcPct val="100000"/>
              </a:lnSpc>
              <a:spcBef>
                <a:spcPts val="0"/>
              </a:spcBef>
              <a:spcAft>
                <a:spcPts val="0"/>
              </a:spcAft>
              <a:buSzPct val="31111"/>
              <a:buNone/>
            </a:pPr>
            <a:r>
              <a:rPr lang="en-US"/>
              <a:t>A prototype of the actual product is preferred in situations such as: </a:t>
            </a:r>
            <a:br>
              <a:rPr lang="en-US"/>
            </a:br>
            <a:endParaRPr/>
          </a:p>
        </p:txBody>
      </p:sp>
      <p:sp>
        <p:nvSpPr>
          <p:cNvPr id="551" name="Google Shape;551;p69"/>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Font typeface="Noto Sans Symbols"/>
              <a:buNone/>
            </a:pPr>
            <a:r>
              <a:rPr lang="en-US"/>
              <a:t>E</a:t>
            </a:r>
            <a:r>
              <a:rPr b="1" lang="en-US"/>
              <a:t>xample 1: User requirements are not complete </a:t>
            </a:r>
            <a:endParaRPr/>
          </a:p>
          <a:p>
            <a:pPr indent="-273050" lvl="0" marL="273050" rtl="0" algn="l">
              <a:lnSpc>
                <a:spcPct val="100000"/>
              </a:lnSpc>
              <a:spcBef>
                <a:spcPts val="520"/>
              </a:spcBef>
              <a:spcAft>
                <a:spcPts val="0"/>
              </a:spcAft>
              <a:buSzPts val="2470"/>
              <a:buChar char="⚫"/>
            </a:pPr>
            <a:r>
              <a:rPr lang="en-US"/>
              <a:t>In any application software like billing in a retail shop, accounting in a firm, etc the users of the software are not clear about the different functionalities required. Once they are provided with the prototype implementation, they can try to use it and find out the missing functionalities. </a:t>
            </a:r>
            <a:endParaRPr/>
          </a:p>
          <a:p>
            <a:pPr indent="-273050" lvl="0" marL="273050" rtl="0" algn="l">
              <a:lnSpc>
                <a:spcPct val="100000"/>
              </a:lnSpc>
              <a:spcBef>
                <a:spcPts val="520"/>
              </a:spcBef>
              <a:spcAft>
                <a:spcPts val="0"/>
              </a:spcAft>
              <a:buSzPts val="2470"/>
              <a:buFont typeface="Noto Sans Symbols"/>
              <a:buNone/>
            </a:pPr>
            <a:r>
              <a:t/>
            </a:r>
            <a:endParaRPr/>
          </a:p>
        </p:txBody>
      </p:sp>
      <p:pic>
        <p:nvPicPr>
          <p:cNvPr descr="dadar sign..JPG" id="552" name="Google Shape;552;p69"/>
          <p:cNvPicPr preferRelativeResize="0"/>
          <p:nvPr/>
        </p:nvPicPr>
        <p:blipFill rotWithShape="1">
          <a:blip r:embed="rId3">
            <a:alphaModFix/>
          </a:blip>
          <a:srcRect b="0" l="0" r="0" t="0"/>
          <a:stretch/>
        </p:blipFill>
        <p:spPr>
          <a:xfrm>
            <a:off x="7947025" y="6096000"/>
            <a:ext cx="1196975" cy="762000"/>
          </a:xfrm>
          <a:prstGeom prst="rect">
            <a:avLst/>
          </a:prstGeom>
          <a:noFill/>
          <a:ln>
            <a:noFill/>
          </a:ln>
        </p:spPr>
      </p:pic>
    </p:spTree>
  </p:cSld>
  <p:clrMapOvr>
    <a:masterClrMapping/>
  </p:clrMapOvr>
</p:sld>
</file>

<file path=ppt/slides/slide4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5" name="Shape 3675"/>
        <p:cNvGrpSpPr/>
        <p:nvPr/>
      </p:nvGrpSpPr>
      <p:grpSpPr>
        <a:xfrm>
          <a:off x="0" y="0"/>
          <a:ext cx="0" cy="0"/>
          <a:chOff x="0" y="0"/>
          <a:chExt cx="0" cy="0"/>
        </a:xfrm>
      </p:grpSpPr>
      <p:sp>
        <p:nvSpPr>
          <p:cNvPr id="3676" name="Google Shape;3676;p456"/>
          <p:cNvSpPr txBox="1"/>
          <p:nvPr>
            <p:ph type="title"/>
          </p:nvPr>
        </p:nvSpPr>
        <p:spPr>
          <a:xfrm>
            <a:off x="406400" y="182563"/>
            <a:ext cx="7769225" cy="1139825"/>
          </a:xfrm>
          <a:prstGeom prst="rect">
            <a:avLst/>
          </a:prstGeom>
          <a:noFill/>
          <a:ln>
            <a:noFill/>
          </a:ln>
        </p:spPr>
        <p:txBody>
          <a:bodyPr anchorCtr="0" anchor="b" bIns="46800" lIns="18000" spcFirstLastPara="1" rIns="18000" wrap="square" tIns="46800">
            <a:noAutofit/>
          </a:bodyPr>
          <a:lstStyle/>
          <a:p>
            <a:pPr indent="0" lvl="0" marL="0" rtl="0" algn="ctr">
              <a:lnSpc>
                <a:spcPct val="100000"/>
              </a:lnSpc>
              <a:spcBef>
                <a:spcPts val="0"/>
              </a:spcBef>
              <a:spcAft>
                <a:spcPts val="0"/>
              </a:spcAft>
              <a:buSzPts val="1400"/>
              <a:buNone/>
            </a:pPr>
            <a:r>
              <a:rPr lang="en-US">
                <a:solidFill>
                  <a:srgbClr val="FF0000"/>
                </a:solidFill>
              </a:rPr>
              <a:t>On-line Help System</a:t>
            </a:r>
            <a:endParaRPr/>
          </a:p>
        </p:txBody>
      </p:sp>
      <p:sp>
        <p:nvSpPr>
          <p:cNvPr id="3677" name="Google Shape;3677;p456"/>
          <p:cNvSpPr txBox="1"/>
          <p:nvPr>
            <p:ph idx="1" type="body"/>
          </p:nvPr>
        </p:nvSpPr>
        <p:spPr>
          <a:xfrm>
            <a:off x="457200" y="1524000"/>
            <a:ext cx="8305800" cy="4276725"/>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3040"/>
              <a:buChar char="⚫"/>
            </a:pPr>
            <a:r>
              <a:rPr lang="en-US" sz="3200"/>
              <a:t>User expect the online help message to be related to the context in which they invoke the “help system”.</a:t>
            </a:r>
            <a:endParaRPr/>
          </a:p>
          <a:p>
            <a:pPr indent="-273050" lvl="0" marL="273050" rtl="0" algn="l">
              <a:lnSpc>
                <a:spcPct val="100000"/>
              </a:lnSpc>
              <a:spcBef>
                <a:spcPts val="1075"/>
              </a:spcBef>
              <a:spcAft>
                <a:spcPts val="0"/>
              </a:spcAft>
              <a:buSzPts val="3040"/>
              <a:buChar char="⚫"/>
            </a:pPr>
            <a:r>
              <a:rPr lang="en-US" sz="3200"/>
              <a:t>Therefore, a good online help system should keep track of what a user is doing while invoking the “help system”.</a:t>
            </a:r>
            <a:endParaRPr/>
          </a:p>
        </p:txBody>
      </p:sp>
    </p:spTree>
  </p:cSld>
  <p:clrMapOvr>
    <a:masterClrMapping/>
  </p:clrMapOvr>
</p:sld>
</file>

<file path=ppt/slides/slide4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2" name="Shape 3682"/>
        <p:cNvGrpSpPr/>
        <p:nvPr/>
      </p:nvGrpSpPr>
      <p:grpSpPr>
        <a:xfrm>
          <a:off x="0" y="0"/>
          <a:ext cx="0" cy="0"/>
          <a:chOff x="0" y="0"/>
          <a:chExt cx="0" cy="0"/>
        </a:xfrm>
      </p:grpSpPr>
      <p:sp>
        <p:nvSpPr>
          <p:cNvPr id="3683" name="Google Shape;3683;p457"/>
          <p:cNvSpPr txBox="1"/>
          <p:nvPr>
            <p:ph idx="1" type="body"/>
          </p:nvPr>
        </p:nvSpPr>
        <p:spPr>
          <a:xfrm>
            <a:off x="457200" y="1544638"/>
            <a:ext cx="8175625" cy="4246562"/>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3040"/>
              <a:buChar char="⚫"/>
            </a:pPr>
            <a:r>
              <a:rPr lang="en-US" sz="3200"/>
              <a:t>A good on-line help should:</a:t>
            </a:r>
            <a:endParaRPr/>
          </a:p>
          <a:p>
            <a:pPr indent="-246061" lvl="1" marL="639763" rtl="0" algn="l">
              <a:lnSpc>
                <a:spcPct val="100000"/>
              </a:lnSpc>
              <a:spcBef>
                <a:spcPts val="713"/>
              </a:spcBef>
              <a:spcAft>
                <a:spcPts val="0"/>
              </a:spcAft>
              <a:buSzPts val="2380"/>
              <a:buChar char="⚫"/>
            </a:pPr>
            <a:r>
              <a:rPr lang="en-US" sz="2800"/>
              <a:t>provide messages in context-dependent way.</a:t>
            </a:r>
            <a:endParaRPr sz="2800">
              <a:solidFill>
                <a:srgbClr val="0066FF"/>
              </a:solidFill>
            </a:endParaRPr>
          </a:p>
          <a:p>
            <a:pPr indent="-246061" lvl="1" marL="639763" rtl="0" algn="l">
              <a:lnSpc>
                <a:spcPct val="100000"/>
              </a:lnSpc>
              <a:spcBef>
                <a:spcPts val="713"/>
              </a:spcBef>
              <a:spcAft>
                <a:spcPts val="0"/>
              </a:spcAft>
              <a:buSzPts val="2380"/>
              <a:buChar char="⚫"/>
            </a:pPr>
            <a:r>
              <a:rPr lang="en-US" sz="2800"/>
              <a:t>help messages should be tailored to user's experience level.</a:t>
            </a:r>
            <a:r>
              <a:rPr lang="en-US" sz="2800">
                <a:solidFill>
                  <a:srgbClr val="0066FF"/>
                </a:solidFill>
              </a:rPr>
              <a:t> </a:t>
            </a:r>
            <a:endParaRPr/>
          </a:p>
          <a:p>
            <a:pPr indent="-246061" lvl="1" marL="639763" rtl="0" algn="l">
              <a:lnSpc>
                <a:spcPct val="100000"/>
              </a:lnSpc>
              <a:spcBef>
                <a:spcPts val="713"/>
              </a:spcBef>
              <a:spcAft>
                <a:spcPts val="0"/>
              </a:spcAft>
              <a:buSzPts val="2380"/>
              <a:buChar char="⚫"/>
            </a:pPr>
            <a:r>
              <a:rPr lang="en-US" sz="2800"/>
              <a:t>should take advantage of  graphics capabilities of the screen.</a:t>
            </a:r>
            <a:endParaRPr sz="2800">
              <a:solidFill>
                <a:srgbClr val="0066FF"/>
              </a:solidFill>
            </a:endParaRPr>
          </a:p>
        </p:txBody>
      </p:sp>
      <p:sp>
        <p:nvSpPr>
          <p:cNvPr id="3684" name="Google Shape;3684;p457"/>
          <p:cNvSpPr txBox="1"/>
          <p:nvPr>
            <p:ph type="title"/>
          </p:nvPr>
        </p:nvSpPr>
        <p:spPr>
          <a:xfrm>
            <a:off x="406400" y="182563"/>
            <a:ext cx="7769225" cy="1139825"/>
          </a:xfrm>
          <a:prstGeom prst="rect">
            <a:avLst/>
          </a:prstGeom>
          <a:noFill/>
          <a:ln>
            <a:noFill/>
          </a:ln>
        </p:spPr>
        <p:txBody>
          <a:bodyPr anchorCtr="0" anchor="b" bIns="46800" lIns="18000" spcFirstLastPara="1" rIns="18000" wrap="square" tIns="46800">
            <a:noAutofit/>
          </a:bodyPr>
          <a:lstStyle/>
          <a:p>
            <a:pPr indent="0" lvl="0" marL="0" rtl="0" algn="ctr">
              <a:lnSpc>
                <a:spcPct val="100000"/>
              </a:lnSpc>
              <a:spcBef>
                <a:spcPts val="0"/>
              </a:spcBef>
              <a:spcAft>
                <a:spcPts val="0"/>
              </a:spcAft>
              <a:buSzPts val="1400"/>
              <a:buNone/>
            </a:pPr>
            <a:r>
              <a:rPr lang="en-US">
                <a:solidFill>
                  <a:srgbClr val="FF0000"/>
                </a:solidFill>
              </a:rPr>
              <a:t>On-line Help System</a:t>
            </a:r>
            <a:endParaRPr/>
          </a:p>
        </p:txBody>
      </p:sp>
    </p:spTree>
  </p:cSld>
  <p:clrMapOvr>
    <a:masterClrMapping/>
  </p:clrMapOvr>
</p:sld>
</file>

<file path=ppt/slides/slide4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9" name="Shape 3689"/>
        <p:cNvGrpSpPr/>
        <p:nvPr/>
      </p:nvGrpSpPr>
      <p:grpSpPr>
        <a:xfrm>
          <a:off x="0" y="0"/>
          <a:ext cx="0" cy="0"/>
          <a:chOff x="0" y="0"/>
          <a:chExt cx="0" cy="0"/>
        </a:xfrm>
      </p:grpSpPr>
      <p:sp>
        <p:nvSpPr>
          <p:cNvPr id="3690" name="Google Shape;3690;p458"/>
          <p:cNvSpPr txBox="1"/>
          <p:nvPr>
            <p:ph type="title"/>
          </p:nvPr>
        </p:nvSpPr>
        <p:spPr>
          <a:xfrm>
            <a:off x="406400" y="182563"/>
            <a:ext cx="7769225" cy="1139825"/>
          </a:xfrm>
          <a:prstGeom prst="rect">
            <a:avLst/>
          </a:prstGeom>
          <a:noFill/>
          <a:ln>
            <a:noFill/>
          </a:ln>
        </p:spPr>
        <p:txBody>
          <a:bodyPr anchorCtr="0" anchor="b" bIns="46800" lIns="18000" spcFirstLastPara="1" rIns="18000" wrap="square" tIns="46800">
            <a:noAutofit/>
          </a:bodyPr>
          <a:lstStyle/>
          <a:p>
            <a:pPr indent="0" lvl="0" marL="0" rtl="0" algn="ctr">
              <a:lnSpc>
                <a:spcPct val="100000"/>
              </a:lnSpc>
              <a:spcBef>
                <a:spcPts val="0"/>
              </a:spcBef>
              <a:spcAft>
                <a:spcPts val="0"/>
              </a:spcAft>
              <a:buSzPts val="1400"/>
              <a:buNone/>
            </a:pPr>
            <a:r>
              <a:rPr lang="en-US">
                <a:solidFill>
                  <a:srgbClr val="FF0000"/>
                </a:solidFill>
              </a:rPr>
              <a:t>Guidance Messages</a:t>
            </a:r>
            <a:endParaRPr/>
          </a:p>
        </p:txBody>
      </p:sp>
      <p:sp>
        <p:nvSpPr>
          <p:cNvPr id="3691" name="Google Shape;3691;p458"/>
          <p:cNvSpPr txBox="1"/>
          <p:nvPr>
            <p:ph idx="1" type="body"/>
          </p:nvPr>
        </p:nvSpPr>
        <p:spPr>
          <a:xfrm>
            <a:off x="457200" y="1600200"/>
            <a:ext cx="8229600" cy="4525963"/>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3420"/>
              <a:buChar char="⚫"/>
            </a:pPr>
            <a:r>
              <a:rPr lang="en-US" sz="3600"/>
              <a:t>The guidance messages should be carefully designed to prompt the user:</a:t>
            </a:r>
            <a:endParaRPr/>
          </a:p>
          <a:p>
            <a:pPr indent="-246063" lvl="1" marL="639763" rtl="0" algn="l">
              <a:lnSpc>
                <a:spcPct val="100000"/>
              </a:lnSpc>
              <a:spcBef>
                <a:spcPts val="788"/>
              </a:spcBef>
              <a:spcAft>
                <a:spcPts val="0"/>
              </a:spcAft>
              <a:buSzPts val="2720"/>
              <a:buFont typeface="Noto Sans Symbols"/>
              <a:buChar char="⮚"/>
            </a:pPr>
            <a:r>
              <a:rPr lang="en-US" sz="3200">
                <a:solidFill>
                  <a:srgbClr val="0066FF"/>
                </a:solidFill>
              </a:rPr>
              <a:t> </a:t>
            </a:r>
            <a:r>
              <a:rPr lang="en-US" sz="3200"/>
              <a:t>next </a:t>
            </a:r>
            <a:r>
              <a:rPr lang="en-US" sz="2800"/>
              <a:t>actions he might take,</a:t>
            </a:r>
            <a:r>
              <a:rPr lang="en-US" sz="3600"/>
              <a:t> </a:t>
            </a:r>
            <a:endParaRPr/>
          </a:p>
          <a:p>
            <a:pPr indent="-246063" lvl="1" marL="639763" rtl="0" algn="l">
              <a:lnSpc>
                <a:spcPct val="100000"/>
              </a:lnSpc>
              <a:spcBef>
                <a:spcPts val="788"/>
              </a:spcBef>
              <a:spcAft>
                <a:spcPts val="0"/>
              </a:spcAft>
              <a:buSzPts val="2720"/>
              <a:buFont typeface="Noto Sans Symbols"/>
              <a:buChar char="⮚"/>
            </a:pPr>
            <a:r>
              <a:rPr lang="en-US" sz="3200"/>
              <a:t> current status of the system,</a:t>
            </a:r>
            <a:endParaRPr/>
          </a:p>
          <a:p>
            <a:pPr indent="-246063" lvl="1" marL="639763" rtl="0" algn="l">
              <a:lnSpc>
                <a:spcPct val="100000"/>
              </a:lnSpc>
              <a:spcBef>
                <a:spcPts val="788"/>
              </a:spcBef>
              <a:spcAft>
                <a:spcPts val="0"/>
              </a:spcAft>
              <a:buSzPts val="2720"/>
              <a:buFont typeface="Noto Sans Symbols"/>
              <a:buChar char="⮚"/>
            </a:pPr>
            <a:r>
              <a:rPr lang="en-US" sz="3200"/>
              <a:t> progress made so far in processing the  command</a:t>
            </a:r>
            <a:endParaRPr/>
          </a:p>
        </p:txBody>
      </p:sp>
    </p:spTree>
  </p:cSld>
  <p:clrMapOvr>
    <a:masterClrMapping/>
  </p:clrMapOvr>
</p:sld>
</file>

<file path=ppt/slides/slide4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6" name="Shape 3696"/>
        <p:cNvGrpSpPr/>
        <p:nvPr/>
      </p:nvGrpSpPr>
      <p:grpSpPr>
        <a:xfrm>
          <a:off x="0" y="0"/>
          <a:ext cx="0" cy="0"/>
          <a:chOff x="0" y="0"/>
          <a:chExt cx="0" cy="0"/>
        </a:xfrm>
      </p:grpSpPr>
      <p:sp>
        <p:nvSpPr>
          <p:cNvPr id="3697" name="Google Shape;3697;p459"/>
          <p:cNvSpPr txBox="1"/>
          <p:nvPr>
            <p:ph idx="1" type="body"/>
          </p:nvPr>
        </p:nvSpPr>
        <p:spPr>
          <a:xfrm>
            <a:off x="457200" y="1558925"/>
            <a:ext cx="8305800" cy="4460875"/>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3420"/>
              <a:buChar char="⚫"/>
            </a:pPr>
            <a:r>
              <a:rPr lang="en-US" sz="3600"/>
              <a:t>A good guidance system should have: </a:t>
            </a:r>
            <a:endParaRPr/>
          </a:p>
          <a:p>
            <a:pPr indent="-246061" lvl="1" marL="639763" rtl="0" algn="l">
              <a:lnSpc>
                <a:spcPct val="100000"/>
              </a:lnSpc>
              <a:spcBef>
                <a:spcPts val="875"/>
              </a:spcBef>
              <a:spcAft>
                <a:spcPts val="0"/>
              </a:spcAft>
              <a:buSzPts val="3060"/>
              <a:buFont typeface="Noto Sans Symbols"/>
              <a:buChar char="⮚"/>
            </a:pPr>
            <a:r>
              <a:rPr lang="en-US" sz="3600"/>
              <a:t> </a:t>
            </a:r>
            <a:r>
              <a:rPr lang="en-US" sz="3200"/>
              <a:t>different levels of sophistication for different categories of users. </a:t>
            </a:r>
            <a:endParaRPr/>
          </a:p>
          <a:p>
            <a:pPr indent="-246063" lvl="1" marL="639763" rtl="0" algn="l">
              <a:lnSpc>
                <a:spcPct val="100000"/>
              </a:lnSpc>
              <a:spcBef>
                <a:spcPts val="788"/>
              </a:spcBef>
              <a:spcAft>
                <a:spcPts val="0"/>
              </a:spcAft>
              <a:buSzPts val="2720"/>
              <a:buFont typeface="Noto Sans Symbols"/>
              <a:buChar char="⮚"/>
            </a:pPr>
            <a:r>
              <a:rPr lang="en-US" sz="3200"/>
              <a:t> users should have an option to turn off detailed messages</a:t>
            </a:r>
            <a:r>
              <a:rPr lang="en-US" sz="3600"/>
              <a:t>.</a:t>
            </a:r>
            <a:endParaRPr/>
          </a:p>
        </p:txBody>
      </p:sp>
      <p:sp>
        <p:nvSpPr>
          <p:cNvPr id="3698" name="Google Shape;3698;p459"/>
          <p:cNvSpPr txBox="1"/>
          <p:nvPr>
            <p:ph type="title"/>
          </p:nvPr>
        </p:nvSpPr>
        <p:spPr>
          <a:xfrm>
            <a:off x="406400" y="182563"/>
            <a:ext cx="7769225" cy="1139825"/>
          </a:xfrm>
          <a:prstGeom prst="rect">
            <a:avLst/>
          </a:prstGeom>
          <a:noFill/>
          <a:ln>
            <a:noFill/>
          </a:ln>
        </p:spPr>
        <p:txBody>
          <a:bodyPr anchorCtr="0" anchor="b" bIns="46800" lIns="18000" spcFirstLastPara="1" rIns="18000" wrap="square" tIns="46800">
            <a:noAutofit/>
          </a:bodyPr>
          <a:lstStyle/>
          <a:p>
            <a:pPr indent="0" lvl="0" marL="0" rtl="0" algn="ctr">
              <a:lnSpc>
                <a:spcPct val="100000"/>
              </a:lnSpc>
              <a:spcBef>
                <a:spcPts val="0"/>
              </a:spcBef>
              <a:spcAft>
                <a:spcPts val="0"/>
              </a:spcAft>
              <a:buSzPts val="1400"/>
              <a:buNone/>
            </a:pPr>
            <a:r>
              <a:rPr lang="en-US">
                <a:solidFill>
                  <a:srgbClr val="FF0000"/>
                </a:solidFill>
              </a:rPr>
              <a:t>Guidance Messages</a:t>
            </a:r>
            <a:endParaRPr/>
          </a:p>
        </p:txBody>
      </p:sp>
    </p:spTree>
  </p:cSld>
  <p:clrMapOvr>
    <a:masterClrMapping/>
  </p:clrMapOvr>
</p:sld>
</file>

<file path=ppt/slides/slide4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3" name="Shape 3703"/>
        <p:cNvGrpSpPr/>
        <p:nvPr/>
      </p:nvGrpSpPr>
      <p:grpSpPr>
        <a:xfrm>
          <a:off x="0" y="0"/>
          <a:ext cx="0" cy="0"/>
          <a:chOff x="0" y="0"/>
          <a:chExt cx="0" cy="0"/>
        </a:xfrm>
      </p:grpSpPr>
      <p:sp>
        <p:nvSpPr>
          <p:cNvPr id="3704" name="Google Shape;3704;p460"/>
          <p:cNvSpPr txBox="1"/>
          <p:nvPr>
            <p:ph type="title"/>
          </p:nvPr>
        </p:nvSpPr>
        <p:spPr>
          <a:xfrm>
            <a:off x="406400" y="182563"/>
            <a:ext cx="7769225" cy="1139825"/>
          </a:xfrm>
          <a:prstGeom prst="rect">
            <a:avLst/>
          </a:prstGeom>
          <a:noFill/>
          <a:ln>
            <a:noFill/>
          </a:ln>
        </p:spPr>
        <p:txBody>
          <a:bodyPr anchorCtr="0" anchor="b" bIns="46800" lIns="18000" spcFirstLastPara="1" rIns="18000" wrap="square" tIns="46800">
            <a:noAutofit/>
          </a:bodyPr>
          <a:lstStyle/>
          <a:p>
            <a:pPr indent="0" lvl="0" marL="0" rtl="0" algn="ctr">
              <a:lnSpc>
                <a:spcPct val="100000"/>
              </a:lnSpc>
              <a:spcBef>
                <a:spcPts val="0"/>
              </a:spcBef>
              <a:spcAft>
                <a:spcPts val="0"/>
              </a:spcAft>
              <a:buSzPts val="1400"/>
              <a:buNone/>
            </a:pPr>
            <a:r>
              <a:rPr lang="en-US" sz="4400">
                <a:solidFill>
                  <a:srgbClr val="FF0000"/>
                </a:solidFill>
              </a:rPr>
              <a:t>Error Messages</a:t>
            </a:r>
            <a:endParaRPr/>
          </a:p>
        </p:txBody>
      </p:sp>
      <p:sp>
        <p:nvSpPr>
          <p:cNvPr id="3705" name="Google Shape;3705;p460"/>
          <p:cNvSpPr txBox="1"/>
          <p:nvPr>
            <p:ph idx="1" type="body"/>
          </p:nvPr>
        </p:nvSpPr>
        <p:spPr>
          <a:xfrm>
            <a:off x="457200" y="1600200"/>
            <a:ext cx="8305800" cy="4525963"/>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3420"/>
              <a:buChar char="⚫"/>
            </a:pPr>
            <a:r>
              <a:rPr lang="en-US" sz="3600"/>
              <a:t>Error messages should be polite. </a:t>
            </a:r>
            <a:endParaRPr/>
          </a:p>
          <a:p>
            <a:pPr indent="-273050" lvl="0" marL="273050" rtl="0" algn="l">
              <a:lnSpc>
                <a:spcPct val="100000"/>
              </a:lnSpc>
              <a:spcBef>
                <a:spcPts val="788"/>
              </a:spcBef>
              <a:spcAft>
                <a:spcPts val="0"/>
              </a:spcAft>
              <a:buSzPts val="3420"/>
              <a:buChar char="⚫"/>
            </a:pPr>
            <a:r>
              <a:rPr lang="en-US" sz="3600"/>
              <a:t>Error messages should not be associated with noise.</a:t>
            </a:r>
            <a:endParaRPr/>
          </a:p>
          <a:p>
            <a:pPr indent="-273050" lvl="0" marL="273050" rtl="0" algn="l">
              <a:lnSpc>
                <a:spcPct val="100000"/>
              </a:lnSpc>
              <a:spcBef>
                <a:spcPts val="788"/>
              </a:spcBef>
              <a:spcAft>
                <a:spcPts val="0"/>
              </a:spcAft>
              <a:buSzPts val="3420"/>
              <a:buChar char="⚫"/>
            </a:pPr>
            <a:r>
              <a:rPr lang="en-US" sz="3600"/>
              <a:t>The messages should suggest how a given error can be rectified. </a:t>
            </a:r>
            <a:endParaRPr/>
          </a:p>
        </p:txBody>
      </p:sp>
    </p:spTree>
  </p:cSld>
  <p:clrMapOvr>
    <a:masterClrMapping/>
  </p:clrMapOvr>
</p:sld>
</file>

<file path=ppt/slides/slide4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0" name="Shape 3710"/>
        <p:cNvGrpSpPr/>
        <p:nvPr/>
      </p:nvGrpSpPr>
      <p:grpSpPr>
        <a:xfrm>
          <a:off x="0" y="0"/>
          <a:ext cx="0" cy="0"/>
          <a:chOff x="0" y="0"/>
          <a:chExt cx="0" cy="0"/>
        </a:xfrm>
      </p:grpSpPr>
      <p:sp>
        <p:nvSpPr>
          <p:cNvPr id="3711" name="Google Shape;3711;p461"/>
          <p:cNvSpPr txBox="1"/>
          <p:nvPr>
            <p:ph type="title"/>
          </p:nvPr>
        </p:nvSpPr>
        <p:spPr>
          <a:xfrm>
            <a:off x="406400" y="182563"/>
            <a:ext cx="7769225" cy="1139825"/>
          </a:xfrm>
          <a:prstGeom prst="rect">
            <a:avLst/>
          </a:prstGeom>
          <a:noFill/>
          <a:ln>
            <a:noFill/>
          </a:ln>
        </p:spPr>
        <p:txBody>
          <a:bodyPr anchorCtr="0" anchor="b" bIns="46800" lIns="18000" spcFirstLastPara="1" rIns="18000" wrap="square" tIns="46800">
            <a:noAutofit/>
          </a:bodyPr>
          <a:lstStyle/>
          <a:p>
            <a:pPr indent="0" lvl="0" marL="0" rtl="0" algn="ctr">
              <a:lnSpc>
                <a:spcPct val="100000"/>
              </a:lnSpc>
              <a:spcBef>
                <a:spcPts val="0"/>
              </a:spcBef>
              <a:spcAft>
                <a:spcPts val="0"/>
              </a:spcAft>
              <a:buSzPts val="1400"/>
              <a:buNone/>
            </a:pPr>
            <a:r>
              <a:rPr lang="en-US" sz="4400">
                <a:solidFill>
                  <a:srgbClr val="FF0000"/>
                </a:solidFill>
              </a:rPr>
              <a:t>Error Messages</a:t>
            </a:r>
            <a:endParaRPr/>
          </a:p>
        </p:txBody>
      </p:sp>
      <p:sp>
        <p:nvSpPr>
          <p:cNvPr id="3712" name="Google Shape;3712;p461"/>
          <p:cNvSpPr txBox="1"/>
          <p:nvPr>
            <p:ph idx="1" type="body"/>
          </p:nvPr>
        </p:nvSpPr>
        <p:spPr>
          <a:xfrm>
            <a:off x="457200" y="1600200"/>
            <a:ext cx="8305800" cy="4525963"/>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3420"/>
              <a:buChar char="⚫"/>
            </a:pPr>
            <a:r>
              <a:rPr lang="en-US" sz="3600"/>
              <a:t>If appropriate, </a:t>
            </a:r>
            <a:endParaRPr/>
          </a:p>
          <a:p>
            <a:pPr indent="-246061" lvl="1" marL="639763" rtl="0" algn="l">
              <a:lnSpc>
                <a:spcPct val="100000"/>
              </a:lnSpc>
              <a:spcBef>
                <a:spcPts val="875"/>
              </a:spcBef>
              <a:spcAft>
                <a:spcPts val="0"/>
              </a:spcAft>
              <a:buSzPts val="3060"/>
              <a:buChar char="⚫"/>
            </a:pPr>
            <a:r>
              <a:rPr lang="en-US" sz="3600"/>
              <a:t>the user should be given the option of invoking on-line help to find out more about the error situation.</a:t>
            </a:r>
            <a:endParaRPr/>
          </a:p>
        </p:txBody>
      </p:sp>
    </p:spTree>
  </p:cSld>
  <p:clrMapOvr>
    <a:masterClrMapping/>
  </p:clrMapOvr>
</p:sld>
</file>

<file path=ppt/slides/slide4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7" name="Shape 3717"/>
        <p:cNvGrpSpPr/>
        <p:nvPr/>
      </p:nvGrpSpPr>
      <p:grpSpPr>
        <a:xfrm>
          <a:off x="0" y="0"/>
          <a:ext cx="0" cy="0"/>
          <a:chOff x="0" y="0"/>
          <a:chExt cx="0" cy="0"/>
        </a:xfrm>
      </p:grpSpPr>
      <p:sp>
        <p:nvSpPr>
          <p:cNvPr id="3718" name="Google Shape;3718;p462"/>
          <p:cNvSpPr txBox="1"/>
          <p:nvPr>
            <p:ph type="title"/>
          </p:nvPr>
        </p:nvSpPr>
        <p:spPr>
          <a:xfrm>
            <a:off x="228600" y="304800"/>
            <a:ext cx="8686800" cy="1027113"/>
          </a:xfrm>
          <a:prstGeom prst="rect">
            <a:avLst/>
          </a:prstGeom>
          <a:noFill/>
          <a:ln>
            <a:noFill/>
          </a:ln>
        </p:spPr>
        <p:txBody>
          <a:bodyPr anchorCtr="0" anchor="b" bIns="46800" lIns="18000" spcFirstLastPara="1" rIns="18000" wrap="square" tIns="46800">
            <a:noAutofit/>
          </a:bodyPr>
          <a:lstStyle/>
          <a:p>
            <a:pPr indent="0" lvl="0" marL="0" rtl="0" algn="ctr">
              <a:lnSpc>
                <a:spcPct val="100000"/>
              </a:lnSpc>
              <a:spcBef>
                <a:spcPts val="0"/>
              </a:spcBef>
              <a:spcAft>
                <a:spcPts val="0"/>
              </a:spcAft>
              <a:buSzPts val="1400"/>
              <a:buNone/>
            </a:pPr>
            <a:r>
              <a:rPr b="1" lang="en-US" sz="4400">
                <a:solidFill>
                  <a:srgbClr val="FF0000"/>
                </a:solidFill>
              </a:rPr>
              <a:t>Mode-based  vs. Modeless Interface</a:t>
            </a:r>
            <a:endParaRPr/>
          </a:p>
        </p:txBody>
      </p:sp>
      <p:sp>
        <p:nvSpPr>
          <p:cNvPr id="3719" name="Google Shape;3719;p462"/>
          <p:cNvSpPr txBox="1"/>
          <p:nvPr>
            <p:ph idx="1" type="body"/>
          </p:nvPr>
        </p:nvSpPr>
        <p:spPr>
          <a:xfrm>
            <a:off x="457200" y="1563688"/>
            <a:ext cx="8175625" cy="4303712"/>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2660"/>
              <a:buChar char="⚫"/>
            </a:pPr>
            <a:r>
              <a:rPr lang="en-US" sz="2800"/>
              <a:t>A </a:t>
            </a:r>
            <a:r>
              <a:rPr lang="en-US" sz="2800">
                <a:solidFill>
                  <a:srgbClr val="FF0000"/>
                </a:solidFill>
              </a:rPr>
              <a:t>mode</a:t>
            </a:r>
            <a:r>
              <a:rPr lang="en-US" sz="2800"/>
              <a:t> is a state or collection of states:</a:t>
            </a:r>
            <a:endParaRPr/>
          </a:p>
          <a:p>
            <a:pPr indent="-246062" lvl="1" marL="639763" rtl="0" algn="l">
              <a:lnSpc>
                <a:spcPct val="100000"/>
              </a:lnSpc>
              <a:spcBef>
                <a:spcPts val="525"/>
              </a:spcBef>
              <a:spcAft>
                <a:spcPts val="0"/>
              </a:spcAft>
              <a:buSzPts val="2040"/>
              <a:buChar char="⚫"/>
            </a:pPr>
            <a:r>
              <a:rPr lang="en-US" sz="2400"/>
              <a:t>in each state (or mode) different types of commands are available. </a:t>
            </a:r>
            <a:endParaRPr/>
          </a:p>
          <a:p>
            <a:pPr indent="-273050" lvl="0" marL="273050" rtl="0" algn="l">
              <a:lnSpc>
                <a:spcPct val="100000"/>
              </a:lnSpc>
              <a:spcBef>
                <a:spcPts val="613"/>
              </a:spcBef>
              <a:spcAft>
                <a:spcPts val="0"/>
              </a:spcAft>
              <a:buSzPts val="2660"/>
              <a:buChar char="⚫"/>
            </a:pPr>
            <a:r>
              <a:rPr lang="en-US" sz="2800">
                <a:solidFill>
                  <a:srgbClr val="0066FF"/>
                </a:solidFill>
              </a:rPr>
              <a:t>Modeless interface:</a:t>
            </a:r>
            <a:endParaRPr/>
          </a:p>
          <a:p>
            <a:pPr indent="-246062" lvl="1" marL="639763" rtl="0" algn="l">
              <a:lnSpc>
                <a:spcPct val="100000"/>
              </a:lnSpc>
              <a:spcBef>
                <a:spcPts val="525"/>
              </a:spcBef>
              <a:spcAft>
                <a:spcPts val="0"/>
              </a:spcAft>
              <a:buSzPts val="2040"/>
              <a:buChar char="⚫"/>
            </a:pPr>
            <a:r>
              <a:rPr lang="en-US" sz="2400"/>
              <a:t>same set of commands are available at all times. </a:t>
            </a:r>
            <a:endParaRPr/>
          </a:p>
          <a:p>
            <a:pPr indent="-273050" lvl="0" marL="273050" rtl="0" algn="l">
              <a:lnSpc>
                <a:spcPct val="100000"/>
              </a:lnSpc>
              <a:spcBef>
                <a:spcPts val="613"/>
              </a:spcBef>
              <a:spcAft>
                <a:spcPts val="0"/>
              </a:spcAft>
              <a:buSzPts val="2660"/>
              <a:buChar char="⚫"/>
            </a:pPr>
            <a:r>
              <a:rPr lang="en-US" sz="2800">
                <a:solidFill>
                  <a:srgbClr val="0066FF"/>
                </a:solidFill>
              </a:rPr>
              <a:t>Mode-based interface:</a:t>
            </a:r>
            <a:endParaRPr/>
          </a:p>
          <a:p>
            <a:pPr indent="-246062" lvl="1" marL="639763" rtl="0" algn="l">
              <a:lnSpc>
                <a:spcPct val="100000"/>
              </a:lnSpc>
              <a:spcBef>
                <a:spcPts val="525"/>
              </a:spcBef>
              <a:spcAft>
                <a:spcPts val="0"/>
              </a:spcAft>
              <a:buSzPts val="2040"/>
              <a:buChar char="⚫"/>
            </a:pPr>
            <a:r>
              <a:rPr lang="en-US" sz="2400"/>
              <a:t>different sets of commands are available depending on the mode in which the system is.</a:t>
            </a:r>
            <a:endParaRPr/>
          </a:p>
          <a:p>
            <a:pPr indent="-246062" lvl="1" marL="639763" rtl="0" algn="l">
              <a:lnSpc>
                <a:spcPct val="100000"/>
              </a:lnSpc>
              <a:spcBef>
                <a:spcPts val="525"/>
              </a:spcBef>
              <a:spcAft>
                <a:spcPts val="0"/>
              </a:spcAft>
              <a:buSzPts val="2040"/>
              <a:buChar char="⚫"/>
            </a:pPr>
            <a:r>
              <a:rPr lang="en-US" sz="2400"/>
              <a:t>the mode at any instant is determined by the sequence of commands already issued by the user.</a:t>
            </a:r>
            <a:endParaRPr/>
          </a:p>
        </p:txBody>
      </p:sp>
    </p:spTree>
  </p:cSld>
  <p:clrMapOvr>
    <a:masterClrMapping/>
  </p:clrMapOvr>
</p:sld>
</file>

<file path=ppt/slides/slide4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4" name="Shape 3724"/>
        <p:cNvGrpSpPr/>
        <p:nvPr/>
      </p:nvGrpSpPr>
      <p:grpSpPr>
        <a:xfrm>
          <a:off x="0" y="0"/>
          <a:ext cx="0" cy="0"/>
          <a:chOff x="0" y="0"/>
          <a:chExt cx="0" cy="0"/>
        </a:xfrm>
      </p:grpSpPr>
      <p:sp>
        <p:nvSpPr>
          <p:cNvPr id="3725" name="Google Shape;3725;p463"/>
          <p:cNvSpPr txBox="1"/>
          <p:nvPr>
            <p:ph idx="1" type="body"/>
          </p:nvPr>
        </p:nvSpPr>
        <p:spPr>
          <a:xfrm>
            <a:off x="457200" y="1600200"/>
            <a:ext cx="8305800" cy="4525963"/>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2470"/>
              <a:buChar char="⚫"/>
            </a:pPr>
            <a:r>
              <a:rPr lang="en-US"/>
              <a:t>A mode-based interface can be represented using a state transition diagram:</a:t>
            </a:r>
            <a:endParaRPr/>
          </a:p>
          <a:p>
            <a:pPr indent="-246062" lvl="1" marL="639763" rtl="0" algn="l">
              <a:lnSpc>
                <a:spcPct val="100000"/>
              </a:lnSpc>
              <a:spcBef>
                <a:spcPts val="713"/>
              </a:spcBef>
              <a:spcAft>
                <a:spcPts val="0"/>
              </a:spcAft>
              <a:buSzPts val="2040"/>
              <a:buChar char="⚫"/>
            </a:pPr>
            <a:r>
              <a:rPr lang="en-US"/>
              <a:t>each node (state) of the state transition diagram represents a mode. </a:t>
            </a:r>
            <a:endParaRPr/>
          </a:p>
          <a:p>
            <a:pPr indent="-246062" lvl="1" marL="639763" rtl="0" algn="l">
              <a:lnSpc>
                <a:spcPct val="100000"/>
              </a:lnSpc>
              <a:spcBef>
                <a:spcPts val="713"/>
              </a:spcBef>
              <a:spcAft>
                <a:spcPts val="0"/>
              </a:spcAft>
              <a:buSzPts val="2040"/>
              <a:buChar char="⚫"/>
            </a:pPr>
            <a:r>
              <a:rPr lang="en-US"/>
              <a:t>every node of the diagram annotated with command names meaningful in that state.</a:t>
            </a:r>
            <a:endParaRPr/>
          </a:p>
        </p:txBody>
      </p:sp>
      <p:sp>
        <p:nvSpPr>
          <p:cNvPr id="3726" name="Google Shape;3726;p463"/>
          <p:cNvSpPr txBox="1"/>
          <p:nvPr>
            <p:ph type="title"/>
          </p:nvPr>
        </p:nvSpPr>
        <p:spPr>
          <a:xfrm>
            <a:off x="228600" y="304800"/>
            <a:ext cx="8686800" cy="1027113"/>
          </a:xfrm>
          <a:prstGeom prst="rect">
            <a:avLst/>
          </a:prstGeom>
          <a:noFill/>
          <a:ln>
            <a:noFill/>
          </a:ln>
        </p:spPr>
        <p:txBody>
          <a:bodyPr anchorCtr="0" anchor="b" bIns="46800" lIns="18000" spcFirstLastPara="1" rIns="18000" wrap="square" tIns="46800">
            <a:noAutofit/>
          </a:bodyPr>
          <a:lstStyle/>
          <a:p>
            <a:pPr indent="0" lvl="0" marL="0" rtl="0" algn="ctr">
              <a:lnSpc>
                <a:spcPct val="100000"/>
              </a:lnSpc>
              <a:spcBef>
                <a:spcPts val="0"/>
              </a:spcBef>
              <a:spcAft>
                <a:spcPts val="0"/>
              </a:spcAft>
              <a:buSzPts val="1400"/>
              <a:buNone/>
            </a:pPr>
            <a:r>
              <a:rPr b="1" lang="en-US" sz="4400">
                <a:solidFill>
                  <a:srgbClr val="FF0000"/>
                </a:solidFill>
              </a:rPr>
              <a:t>Mode-based  vs. Modeless Interface</a:t>
            </a:r>
            <a:endParaRPr/>
          </a:p>
        </p:txBody>
      </p:sp>
    </p:spTree>
  </p:cSld>
  <p:clrMapOvr>
    <a:masterClrMapping/>
  </p:clrMapOvr>
</p:sld>
</file>

<file path=ppt/slides/slide4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1" name="Shape 3731"/>
        <p:cNvGrpSpPr/>
        <p:nvPr/>
      </p:nvGrpSpPr>
      <p:grpSpPr>
        <a:xfrm>
          <a:off x="0" y="0"/>
          <a:ext cx="0" cy="0"/>
          <a:chOff x="0" y="0"/>
          <a:chExt cx="0" cy="0"/>
        </a:xfrm>
      </p:grpSpPr>
      <p:sp>
        <p:nvSpPr>
          <p:cNvPr id="3732" name="Google Shape;3732;p464"/>
          <p:cNvSpPr txBox="1"/>
          <p:nvPr>
            <p:ph type="title"/>
          </p:nvPr>
        </p:nvSpPr>
        <p:spPr>
          <a:xfrm>
            <a:off x="304800" y="762000"/>
            <a:ext cx="8432800" cy="1139825"/>
          </a:xfrm>
          <a:prstGeom prst="rect">
            <a:avLst/>
          </a:prstGeom>
          <a:noFill/>
          <a:ln>
            <a:noFill/>
          </a:ln>
        </p:spPr>
        <p:txBody>
          <a:bodyPr anchorCtr="0" anchor="b" bIns="46800" lIns="18000" spcFirstLastPara="1" rIns="18000" wrap="square" tIns="46800">
            <a:noAutofit/>
          </a:bodyPr>
          <a:lstStyle/>
          <a:p>
            <a:pPr indent="0" lvl="0" marL="0" rtl="0" algn="ctr">
              <a:lnSpc>
                <a:spcPct val="100000"/>
              </a:lnSpc>
              <a:spcBef>
                <a:spcPts val="0"/>
              </a:spcBef>
              <a:spcAft>
                <a:spcPts val="0"/>
              </a:spcAft>
              <a:buSzPts val="1400"/>
              <a:buNone/>
            </a:pPr>
            <a:r>
              <a:rPr b="1" lang="en-US" sz="3600">
                <a:solidFill>
                  <a:srgbClr val="FF0000"/>
                </a:solidFill>
              </a:rPr>
              <a:t>Graphical User Interface (GUI) </a:t>
            </a:r>
            <a:br>
              <a:rPr b="1" lang="en-US" sz="3600">
                <a:solidFill>
                  <a:srgbClr val="FF0000"/>
                </a:solidFill>
              </a:rPr>
            </a:br>
            <a:r>
              <a:rPr b="1" lang="en-US" sz="3600">
                <a:solidFill>
                  <a:srgbClr val="FF0000"/>
                </a:solidFill>
              </a:rPr>
              <a:t>vs.</a:t>
            </a:r>
            <a:br>
              <a:rPr b="1" lang="en-US" sz="3600">
                <a:solidFill>
                  <a:srgbClr val="FF0000"/>
                </a:solidFill>
              </a:rPr>
            </a:br>
            <a:r>
              <a:rPr b="1" lang="en-US" sz="3600">
                <a:solidFill>
                  <a:srgbClr val="FF0000"/>
                </a:solidFill>
              </a:rPr>
              <a:t>Text-based User Interface</a:t>
            </a:r>
            <a:endParaRPr/>
          </a:p>
        </p:txBody>
      </p:sp>
      <p:sp>
        <p:nvSpPr>
          <p:cNvPr id="3733" name="Google Shape;3733;p464"/>
          <p:cNvSpPr txBox="1"/>
          <p:nvPr>
            <p:ph idx="1" type="body"/>
          </p:nvPr>
        </p:nvSpPr>
        <p:spPr>
          <a:xfrm>
            <a:off x="457200" y="2133600"/>
            <a:ext cx="8175625" cy="3609975"/>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2470"/>
              <a:buChar char="⚫"/>
            </a:pPr>
            <a:r>
              <a:rPr lang="en-US"/>
              <a:t>In a GUI: </a:t>
            </a:r>
            <a:endParaRPr/>
          </a:p>
          <a:p>
            <a:pPr indent="-246061" lvl="1" marL="639763" rtl="0" algn="l">
              <a:lnSpc>
                <a:spcPct val="100000"/>
              </a:lnSpc>
              <a:spcBef>
                <a:spcPts val="713"/>
              </a:spcBef>
              <a:spcAft>
                <a:spcPts val="0"/>
              </a:spcAft>
              <a:buSzPts val="2380"/>
              <a:buChar char="⚫"/>
            </a:pPr>
            <a:r>
              <a:rPr lang="en-US" sz="2800"/>
              <a:t>several windows with different information can be simultaneously displayed on user’s screen. </a:t>
            </a:r>
            <a:endParaRPr/>
          </a:p>
          <a:p>
            <a:pPr indent="-246061" lvl="1" marL="639763" rtl="0" algn="l">
              <a:lnSpc>
                <a:spcPct val="100000"/>
              </a:lnSpc>
              <a:spcBef>
                <a:spcPts val="713"/>
              </a:spcBef>
              <a:spcAft>
                <a:spcPts val="0"/>
              </a:spcAft>
              <a:buSzPts val="2380"/>
              <a:buChar char="⚫"/>
            </a:pPr>
            <a:r>
              <a:rPr lang="en-US" sz="2800"/>
              <a:t>This is perhaps the biggest advantage of GUI. </a:t>
            </a:r>
            <a:endParaRPr/>
          </a:p>
          <a:p>
            <a:pPr indent="-246061" lvl="1" marL="639763" rtl="0" algn="l">
              <a:lnSpc>
                <a:spcPct val="100000"/>
              </a:lnSpc>
              <a:spcBef>
                <a:spcPts val="713"/>
              </a:spcBef>
              <a:spcAft>
                <a:spcPts val="0"/>
              </a:spcAft>
              <a:buSzPts val="2380"/>
              <a:buChar char="⚫"/>
            </a:pPr>
            <a:r>
              <a:rPr lang="en-US" sz="2800"/>
              <a:t>user can simultaneously interact with several related items at any time.</a:t>
            </a:r>
            <a:endParaRPr/>
          </a:p>
          <a:p>
            <a:pPr indent="-246061" lvl="1" marL="639763" rtl="0" algn="l">
              <a:lnSpc>
                <a:spcPct val="100000"/>
              </a:lnSpc>
              <a:spcBef>
                <a:spcPts val="713"/>
              </a:spcBef>
              <a:spcAft>
                <a:spcPts val="0"/>
              </a:spcAft>
              <a:buSzPts val="2380"/>
              <a:buChar char="⚫"/>
            </a:pPr>
            <a:r>
              <a:rPr lang="en-US" sz="2800"/>
              <a:t>can even run many unrelated applications.</a:t>
            </a:r>
            <a:endParaRPr/>
          </a:p>
        </p:txBody>
      </p:sp>
    </p:spTree>
  </p:cSld>
  <p:clrMapOvr>
    <a:masterClrMapping/>
  </p:clrMapOvr>
</p:sld>
</file>

<file path=ppt/slides/slide4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8" name="Shape 3738"/>
        <p:cNvGrpSpPr/>
        <p:nvPr/>
      </p:nvGrpSpPr>
      <p:grpSpPr>
        <a:xfrm>
          <a:off x="0" y="0"/>
          <a:ext cx="0" cy="0"/>
          <a:chOff x="0" y="0"/>
          <a:chExt cx="0" cy="0"/>
        </a:xfrm>
      </p:grpSpPr>
      <p:sp>
        <p:nvSpPr>
          <p:cNvPr id="3739" name="Google Shape;3739;p465"/>
          <p:cNvSpPr txBox="1"/>
          <p:nvPr>
            <p:ph idx="1" type="body"/>
          </p:nvPr>
        </p:nvSpPr>
        <p:spPr>
          <a:xfrm>
            <a:off x="457200" y="2035175"/>
            <a:ext cx="8382000" cy="4441825"/>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2660"/>
              <a:buChar char="⚫"/>
            </a:pPr>
            <a:r>
              <a:rPr lang="en-US" sz="2800"/>
              <a:t>Iconic information representation and symbolic information manipulation is possible in a GUI. </a:t>
            </a:r>
            <a:endParaRPr/>
          </a:p>
          <a:p>
            <a:pPr indent="-273050" lvl="0" marL="273050" rtl="0" algn="l">
              <a:lnSpc>
                <a:spcPct val="100000"/>
              </a:lnSpc>
              <a:spcBef>
                <a:spcPts val="788"/>
              </a:spcBef>
              <a:spcAft>
                <a:spcPts val="0"/>
              </a:spcAft>
              <a:buSzPts val="2660"/>
              <a:buChar char="⚫"/>
            </a:pPr>
            <a:r>
              <a:rPr lang="en-US" sz="2800"/>
              <a:t>Symbolic information manipulation:</a:t>
            </a:r>
            <a:endParaRPr/>
          </a:p>
          <a:p>
            <a:pPr indent="-246061" lvl="1" marL="639763" rtl="0" algn="l">
              <a:lnSpc>
                <a:spcPct val="100000"/>
              </a:lnSpc>
              <a:spcBef>
                <a:spcPts val="713"/>
              </a:spcBef>
              <a:spcAft>
                <a:spcPts val="0"/>
              </a:spcAft>
              <a:buSzPts val="2380"/>
              <a:buChar char="⚫"/>
            </a:pPr>
            <a:r>
              <a:rPr lang="en-US" sz="2800"/>
              <a:t>such as pulling an icon representing a file into a trash for deleting </a:t>
            </a:r>
            <a:endParaRPr/>
          </a:p>
          <a:p>
            <a:pPr indent="-246061" lvl="1" marL="639763" rtl="0" algn="l">
              <a:lnSpc>
                <a:spcPct val="100000"/>
              </a:lnSpc>
              <a:spcBef>
                <a:spcPts val="713"/>
              </a:spcBef>
              <a:spcAft>
                <a:spcPts val="0"/>
              </a:spcAft>
              <a:buSzPts val="2380"/>
              <a:buChar char="⚫"/>
            </a:pPr>
            <a:r>
              <a:rPr lang="en-US" sz="2800"/>
              <a:t>It is very easy and user can instantly remember it.</a:t>
            </a:r>
            <a:endParaRPr/>
          </a:p>
        </p:txBody>
      </p:sp>
      <p:sp>
        <p:nvSpPr>
          <p:cNvPr id="3740" name="Google Shape;3740;p465"/>
          <p:cNvSpPr txBox="1"/>
          <p:nvPr>
            <p:ph type="title"/>
          </p:nvPr>
        </p:nvSpPr>
        <p:spPr>
          <a:xfrm>
            <a:off x="457200" y="762000"/>
            <a:ext cx="8432800" cy="1139825"/>
          </a:xfrm>
          <a:prstGeom prst="rect">
            <a:avLst/>
          </a:prstGeom>
          <a:noFill/>
          <a:ln>
            <a:noFill/>
          </a:ln>
        </p:spPr>
        <p:txBody>
          <a:bodyPr anchorCtr="0" anchor="b" bIns="46800" lIns="18000" spcFirstLastPara="1" rIns="18000" wrap="square" tIns="46800">
            <a:noAutofit/>
          </a:bodyPr>
          <a:lstStyle/>
          <a:p>
            <a:pPr indent="0" lvl="0" marL="0" rtl="0" algn="ctr">
              <a:lnSpc>
                <a:spcPct val="100000"/>
              </a:lnSpc>
              <a:spcBef>
                <a:spcPts val="0"/>
              </a:spcBef>
              <a:spcAft>
                <a:spcPts val="0"/>
              </a:spcAft>
              <a:buSzPts val="1400"/>
              <a:buNone/>
            </a:pPr>
            <a:r>
              <a:rPr b="1" lang="en-US" sz="3600">
                <a:solidFill>
                  <a:srgbClr val="FF0000"/>
                </a:solidFill>
              </a:rPr>
              <a:t>Graphical User Interface (GUI) </a:t>
            </a:r>
            <a:br>
              <a:rPr b="1" lang="en-US" sz="3600">
                <a:solidFill>
                  <a:srgbClr val="FF0000"/>
                </a:solidFill>
              </a:rPr>
            </a:br>
            <a:r>
              <a:rPr b="1" lang="en-US" sz="3600">
                <a:solidFill>
                  <a:srgbClr val="FF0000"/>
                </a:solidFill>
              </a:rPr>
              <a:t>vs.</a:t>
            </a:r>
            <a:br>
              <a:rPr b="1" lang="en-US" sz="3600">
                <a:solidFill>
                  <a:srgbClr val="FF0000"/>
                </a:solidFill>
              </a:rPr>
            </a:br>
            <a:r>
              <a:rPr b="1" lang="en-US" sz="3600">
                <a:solidFill>
                  <a:srgbClr val="FF0000"/>
                </a:solidFill>
              </a:rPr>
              <a:t>Text-based User Interface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70"/>
          <p:cNvSpPr txBox="1"/>
          <p:nvPr>
            <p:ph type="title"/>
          </p:nvPr>
        </p:nvSpPr>
        <p:spPr>
          <a:xfrm>
            <a:off x="457200" y="704850"/>
            <a:ext cx="8229600" cy="1143000"/>
          </a:xfrm>
          <a:prstGeom prst="rect">
            <a:avLst/>
          </a:prstGeom>
          <a:noFill/>
          <a:ln>
            <a:noFill/>
          </a:ln>
        </p:spPr>
        <p:txBody>
          <a:bodyPr anchorCtr="0" anchor="b" bIns="0" lIns="0" spcFirstLastPara="1" rIns="0" wrap="square" tIns="45700">
            <a:normAutofit fontScale="90000"/>
          </a:bodyPr>
          <a:lstStyle/>
          <a:p>
            <a:pPr indent="0" lvl="0" marL="0" rtl="0" algn="l">
              <a:lnSpc>
                <a:spcPct val="100000"/>
              </a:lnSpc>
              <a:spcBef>
                <a:spcPts val="0"/>
              </a:spcBef>
              <a:spcAft>
                <a:spcPts val="0"/>
              </a:spcAft>
              <a:buSzPct val="31111"/>
              <a:buNone/>
            </a:pPr>
            <a:r>
              <a:rPr lang="en-US"/>
              <a:t>A prototype of the actual product is preferred in situations such as:</a:t>
            </a:r>
            <a:endParaRPr/>
          </a:p>
        </p:txBody>
      </p:sp>
      <p:sp>
        <p:nvSpPr>
          <p:cNvPr id="558" name="Google Shape;558;p70"/>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b="1" lang="en-US"/>
              <a:t>Example 2: Technical issues are not clear </a:t>
            </a:r>
            <a:endParaRPr/>
          </a:p>
          <a:p>
            <a:pPr indent="-273050" lvl="0" marL="273050" rtl="0" algn="l">
              <a:lnSpc>
                <a:spcPct val="100000"/>
              </a:lnSpc>
              <a:spcBef>
                <a:spcPts val="520"/>
              </a:spcBef>
              <a:spcAft>
                <a:spcPts val="0"/>
              </a:spcAft>
              <a:buSzPts val="2470"/>
              <a:buChar char="⚫"/>
            </a:pPr>
            <a:r>
              <a:rPr lang="en-US"/>
              <a:t>Suppose a project involves writing a compiler and the development team has never written a compiler. </a:t>
            </a:r>
            <a:endParaRPr/>
          </a:p>
          <a:p>
            <a:pPr indent="-273050" lvl="0" marL="273050" rtl="0" algn="l">
              <a:lnSpc>
                <a:spcPct val="100000"/>
              </a:lnSpc>
              <a:spcBef>
                <a:spcPts val="520"/>
              </a:spcBef>
              <a:spcAft>
                <a:spcPts val="0"/>
              </a:spcAft>
              <a:buSzPts val="2470"/>
              <a:buChar char="⚫"/>
            </a:pPr>
            <a:r>
              <a:rPr lang="en-US"/>
              <a:t>In such a case, the team can consider a simple language, try to build a compiler in order to check the issues that arise in the process and resolve them. After successfully building a small compiler (prototype), they would extend it to one that supports a complete language. </a:t>
            </a:r>
            <a:endParaRPr/>
          </a:p>
          <a:p>
            <a:pPr indent="-116204" lvl="0" marL="273050" rtl="0" algn="l">
              <a:lnSpc>
                <a:spcPct val="100000"/>
              </a:lnSpc>
              <a:spcBef>
                <a:spcPts val="520"/>
              </a:spcBef>
              <a:spcAft>
                <a:spcPts val="0"/>
              </a:spcAft>
              <a:buSzPts val="2470"/>
              <a:buNone/>
            </a:pPr>
            <a:r>
              <a:t/>
            </a:r>
            <a:endParaRPr/>
          </a:p>
        </p:txBody>
      </p:sp>
      <p:pic>
        <p:nvPicPr>
          <p:cNvPr descr="dadar sign..JPG" id="559" name="Google Shape;559;p70"/>
          <p:cNvPicPr preferRelativeResize="0"/>
          <p:nvPr/>
        </p:nvPicPr>
        <p:blipFill rotWithShape="1">
          <a:blip r:embed="rId3">
            <a:alphaModFix/>
          </a:blip>
          <a:srcRect b="0" l="0" r="0" t="0"/>
          <a:stretch/>
        </p:blipFill>
        <p:spPr>
          <a:xfrm>
            <a:off x="7947025" y="6096000"/>
            <a:ext cx="1196975" cy="762000"/>
          </a:xfrm>
          <a:prstGeom prst="rect">
            <a:avLst/>
          </a:prstGeom>
          <a:noFill/>
          <a:ln>
            <a:noFill/>
          </a:ln>
        </p:spPr>
      </p:pic>
    </p:spTree>
  </p:cSld>
  <p:clrMapOvr>
    <a:masterClrMapping/>
  </p:clrMapOvr>
</p:sld>
</file>

<file path=ppt/slides/slide4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5" name="Shape 3745"/>
        <p:cNvGrpSpPr/>
        <p:nvPr/>
      </p:nvGrpSpPr>
      <p:grpSpPr>
        <a:xfrm>
          <a:off x="0" y="0"/>
          <a:ext cx="0" cy="0"/>
          <a:chOff x="0" y="0"/>
          <a:chExt cx="0" cy="0"/>
        </a:xfrm>
      </p:grpSpPr>
      <p:sp>
        <p:nvSpPr>
          <p:cNvPr id="3746" name="Google Shape;3746;p466"/>
          <p:cNvSpPr txBox="1"/>
          <p:nvPr>
            <p:ph idx="1" type="body"/>
          </p:nvPr>
        </p:nvSpPr>
        <p:spPr>
          <a:xfrm>
            <a:off x="457200" y="1874838"/>
            <a:ext cx="8305800" cy="4525962"/>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2470"/>
              <a:buChar char="⚫"/>
            </a:pPr>
            <a:r>
              <a:rPr lang="en-US"/>
              <a:t>A GUI can support command selection: </a:t>
            </a:r>
            <a:endParaRPr/>
          </a:p>
          <a:p>
            <a:pPr indent="-246062" lvl="1" marL="639763" rtl="0" algn="l">
              <a:lnSpc>
                <a:spcPct val="100000"/>
              </a:lnSpc>
              <a:spcBef>
                <a:spcPts val="713"/>
              </a:spcBef>
              <a:spcAft>
                <a:spcPts val="0"/>
              </a:spcAft>
              <a:buSzPts val="2040"/>
              <a:buChar char="⚫"/>
            </a:pPr>
            <a:r>
              <a:rPr lang="en-US"/>
              <a:t>using an attractive and user-friendly menu selection system.</a:t>
            </a:r>
            <a:endParaRPr/>
          </a:p>
          <a:p>
            <a:pPr indent="-273050" lvl="0" marL="273050" rtl="0" algn="l">
              <a:lnSpc>
                <a:spcPct val="100000"/>
              </a:lnSpc>
              <a:spcBef>
                <a:spcPts val="988"/>
              </a:spcBef>
              <a:spcAft>
                <a:spcPts val="0"/>
              </a:spcAft>
              <a:buSzPts val="2470"/>
              <a:buChar char="⚫"/>
            </a:pPr>
            <a:r>
              <a:rPr lang="en-US"/>
              <a:t>In a GUI, a pointing device can be used: </a:t>
            </a:r>
            <a:endParaRPr/>
          </a:p>
          <a:p>
            <a:pPr indent="-246062" lvl="1" marL="639763" rtl="0" algn="l">
              <a:lnSpc>
                <a:spcPct val="100000"/>
              </a:lnSpc>
              <a:spcBef>
                <a:spcPts val="713"/>
              </a:spcBef>
              <a:spcAft>
                <a:spcPts val="0"/>
              </a:spcAft>
              <a:buSzPts val="2040"/>
              <a:buChar char="⚫"/>
            </a:pPr>
            <a:r>
              <a:rPr lang="en-US"/>
              <a:t>a mouse or a light pen to issue</a:t>
            </a:r>
            <a:r>
              <a:rPr lang="en-US" sz="2400"/>
              <a:t> </a:t>
            </a:r>
            <a:r>
              <a:rPr lang="en-US"/>
              <a:t>commands.</a:t>
            </a:r>
            <a:r>
              <a:rPr lang="en-US" sz="2400"/>
              <a:t> </a:t>
            </a:r>
            <a:endParaRPr/>
          </a:p>
          <a:p>
            <a:pPr indent="-246062" lvl="1" marL="639763" rtl="0" algn="l">
              <a:lnSpc>
                <a:spcPct val="100000"/>
              </a:lnSpc>
              <a:spcBef>
                <a:spcPts val="713"/>
              </a:spcBef>
              <a:spcAft>
                <a:spcPts val="0"/>
              </a:spcAft>
              <a:buSzPts val="2040"/>
              <a:buChar char="⚫"/>
            </a:pPr>
            <a:r>
              <a:rPr lang="en-US"/>
              <a:t>The use of a pointing device makes command issue procedure simpler.</a:t>
            </a:r>
            <a:endParaRPr/>
          </a:p>
        </p:txBody>
      </p:sp>
      <p:sp>
        <p:nvSpPr>
          <p:cNvPr id="3747" name="Google Shape;3747;p466"/>
          <p:cNvSpPr txBox="1"/>
          <p:nvPr>
            <p:ph type="title"/>
          </p:nvPr>
        </p:nvSpPr>
        <p:spPr>
          <a:xfrm>
            <a:off x="406400" y="384175"/>
            <a:ext cx="8432800" cy="1139825"/>
          </a:xfrm>
          <a:prstGeom prst="rect">
            <a:avLst/>
          </a:prstGeom>
          <a:noFill/>
          <a:ln>
            <a:noFill/>
          </a:ln>
        </p:spPr>
        <p:txBody>
          <a:bodyPr anchorCtr="0" anchor="b" bIns="46800" lIns="18000" spcFirstLastPara="1" rIns="18000" wrap="square" tIns="46800">
            <a:noAutofit/>
          </a:bodyPr>
          <a:lstStyle/>
          <a:p>
            <a:pPr indent="0" lvl="0" marL="0" rtl="0" algn="ctr">
              <a:lnSpc>
                <a:spcPct val="100000"/>
              </a:lnSpc>
              <a:spcBef>
                <a:spcPts val="0"/>
              </a:spcBef>
              <a:spcAft>
                <a:spcPts val="0"/>
              </a:spcAft>
              <a:buSzPts val="1400"/>
              <a:buNone/>
            </a:pPr>
            <a:r>
              <a:rPr b="1" lang="en-US" sz="3600">
                <a:solidFill>
                  <a:srgbClr val="FF0000"/>
                </a:solidFill>
              </a:rPr>
              <a:t>Graphical User Interface (GUI) </a:t>
            </a:r>
            <a:br>
              <a:rPr b="1" lang="en-US" sz="3600">
                <a:solidFill>
                  <a:srgbClr val="FF0000"/>
                </a:solidFill>
              </a:rPr>
            </a:br>
            <a:r>
              <a:rPr b="1" lang="en-US" sz="3600">
                <a:solidFill>
                  <a:srgbClr val="FF0000"/>
                </a:solidFill>
              </a:rPr>
              <a:t>vs.</a:t>
            </a:r>
            <a:br>
              <a:rPr b="1" lang="en-US" sz="3600">
                <a:solidFill>
                  <a:srgbClr val="FF0000"/>
                </a:solidFill>
              </a:rPr>
            </a:br>
            <a:r>
              <a:rPr b="1" lang="en-US" sz="3600">
                <a:solidFill>
                  <a:srgbClr val="FF0000"/>
                </a:solidFill>
              </a:rPr>
              <a:t>Text-based User Interface</a:t>
            </a:r>
            <a:endParaRPr/>
          </a:p>
        </p:txBody>
      </p:sp>
    </p:spTree>
  </p:cSld>
  <p:clrMapOvr>
    <a:masterClrMapping/>
  </p:clrMapOvr>
</p:sld>
</file>

<file path=ppt/slides/slide4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2" name="Shape 3752"/>
        <p:cNvGrpSpPr/>
        <p:nvPr/>
      </p:nvGrpSpPr>
      <p:grpSpPr>
        <a:xfrm>
          <a:off x="0" y="0"/>
          <a:ext cx="0" cy="0"/>
          <a:chOff x="0" y="0"/>
          <a:chExt cx="0" cy="0"/>
        </a:xfrm>
      </p:grpSpPr>
      <p:sp>
        <p:nvSpPr>
          <p:cNvPr id="3753" name="Google Shape;3753;p467"/>
          <p:cNvSpPr txBox="1"/>
          <p:nvPr>
            <p:ph idx="1" type="body"/>
          </p:nvPr>
        </p:nvSpPr>
        <p:spPr>
          <a:xfrm>
            <a:off x="457200" y="1885950"/>
            <a:ext cx="8175625" cy="4479925"/>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2470"/>
              <a:buChar char="⚫"/>
            </a:pPr>
            <a:r>
              <a:rPr lang="en-US"/>
              <a:t>A GUI requires:</a:t>
            </a:r>
            <a:endParaRPr/>
          </a:p>
          <a:p>
            <a:pPr indent="-246062" lvl="1" marL="639763" rtl="0" algn="l">
              <a:lnSpc>
                <a:spcPct val="100000"/>
              </a:lnSpc>
              <a:spcBef>
                <a:spcPts val="713"/>
              </a:spcBef>
              <a:spcAft>
                <a:spcPts val="0"/>
              </a:spcAft>
              <a:buSzPts val="2040"/>
              <a:buChar char="⚫"/>
            </a:pPr>
            <a:r>
              <a:rPr lang="en-US"/>
              <a:t>special terminals with graphics capabilities </a:t>
            </a:r>
            <a:endParaRPr/>
          </a:p>
          <a:p>
            <a:pPr indent="-246062" lvl="1" marL="639763" rtl="0" algn="l">
              <a:lnSpc>
                <a:spcPct val="100000"/>
              </a:lnSpc>
              <a:spcBef>
                <a:spcPts val="713"/>
              </a:spcBef>
              <a:spcAft>
                <a:spcPts val="0"/>
              </a:spcAft>
              <a:buSzPts val="2040"/>
              <a:buChar char="⚫"/>
            </a:pPr>
            <a:r>
              <a:rPr lang="en-US"/>
              <a:t>requires special input devices such a mouse. </a:t>
            </a:r>
            <a:endParaRPr/>
          </a:p>
          <a:p>
            <a:pPr indent="-273050" lvl="0" marL="273050" rtl="0" algn="l">
              <a:lnSpc>
                <a:spcPct val="100000"/>
              </a:lnSpc>
              <a:spcBef>
                <a:spcPts val="988"/>
              </a:spcBef>
              <a:spcAft>
                <a:spcPts val="0"/>
              </a:spcAft>
              <a:buSzPts val="2470"/>
              <a:buChar char="⚫"/>
            </a:pPr>
            <a:r>
              <a:rPr lang="en-US"/>
              <a:t>In contrast, a text-based interface: </a:t>
            </a:r>
            <a:endParaRPr/>
          </a:p>
          <a:p>
            <a:pPr indent="-246061" lvl="1" marL="639763" rtl="0" algn="l">
              <a:lnSpc>
                <a:spcPct val="100000"/>
              </a:lnSpc>
              <a:spcBef>
                <a:spcPts val="713"/>
              </a:spcBef>
              <a:spcAft>
                <a:spcPts val="0"/>
              </a:spcAft>
              <a:buSzPts val="2040"/>
              <a:buFont typeface="Noto Sans Symbols"/>
              <a:buNone/>
            </a:pPr>
            <a:r>
              <a:rPr lang="en-US"/>
              <a:t>can run even on cheap alphanumeric terminals.</a:t>
            </a:r>
            <a:endParaRPr/>
          </a:p>
          <a:p>
            <a:pPr indent="-116522" lvl="1" marL="639763" rtl="0" algn="l">
              <a:lnSpc>
                <a:spcPct val="100000"/>
              </a:lnSpc>
              <a:spcBef>
                <a:spcPts val="713"/>
              </a:spcBef>
              <a:spcAft>
                <a:spcPts val="0"/>
              </a:spcAft>
              <a:buSzPts val="2040"/>
              <a:buFont typeface="Noto Sans Symbols"/>
              <a:buNone/>
            </a:pPr>
            <a:r>
              <a:t/>
            </a:r>
            <a:endParaRPr/>
          </a:p>
          <a:p>
            <a:pPr indent="-246062" lvl="1" marL="639763" rtl="0" algn="l">
              <a:lnSpc>
                <a:spcPct val="100000"/>
              </a:lnSpc>
              <a:spcBef>
                <a:spcPts val="713"/>
              </a:spcBef>
              <a:spcAft>
                <a:spcPts val="0"/>
              </a:spcAft>
              <a:buSzPts val="2040"/>
              <a:buFont typeface="Noto Sans Symbols"/>
              <a:buChar char="❖"/>
            </a:pPr>
            <a:r>
              <a:rPr lang="en-US"/>
              <a:t>Graphics terminals are usually much more expensive than alphanumeric terminals. </a:t>
            </a:r>
            <a:endParaRPr/>
          </a:p>
        </p:txBody>
      </p:sp>
      <p:sp>
        <p:nvSpPr>
          <p:cNvPr id="3754" name="Google Shape;3754;p467"/>
          <p:cNvSpPr txBox="1"/>
          <p:nvPr>
            <p:ph type="title"/>
          </p:nvPr>
        </p:nvSpPr>
        <p:spPr>
          <a:xfrm>
            <a:off x="406400" y="384175"/>
            <a:ext cx="8432800" cy="1139825"/>
          </a:xfrm>
          <a:prstGeom prst="rect">
            <a:avLst/>
          </a:prstGeom>
          <a:noFill/>
          <a:ln>
            <a:noFill/>
          </a:ln>
        </p:spPr>
        <p:txBody>
          <a:bodyPr anchorCtr="0" anchor="b" bIns="46800" lIns="18000" spcFirstLastPara="1" rIns="18000" wrap="square" tIns="46800">
            <a:noAutofit/>
          </a:bodyPr>
          <a:lstStyle/>
          <a:p>
            <a:pPr indent="0" lvl="0" marL="0" rtl="0" algn="ctr">
              <a:lnSpc>
                <a:spcPct val="100000"/>
              </a:lnSpc>
              <a:spcBef>
                <a:spcPts val="0"/>
              </a:spcBef>
              <a:spcAft>
                <a:spcPts val="0"/>
              </a:spcAft>
              <a:buSzPts val="1400"/>
              <a:buNone/>
            </a:pPr>
            <a:r>
              <a:rPr b="1" lang="en-US" sz="3600">
                <a:solidFill>
                  <a:srgbClr val="FFFF00"/>
                </a:solidFill>
              </a:rPr>
              <a:t>Graphical User Interface (GUI) </a:t>
            </a:r>
            <a:br>
              <a:rPr b="1" lang="en-US" sz="3600">
                <a:solidFill>
                  <a:srgbClr val="FFFF00"/>
                </a:solidFill>
              </a:rPr>
            </a:br>
            <a:r>
              <a:rPr b="1" lang="en-US" sz="3600">
                <a:solidFill>
                  <a:srgbClr val="FFFF00"/>
                </a:solidFill>
              </a:rPr>
              <a:t>vs.</a:t>
            </a:r>
            <a:br>
              <a:rPr b="1" lang="en-US" sz="3600">
                <a:solidFill>
                  <a:srgbClr val="FFFF00"/>
                </a:solidFill>
              </a:rPr>
            </a:br>
            <a:r>
              <a:rPr b="1" lang="en-US" sz="3600">
                <a:solidFill>
                  <a:srgbClr val="FFFF00"/>
                </a:solidFill>
              </a:rPr>
              <a:t>Text-based User Interface</a:t>
            </a:r>
            <a:endParaRPr/>
          </a:p>
        </p:txBody>
      </p:sp>
    </p:spTree>
  </p:cSld>
  <p:clrMapOvr>
    <a:masterClrMapping/>
  </p:clrMapOvr>
</p:sld>
</file>

<file path=ppt/slides/slide4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9" name="Shape 3759"/>
        <p:cNvGrpSpPr/>
        <p:nvPr/>
      </p:nvGrpSpPr>
      <p:grpSpPr>
        <a:xfrm>
          <a:off x="0" y="0"/>
          <a:ext cx="0" cy="0"/>
          <a:chOff x="0" y="0"/>
          <a:chExt cx="0" cy="0"/>
        </a:xfrm>
      </p:grpSpPr>
      <p:sp>
        <p:nvSpPr>
          <p:cNvPr id="3760" name="Google Shape;3760;p468"/>
          <p:cNvSpPr txBox="1"/>
          <p:nvPr>
            <p:ph type="title"/>
          </p:nvPr>
        </p:nvSpPr>
        <p:spPr>
          <a:xfrm>
            <a:off x="406400" y="182563"/>
            <a:ext cx="7769225" cy="1139825"/>
          </a:xfrm>
          <a:prstGeom prst="rect">
            <a:avLst/>
          </a:prstGeom>
          <a:noFill/>
          <a:ln>
            <a:noFill/>
          </a:ln>
        </p:spPr>
        <p:txBody>
          <a:bodyPr anchorCtr="0" anchor="b" bIns="46800" lIns="18000" spcFirstLastPara="1" rIns="18000" wrap="square" tIns="46800">
            <a:noAutofit/>
          </a:bodyPr>
          <a:lstStyle/>
          <a:p>
            <a:pPr indent="0" lvl="0" marL="0" rtl="0" algn="ctr">
              <a:lnSpc>
                <a:spcPct val="100000"/>
              </a:lnSpc>
              <a:spcBef>
                <a:spcPts val="0"/>
              </a:spcBef>
              <a:spcAft>
                <a:spcPts val="0"/>
              </a:spcAft>
              <a:buSzPts val="1400"/>
              <a:buNone/>
            </a:pPr>
            <a:r>
              <a:rPr lang="en-US">
                <a:solidFill>
                  <a:srgbClr val="FFFF00"/>
                </a:solidFill>
              </a:rPr>
              <a:t>Types of User Interfaces</a:t>
            </a:r>
            <a:endParaRPr/>
          </a:p>
        </p:txBody>
      </p:sp>
      <p:sp>
        <p:nvSpPr>
          <p:cNvPr id="3761" name="Google Shape;3761;p468"/>
          <p:cNvSpPr txBox="1"/>
          <p:nvPr>
            <p:ph idx="1" type="body"/>
          </p:nvPr>
        </p:nvSpPr>
        <p:spPr>
          <a:xfrm>
            <a:off x="457200" y="1600200"/>
            <a:ext cx="8229600" cy="4525963"/>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3800"/>
              <a:buChar char="⚫"/>
            </a:pPr>
            <a:r>
              <a:rPr lang="en-US" sz="4000"/>
              <a:t>User interfaces can be classified into three categories:</a:t>
            </a:r>
            <a:endParaRPr/>
          </a:p>
          <a:p>
            <a:pPr indent="-246061" lvl="1" marL="639763" rtl="0" algn="l">
              <a:lnSpc>
                <a:spcPct val="100000"/>
              </a:lnSpc>
              <a:spcBef>
                <a:spcPts val="788"/>
              </a:spcBef>
              <a:spcAft>
                <a:spcPts val="0"/>
              </a:spcAft>
              <a:buSzPts val="3060"/>
              <a:buChar char="⚫"/>
            </a:pPr>
            <a:r>
              <a:rPr lang="en-US" sz="3600">
                <a:solidFill>
                  <a:srgbClr val="00B0F0"/>
                </a:solidFill>
              </a:rPr>
              <a:t>Command language-based interface</a:t>
            </a:r>
            <a:endParaRPr/>
          </a:p>
          <a:p>
            <a:pPr indent="-246061" lvl="1" marL="639763" rtl="0" algn="l">
              <a:lnSpc>
                <a:spcPct val="100000"/>
              </a:lnSpc>
              <a:spcBef>
                <a:spcPts val="788"/>
              </a:spcBef>
              <a:spcAft>
                <a:spcPts val="0"/>
              </a:spcAft>
              <a:buSzPts val="3060"/>
              <a:buChar char="⚫"/>
            </a:pPr>
            <a:r>
              <a:rPr lang="en-US" sz="3600">
                <a:solidFill>
                  <a:srgbClr val="00B0F0"/>
                </a:solidFill>
              </a:rPr>
              <a:t>Menu-based interface</a:t>
            </a:r>
            <a:endParaRPr/>
          </a:p>
          <a:p>
            <a:pPr indent="-246061" lvl="1" marL="639763" rtl="0" algn="l">
              <a:lnSpc>
                <a:spcPct val="100000"/>
              </a:lnSpc>
              <a:spcBef>
                <a:spcPts val="788"/>
              </a:spcBef>
              <a:spcAft>
                <a:spcPts val="0"/>
              </a:spcAft>
              <a:buSzPts val="3060"/>
              <a:buChar char="⚫"/>
            </a:pPr>
            <a:r>
              <a:rPr lang="en-US" sz="3600">
                <a:solidFill>
                  <a:srgbClr val="00B0F0"/>
                </a:solidFill>
              </a:rPr>
              <a:t>Direct manipulation interface</a:t>
            </a:r>
            <a:endParaRPr/>
          </a:p>
        </p:txBody>
      </p:sp>
    </p:spTree>
  </p:cSld>
  <p:clrMapOvr>
    <a:masterClrMapping/>
  </p:clrMapOvr>
</p:sld>
</file>

<file path=ppt/slides/slide4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6" name="Shape 3766"/>
        <p:cNvGrpSpPr/>
        <p:nvPr/>
      </p:nvGrpSpPr>
      <p:grpSpPr>
        <a:xfrm>
          <a:off x="0" y="0"/>
          <a:ext cx="0" cy="0"/>
          <a:chOff x="0" y="0"/>
          <a:chExt cx="0" cy="0"/>
        </a:xfrm>
      </p:grpSpPr>
      <p:sp>
        <p:nvSpPr>
          <p:cNvPr id="3767" name="Google Shape;3767;p469"/>
          <p:cNvSpPr txBox="1"/>
          <p:nvPr>
            <p:ph type="title"/>
          </p:nvPr>
        </p:nvSpPr>
        <p:spPr>
          <a:xfrm>
            <a:off x="406400" y="182563"/>
            <a:ext cx="7769225" cy="1139825"/>
          </a:xfrm>
          <a:prstGeom prst="rect">
            <a:avLst/>
          </a:prstGeom>
          <a:noFill/>
          <a:ln>
            <a:noFill/>
          </a:ln>
        </p:spPr>
        <p:txBody>
          <a:bodyPr anchorCtr="0" anchor="b" bIns="46800" lIns="18000" spcFirstLastPara="1" rIns="18000" wrap="square" tIns="46800">
            <a:noAutofit/>
          </a:bodyPr>
          <a:lstStyle/>
          <a:p>
            <a:pPr indent="0" lvl="0" marL="0" rtl="0" algn="ctr">
              <a:lnSpc>
                <a:spcPct val="100000"/>
              </a:lnSpc>
              <a:spcBef>
                <a:spcPts val="0"/>
              </a:spcBef>
              <a:spcAft>
                <a:spcPts val="0"/>
              </a:spcAft>
              <a:buSzPts val="1400"/>
              <a:buNone/>
            </a:pPr>
            <a:r>
              <a:rPr lang="en-US">
                <a:solidFill>
                  <a:srgbClr val="FF0000"/>
                </a:solidFill>
              </a:rPr>
              <a:t>Types of User Interfaces</a:t>
            </a:r>
            <a:endParaRPr/>
          </a:p>
        </p:txBody>
      </p:sp>
      <p:sp>
        <p:nvSpPr>
          <p:cNvPr id="3768" name="Google Shape;3768;p469"/>
          <p:cNvSpPr txBox="1"/>
          <p:nvPr>
            <p:ph idx="1" type="body"/>
          </p:nvPr>
        </p:nvSpPr>
        <p:spPr>
          <a:xfrm>
            <a:off x="228600" y="1600200"/>
            <a:ext cx="8686800" cy="4525963"/>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3800"/>
              <a:buChar char="⚫"/>
            </a:pPr>
            <a:r>
              <a:rPr lang="en-US" sz="4000"/>
              <a:t>Each category of interface has its advantages and disadvantages:</a:t>
            </a:r>
            <a:endParaRPr/>
          </a:p>
          <a:p>
            <a:pPr indent="-246063" lvl="1" marL="639763" rtl="0" algn="l">
              <a:lnSpc>
                <a:spcPct val="100000"/>
              </a:lnSpc>
              <a:spcBef>
                <a:spcPts val="875"/>
              </a:spcBef>
              <a:spcAft>
                <a:spcPts val="0"/>
              </a:spcAft>
              <a:buSzPts val="2720"/>
              <a:buChar char="⚫"/>
            </a:pPr>
            <a:r>
              <a:rPr lang="en-US" sz="3200">
                <a:solidFill>
                  <a:srgbClr val="0066FF"/>
                </a:solidFill>
              </a:rPr>
              <a:t>Modern applications use a combination of all the three types of interfaces</a:t>
            </a:r>
            <a:r>
              <a:rPr lang="en-US" sz="3200">
                <a:solidFill>
                  <a:srgbClr val="00B0F0"/>
                </a:solidFill>
              </a:rPr>
              <a:t>.</a:t>
            </a:r>
            <a:r>
              <a:rPr lang="en-US" sz="3200">
                <a:solidFill>
                  <a:srgbClr val="FFFF00"/>
                </a:solidFill>
              </a:rPr>
              <a:t>  </a:t>
            </a:r>
            <a:endParaRPr/>
          </a:p>
        </p:txBody>
      </p:sp>
    </p:spTree>
  </p:cSld>
  <p:clrMapOvr>
    <a:masterClrMapping/>
  </p:clrMapOvr>
</p:sld>
</file>

<file path=ppt/slides/slide4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3" name="Shape 3773"/>
        <p:cNvGrpSpPr/>
        <p:nvPr/>
      </p:nvGrpSpPr>
      <p:grpSpPr>
        <a:xfrm>
          <a:off x="0" y="0"/>
          <a:ext cx="0" cy="0"/>
          <a:chOff x="0" y="0"/>
          <a:chExt cx="0" cy="0"/>
        </a:xfrm>
      </p:grpSpPr>
      <p:sp>
        <p:nvSpPr>
          <p:cNvPr id="3774" name="Google Shape;3774;p470"/>
          <p:cNvSpPr txBox="1"/>
          <p:nvPr>
            <p:ph type="title"/>
          </p:nvPr>
        </p:nvSpPr>
        <p:spPr>
          <a:xfrm>
            <a:off x="406400" y="182563"/>
            <a:ext cx="7769225" cy="1139825"/>
          </a:xfrm>
          <a:prstGeom prst="rect">
            <a:avLst/>
          </a:prstGeom>
          <a:noFill/>
          <a:ln>
            <a:noFill/>
          </a:ln>
        </p:spPr>
        <p:txBody>
          <a:bodyPr anchorCtr="0" anchor="b" bIns="46800" lIns="18000" spcFirstLastPara="1" rIns="18000" wrap="square" tIns="46800">
            <a:noAutofit/>
          </a:bodyPr>
          <a:lstStyle/>
          <a:p>
            <a:pPr indent="0" lvl="0" marL="0" rtl="0" algn="ctr">
              <a:lnSpc>
                <a:spcPct val="100000"/>
              </a:lnSpc>
              <a:spcBef>
                <a:spcPts val="0"/>
              </a:spcBef>
              <a:spcAft>
                <a:spcPts val="0"/>
              </a:spcAft>
              <a:buSzPts val="1400"/>
              <a:buNone/>
            </a:pPr>
            <a:r>
              <a:rPr lang="en-US" sz="4400">
                <a:solidFill>
                  <a:srgbClr val="FF0000"/>
                </a:solidFill>
              </a:rPr>
              <a:t>Choice of Interface</a:t>
            </a:r>
            <a:endParaRPr/>
          </a:p>
        </p:txBody>
      </p:sp>
      <p:sp>
        <p:nvSpPr>
          <p:cNvPr id="3775" name="Google Shape;3775;p470"/>
          <p:cNvSpPr txBox="1"/>
          <p:nvPr>
            <p:ph idx="1" type="body"/>
          </p:nvPr>
        </p:nvSpPr>
        <p:spPr>
          <a:xfrm>
            <a:off x="457200" y="1600200"/>
            <a:ext cx="8305800" cy="4525963"/>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2470"/>
              <a:buChar char="⚫"/>
            </a:pPr>
            <a:r>
              <a:rPr lang="en-US"/>
              <a:t>Which parts of the interface should be implemented using what type of interface?</a:t>
            </a:r>
            <a:endParaRPr/>
          </a:p>
          <a:p>
            <a:pPr indent="-246062" lvl="1" marL="639763" rtl="0" algn="l">
              <a:lnSpc>
                <a:spcPct val="100000"/>
              </a:lnSpc>
              <a:spcBef>
                <a:spcPts val="713"/>
              </a:spcBef>
              <a:spcAft>
                <a:spcPts val="0"/>
              </a:spcAft>
              <a:buSzPts val="2040"/>
              <a:buChar char="⚫"/>
            </a:pPr>
            <a:r>
              <a:rPr lang="en-US"/>
              <a:t>No simple guidelines available </a:t>
            </a:r>
            <a:endParaRPr/>
          </a:p>
          <a:p>
            <a:pPr indent="-246062" lvl="1" marL="639763" rtl="0" algn="l">
              <a:lnSpc>
                <a:spcPct val="100000"/>
              </a:lnSpc>
              <a:spcBef>
                <a:spcPts val="713"/>
              </a:spcBef>
              <a:spcAft>
                <a:spcPts val="0"/>
              </a:spcAft>
              <a:buSzPts val="2040"/>
              <a:buChar char="⚫"/>
            </a:pPr>
            <a:r>
              <a:rPr lang="en-US"/>
              <a:t>to a large extent it depends on the experience of the designer.</a:t>
            </a:r>
            <a:endParaRPr/>
          </a:p>
          <a:p>
            <a:pPr indent="-246062" lvl="1" marL="639763" rtl="0" algn="l">
              <a:lnSpc>
                <a:spcPct val="100000"/>
              </a:lnSpc>
              <a:spcBef>
                <a:spcPts val="713"/>
              </a:spcBef>
              <a:spcAft>
                <a:spcPts val="0"/>
              </a:spcAft>
              <a:buSzPts val="2040"/>
              <a:buChar char="⚫"/>
            </a:pPr>
            <a:r>
              <a:rPr lang="en-US"/>
              <a:t>a study of  characteristics of the different interfaces would give us some idea.</a:t>
            </a:r>
            <a:endParaRPr/>
          </a:p>
        </p:txBody>
      </p:sp>
    </p:spTree>
  </p:cSld>
  <p:clrMapOvr>
    <a:masterClrMapping/>
  </p:clrMapOvr>
</p:sld>
</file>

<file path=ppt/slides/slide4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0" name="Shape 3780"/>
        <p:cNvGrpSpPr/>
        <p:nvPr/>
      </p:nvGrpSpPr>
      <p:grpSpPr>
        <a:xfrm>
          <a:off x="0" y="0"/>
          <a:ext cx="0" cy="0"/>
          <a:chOff x="0" y="0"/>
          <a:chExt cx="0" cy="0"/>
        </a:xfrm>
      </p:grpSpPr>
      <p:sp>
        <p:nvSpPr>
          <p:cNvPr id="3781" name="Google Shape;3781;p471"/>
          <p:cNvSpPr txBox="1"/>
          <p:nvPr>
            <p:ph type="title"/>
          </p:nvPr>
        </p:nvSpPr>
        <p:spPr>
          <a:xfrm>
            <a:off x="406400" y="182563"/>
            <a:ext cx="8356600" cy="1139825"/>
          </a:xfrm>
          <a:prstGeom prst="rect">
            <a:avLst/>
          </a:prstGeom>
          <a:noFill/>
          <a:ln>
            <a:noFill/>
          </a:ln>
        </p:spPr>
        <p:txBody>
          <a:bodyPr anchorCtr="0" anchor="b" bIns="46800" lIns="18000" spcFirstLastPara="1" rIns="18000" wrap="square" tIns="46800">
            <a:noAutofit/>
          </a:bodyPr>
          <a:lstStyle/>
          <a:p>
            <a:pPr indent="0" lvl="0" marL="0" rtl="0" algn="ctr">
              <a:lnSpc>
                <a:spcPct val="100000"/>
              </a:lnSpc>
              <a:spcBef>
                <a:spcPts val="0"/>
              </a:spcBef>
              <a:spcAft>
                <a:spcPts val="0"/>
              </a:spcAft>
              <a:buSzPts val="1400"/>
              <a:buNone/>
            </a:pPr>
            <a:r>
              <a:rPr lang="en-US" sz="4000">
                <a:solidFill>
                  <a:srgbClr val="FF0000"/>
                </a:solidFill>
              </a:rPr>
              <a:t>Command Language-based Interface</a:t>
            </a:r>
            <a:endParaRPr/>
          </a:p>
        </p:txBody>
      </p:sp>
      <p:sp>
        <p:nvSpPr>
          <p:cNvPr id="3782" name="Google Shape;3782;p471"/>
          <p:cNvSpPr txBox="1"/>
          <p:nvPr>
            <p:ph idx="1" type="body"/>
          </p:nvPr>
        </p:nvSpPr>
        <p:spPr>
          <a:xfrm>
            <a:off x="304800" y="1600200"/>
            <a:ext cx="8458200" cy="4525963"/>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3420"/>
              <a:buChar char="⚫"/>
            </a:pPr>
            <a:r>
              <a:rPr lang="en-US" sz="3600"/>
              <a:t>As the name itself suggests:</a:t>
            </a:r>
            <a:endParaRPr/>
          </a:p>
          <a:p>
            <a:pPr indent="-246063" lvl="1" marL="639763" rtl="0" algn="l">
              <a:lnSpc>
                <a:spcPct val="100000"/>
              </a:lnSpc>
              <a:spcBef>
                <a:spcPts val="788"/>
              </a:spcBef>
              <a:spcAft>
                <a:spcPts val="0"/>
              </a:spcAft>
              <a:buSzPts val="2720"/>
              <a:buChar char="⚫"/>
            </a:pPr>
            <a:r>
              <a:rPr lang="en-US" sz="3200">
                <a:solidFill>
                  <a:srgbClr val="0066FF"/>
                </a:solidFill>
              </a:rPr>
              <a:t>use some language to issue commands. </a:t>
            </a:r>
            <a:endParaRPr/>
          </a:p>
          <a:p>
            <a:pPr indent="-273050" lvl="0" marL="273050" rtl="0" algn="l">
              <a:lnSpc>
                <a:spcPct val="100000"/>
              </a:lnSpc>
              <a:spcBef>
                <a:spcPts val="875"/>
              </a:spcBef>
              <a:spcAft>
                <a:spcPts val="0"/>
              </a:spcAft>
              <a:buSzPts val="3420"/>
              <a:buChar char="⚫"/>
            </a:pPr>
            <a:r>
              <a:rPr lang="en-US" sz="3600"/>
              <a:t>Users write the required commands in the language:  </a:t>
            </a:r>
            <a:endParaRPr/>
          </a:p>
          <a:p>
            <a:pPr indent="-246063" lvl="1" marL="639763" rtl="0" algn="l">
              <a:lnSpc>
                <a:spcPct val="100000"/>
              </a:lnSpc>
              <a:spcBef>
                <a:spcPts val="788"/>
              </a:spcBef>
              <a:spcAft>
                <a:spcPts val="0"/>
              </a:spcAft>
              <a:buSzPts val="2720"/>
              <a:buChar char="⚫"/>
            </a:pPr>
            <a:r>
              <a:rPr lang="en-US" sz="3200"/>
              <a:t>type them in whenever required.</a:t>
            </a:r>
            <a:endParaRPr/>
          </a:p>
        </p:txBody>
      </p:sp>
    </p:spTree>
  </p:cSld>
  <p:clrMapOvr>
    <a:masterClrMapping/>
  </p:clrMapOvr>
</p:sld>
</file>

<file path=ppt/slides/slide4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7" name="Shape 3787"/>
        <p:cNvGrpSpPr/>
        <p:nvPr/>
      </p:nvGrpSpPr>
      <p:grpSpPr>
        <a:xfrm>
          <a:off x="0" y="0"/>
          <a:ext cx="0" cy="0"/>
          <a:chOff x="0" y="0"/>
          <a:chExt cx="0" cy="0"/>
        </a:xfrm>
      </p:grpSpPr>
      <p:sp>
        <p:nvSpPr>
          <p:cNvPr id="3788" name="Google Shape;3788;p472"/>
          <p:cNvSpPr txBox="1"/>
          <p:nvPr>
            <p:ph idx="1" type="body"/>
          </p:nvPr>
        </p:nvSpPr>
        <p:spPr>
          <a:xfrm>
            <a:off x="457200" y="1600200"/>
            <a:ext cx="8305800" cy="4525963"/>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3420"/>
              <a:buChar char="⚫"/>
            </a:pPr>
            <a:r>
              <a:rPr lang="en-US" sz="3600"/>
              <a:t>Simple command language interface:</a:t>
            </a:r>
            <a:endParaRPr/>
          </a:p>
          <a:p>
            <a:pPr indent="-246061" lvl="1" marL="639763" rtl="0" algn="l">
              <a:lnSpc>
                <a:spcPct val="100000"/>
              </a:lnSpc>
              <a:spcBef>
                <a:spcPts val="875"/>
              </a:spcBef>
              <a:spcAft>
                <a:spcPts val="0"/>
              </a:spcAft>
              <a:buSzPts val="3060"/>
              <a:buChar char="⚫"/>
            </a:pPr>
            <a:r>
              <a:rPr lang="en-US" sz="3600">
                <a:solidFill>
                  <a:srgbClr val="0066FF"/>
                </a:solidFill>
              </a:rPr>
              <a:t>determine all the commands needed to be supported</a:t>
            </a:r>
            <a:endParaRPr/>
          </a:p>
          <a:p>
            <a:pPr indent="-246061" lvl="1" marL="639763" rtl="0" algn="l">
              <a:lnSpc>
                <a:spcPct val="100000"/>
              </a:lnSpc>
              <a:spcBef>
                <a:spcPts val="875"/>
              </a:spcBef>
              <a:spcAft>
                <a:spcPts val="0"/>
              </a:spcAft>
              <a:buSzPts val="3060"/>
              <a:buChar char="⚫"/>
            </a:pPr>
            <a:r>
              <a:rPr lang="en-US" sz="3600">
                <a:solidFill>
                  <a:srgbClr val="0066FF"/>
                </a:solidFill>
              </a:rPr>
              <a:t>assign unique names to the different commands.</a:t>
            </a:r>
            <a:r>
              <a:rPr lang="en-US" sz="3600">
                <a:solidFill>
                  <a:srgbClr val="FFFF00"/>
                </a:solidFill>
              </a:rPr>
              <a:t> </a:t>
            </a:r>
            <a:endParaRPr/>
          </a:p>
        </p:txBody>
      </p:sp>
      <p:sp>
        <p:nvSpPr>
          <p:cNvPr id="3789" name="Google Shape;3789;p472"/>
          <p:cNvSpPr txBox="1"/>
          <p:nvPr>
            <p:ph type="title"/>
          </p:nvPr>
        </p:nvSpPr>
        <p:spPr>
          <a:xfrm>
            <a:off x="406400" y="182563"/>
            <a:ext cx="8356600" cy="1139825"/>
          </a:xfrm>
          <a:prstGeom prst="rect">
            <a:avLst/>
          </a:prstGeom>
          <a:noFill/>
          <a:ln>
            <a:noFill/>
          </a:ln>
        </p:spPr>
        <p:txBody>
          <a:bodyPr anchorCtr="0" anchor="b" bIns="46800" lIns="18000" spcFirstLastPara="1" rIns="18000" wrap="square" tIns="46800">
            <a:noAutofit/>
          </a:bodyPr>
          <a:lstStyle/>
          <a:p>
            <a:pPr indent="0" lvl="0" marL="0" rtl="0" algn="ctr">
              <a:lnSpc>
                <a:spcPct val="100000"/>
              </a:lnSpc>
              <a:spcBef>
                <a:spcPts val="0"/>
              </a:spcBef>
              <a:spcAft>
                <a:spcPts val="0"/>
              </a:spcAft>
              <a:buSzPts val="1400"/>
              <a:buNone/>
            </a:pPr>
            <a:r>
              <a:rPr lang="en-US" sz="4000">
                <a:solidFill>
                  <a:srgbClr val="FF0000"/>
                </a:solidFill>
              </a:rPr>
              <a:t>Command Language-based Interface</a:t>
            </a:r>
            <a:endParaRPr/>
          </a:p>
        </p:txBody>
      </p:sp>
    </p:spTree>
  </p:cSld>
  <p:clrMapOvr>
    <a:masterClrMapping/>
  </p:clrMapOvr>
</p:sld>
</file>

<file path=ppt/slides/slide4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4" name="Shape 3794"/>
        <p:cNvGrpSpPr/>
        <p:nvPr/>
      </p:nvGrpSpPr>
      <p:grpSpPr>
        <a:xfrm>
          <a:off x="0" y="0"/>
          <a:ext cx="0" cy="0"/>
          <a:chOff x="0" y="0"/>
          <a:chExt cx="0" cy="0"/>
        </a:xfrm>
      </p:grpSpPr>
      <p:sp>
        <p:nvSpPr>
          <p:cNvPr id="3795" name="Google Shape;3795;p473"/>
          <p:cNvSpPr txBox="1"/>
          <p:nvPr>
            <p:ph idx="1" type="body"/>
          </p:nvPr>
        </p:nvSpPr>
        <p:spPr>
          <a:xfrm>
            <a:off x="457200" y="1600200"/>
            <a:ext cx="8305800" cy="4525963"/>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3420"/>
              <a:buChar char="⚫"/>
            </a:pPr>
            <a:r>
              <a:rPr lang="en-US" sz="3600"/>
              <a:t>A more sophisticated command language interface:</a:t>
            </a:r>
            <a:endParaRPr/>
          </a:p>
          <a:p>
            <a:pPr indent="-246061" lvl="1" marL="639763" rtl="0" algn="l">
              <a:lnSpc>
                <a:spcPct val="100000"/>
              </a:lnSpc>
              <a:spcBef>
                <a:spcPts val="788"/>
              </a:spcBef>
              <a:spcAft>
                <a:spcPts val="0"/>
              </a:spcAft>
              <a:buSzPts val="2380"/>
              <a:buChar char="⚫"/>
            </a:pPr>
            <a:r>
              <a:rPr lang="en-US" sz="2800"/>
              <a:t>allow users to compose complex commands by using a set of primitive commands.</a:t>
            </a:r>
            <a:endParaRPr/>
          </a:p>
          <a:p>
            <a:pPr indent="-246061" lvl="1" marL="639763" rtl="0" algn="l">
              <a:lnSpc>
                <a:spcPct val="100000"/>
              </a:lnSpc>
              <a:spcBef>
                <a:spcPts val="788"/>
              </a:spcBef>
              <a:spcAft>
                <a:spcPts val="0"/>
              </a:spcAft>
              <a:buSzPts val="2380"/>
              <a:buFont typeface="Noto Sans Symbols"/>
              <a:buNone/>
            </a:pPr>
            <a:r>
              <a:t/>
            </a:r>
            <a:endParaRPr sz="2800">
              <a:solidFill>
                <a:srgbClr val="0000FF"/>
              </a:solidFill>
            </a:endParaRPr>
          </a:p>
        </p:txBody>
      </p:sp>
      <p:sp>
        <p:nvSpPr>
          <p:cNvPr id="3796" name="Google Shape;3796;p473"/>
          <p:cNvSpPr txBox="1"/>
          <p:nvPr>
            <p:ph type="title"/>
          </p:nvPr>
        </p:nvSpPr>
        <p:spPr>
          <a:xfrm>
            <a:off x="406400" y="182563"/>
            <a:ext cx="8356600" cy="1139825"/>
          </a:xfrm>
          <a:prstGeom prst="rect">
            <a:avLst/>
          </a:prstGeom>
          <a:noFill/>
          <a:ln>
            <a:noFill/>
          </a:ln>
        </p:spPr>
        <p:txBody>
          <a:bodyPr anchorCtr="0" anchor="b" bIns="46800" lIns="18000" spcFirstLastPara="1" rIns="18000" wrap="square" tIns="46800">
            <a:noAutofit/>
          </a:bodyPr>
          <a:lstStyle/>
          <a:p>
            <a:pPr indent="0" lvl="0" marL="0" rtl="0" algn="ctr">
              <a:lnSpc>
                <a:spcPct val="100000"/>
              </a:lnSpc>
              <a:spcBef>
                <a:spcPts val="0"/>
              </a:spcBef>
              <a:spcAft>
                <a:spcPts val="0"/>
              </a:spcAft>
              <a:buSzPts val="1400"/>
              <a:buNone/>
            </a:pPr>
            <a:r>
              <a:rPr lang="en-US" sz="4000">
                <a:solidFill>
                  <a:srgbClr val="FF0000"/>
                </a:solidFill>
              </a:rPr>
              <a:t>Command Language-based Interface</a:t>
            </a:r>
            <a:endParaRPr/>
          </a:p>
        </p:txBody>
      </p:sp>
    </p:spTree>
  </p:cSld>
  <p:clrMapOvr>
    <a:masterClrMapping/>
  </p:clrMapOvr>
</p:sld>
</file>

<file path=ppt/slides/slide4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1" name="Shape 3801"/>
        <p:cNvGrpSpPr/>
        <p:nvPr/>
      </p:nvGrpSpPr>
      <p:grpSpPr>
        <a:xfrm>
          <a:off x="0" y="0"/>
          <a:ext cx="0" cy="0"/>
          <a:chOff x="0" y="0"/>
          <a:chExt cx="0" cy="0"/>
        </a:xfrm>
      </p:grpSpPr>
      <p:sp>
        <p:nvSpPr>
          <p:cNvPr id="3802" name="Google Shape;3802;p474"/>
          <p:cNvSpPr txBox="1"/>
          <p:nvPr>
            <p:ph idx="1" type="body"/>
          </p:nvPr>
        </p:nvSpPr>
        <p:spPr>
          <a:xfrm>
            <a:off x="457200" y="1600200"/>
            <a:ext cx="8001000" cy="4525963"/>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2470"/>
              <a:buChar char="⚫"/>
            </a:pPr>
            <a:r>
              <a:rPr lang="en-US"/>
              <a:t>The facility to compose commands:</a:t>
            </a:r>
            <a:endParaRPr/>
          </a:p>
          <a:p>
            <a:pPr indent="-246062" lvl="1" marL="639763" rtl="0" algn="l">
              <a:lnSpc>
                <a:spcPct val="100000"/>
              </a:lnSpc>
              <a:spcBef>
                <a:spcPts val="713"/>
              </a:spcBef>
              <a:spcAft>
                <a:spcPts val="0"/>
              </a:spcAft>
              <a:buSzPts val="2040"/>
              <a:buChar char="⚫"/>
            </a:pPr>
            <a:r>
              <a:rPr lang="en-US">
                <a:solidFill>
                  <a:srgbClr val="0066FF"/>
                </a:solidFill>
              </a:rPr>
              <a:t>reduces the number of command names users would have to remember.</a:t>
            </a:r>
            <a:endParaRPr/>
          </a:p>
          <a:p>
            <a:pPr indent="-246062" lvl="1" marL="639763" rtl="0" algn="l">
              <a:lnSpc>
                <a:spcPct val="100000"/>
              </a:lnSpc>
              <a:spcBef>
                <a:spcPts val="713"/>
              </a:spcBef>
              <a:spcAft>
                <a:spcPts val="0"/>
              </a:spcAft>
              <a:buSzPts val="2040"/>
              <a:buChar char="⚫"/>
            </a:pPr>
            <a:r>
              <a:rPr lang="en-US">
                <a:solidFill>
                  <a:srgbClr val="0066FF"/>
                </a:solidFill>
              </a:rPr>
              <a:t>Commands can be made concise </a:t>
            </a:r>
            <a:endParaRPr/>
          </a:p>
          <a:p>
            <a:pPr indent="-246062" lvl="2" marL="914400" rtl="0" algn="l">
              <a:lnSpc>
                <a:spcPct val="100000"/>
              </a:lnSpc>
              <a:spcBef>
                <a:spcPts val="613"/>
              </a:spcBef>
              <a:spcAft>
                <a:spcPts val="0"/>
              </a:spcAft>
              <a:buSzPts val="1470"/>
              <a:buFont typeface="Noto Sans Symbols"/>
              <a:buChar char="⮚"/>
            </a:pPr>
            <a:r>
              <a:rPr lang="en-US">
                <a:solidFill>
                  <a:srgbClr val="0066FF"/>
                </a:solidFill>
              </a:rPr>
              <a:t>requiring minimal typing by the user. </a:t>
            </a:r>
            <a:endParaRPr/>
          </a:p>
          <a:p>
            <a:pPr indent="-246062" lvl="1" marL="639763" rtl="0" algn="l">
              <a:lnSpc>
                <a:spcPct val="100000"/>
              </a:lnSpc>
              <a:spcBef>
                <a:spcPts val="713"/>
              </a:spcBef>
              <a:spcAft>
                <a:spcPts val="0"/>
              </a:spcAft>
              <a:buSzPts val="2040"/>
              <a:buChar char="⚫"/>
            </a:pPr>
            <a:r>
              <a:rPr lang="en-US">
                <a:solidFill>
                  <a:srgbClr val="0066FF"/>
                </a:solidFill>
              </a:rPr>
              <a:t>allow faster interaction with the computer </a:t>
            </a:r>
            <a:endParaRPr/>
          </a:p>
          <a:p>
            <a:pPr indent="-246062" lvl="1" marL="639763" rtl="0" algn="l">
              <a:lnSpc>
                <a:spcPct val="100000"/>
              </a:lnSpc>
              <a:spcBef>
                <a:spcPts val="713"/>
              </a:spcBef>
              <a:spcAft>
                <a:spcPts val="0"/>
              </a:spcAft>
              <a:buSzPts val="2040"/>
              <a:buChar char="⚫"/>
            </a:pPr>
            <a:r>
              <a:rPr lang="en-US">
                <a:solidFill>
                  <a:srgbClr val="0066FF"/>
                </a:solidFill>
              </a:rPr>
              <a:t>simplify input of complex commands.</a:t>
            </a:r>
            <a:endParaRPr/>
          </a:p>
        </p:txBody>
      </p:sp>
      <p:sp>
        <p:nvSpPr>
          <p:cNvPr id="3803" name="Google Shape;3803;p474"/>
          <p:cNvSpPr txBox="1"/>
          <p:nvPr>
            <p:ph type="title"/>
          </p:nvPr>
        </p:nvSpPr>
        <p:spPr>
          <a:xfrm>
            <a:off x="406400" y="182563"/>
            <a:ext cx="8356600" cy="1139825"/>
          </a:xfrm>
          <a:prstGeom prst="rect">
            <a:avLst/>
          </a:prstGeom>
          <a:noFill/>
          <a:ln>
            <a:noFill/>
          </a:ln>
        </p:spPr>
        <p:txBody>
          <a:bodyPr anchorCtr="0" anchor="b" bIns="46800" lIns="18000" spcFirstLastPara="1" rIns="18000" wrap="square" tIns="46800">
            <a:noAutofit/>
          </a:bodyPr>
          <a:lstStyle/>
          <a:p>
            <a:pPr indent="0" lvl="0" marL="0" rtl="0" algn="ctr">
              <a:lnSpc>
                <a:spcPct val="100000"/>
              </a:lnSpc>
              <a:spcBef>
                <a:spcPts val="0"/>
              </a:spcBef>
              <a:spcAft>
                <a:spcPts val="0"/>
              </a:spcAft>
              <a:buSzPts val="1400"/>
              <a:buNone/>
            </a:pPr>
            <a:r>
              <a:rPr lang="en-US" sz="4000">
                <a:solidFill>
                  <a:srgbClr val="FF0000"/>
                </a:solidFill>
              </a:rPr>
              <a:t>Command Language-based Interface</a:t>
            </a:r>
            <a:endParaRPr/>
          </a:p>
        </p:txBody>
      </p:sp>
    </p:spTree>
  </p:cSld>
  <p:clrMapOvr>
    <a:masterClrMapping/>
  </p:clrMapOvr>
</p:sld>
</file>

<file path=ppt/slides/slide4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7" name="Shape 3807"/>
        <p:cNvGrpSpPr/>
        <p:nvPr/>
      </p:nvGrpSpPr>
      <p:grpSpPr>
        <a:xfrm>
          <a:off x="0" y="0"/>
          <a:ext cx="0" cy="0"/>
          <a:chOff x="0" y="0"/>
          <a:chExt cx="0" cy="0"/>
        </a:xfrm>
      </p:grpSpPr>
      <p:pic>
        <p:nvPicPr>
          <p:cNvPr descr="Command_prompt_on_windows_vista.png" id="3808" name="Google Shape;3808;p475"/>
          <p:cNvPicPr preferRelativeResize="0"/>
          <p:nvPr/>
        </p:nvPicPr>
        <p:blipFill rotWithShape="1">
          <a:blip r:embed="rId3">
            <a:alphaModFix/>
          </a:blip>
          <a:srcRect b="0" l="0" r="0" t="0"/>
          <a:stretch/>
        </p:blipFill>
        <p:spPr>
          <a:xfrm>
            <a:off x="152400" y="609600"/>
            <a:ext cx="8991600" cy="57912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71"/>
          <p:cNvSpPr txBox="1"/>
          <p:nvPr>
            <p:ph type="title"/>
          </p:nvPr>
        </p:nvSpPr>
        <p:spPr>
          <a:xfrm>
            <a:off x="457200" y="704850"/>
            <a:ext cx="8229600" cy="1143000"/>
          </a:xfrm>
          <a:prstGeom prst="rect">
            <a:avLst/>
          </a:prstGeom>
          <a:noFill/>
          <a:ln>
            <a:noFill/>
          </a:ln>
        </p:spPr>
        <p:txBody>
          <a:bodyPr anchorCtr="0" anchor="b" bIns="0" lIns="0" spcFirstLastPara="1" rIns="0" wrap="square" tIns="45700">
            <a:normAutofit fontScale="90000"/>
          </a:bodyPr>
          <a:lstStyle/>
          <a:p>
            <a:pPr indent="0" lvl="0" marL="0" rtl="0" algn="l">
              <a:lnSpc>
                <a:spcPct val="100000"/>
              </a:lnSpc>
              <a:spcBef>
                <a:spcPts val="0"/>
              </a:spcBef>
              <a:spcAft>
                <a:spcPts val="0"/>
              </a:spcAft>
              <a:buSzPct val="31111"/>
              <a:buNone/>
            </a:pPr>
            <a:r>
              <a:rPr lang="en-US"/>
              <a:t>Disadvantages Of Prototype Model</a:t>
            </a:r>
            <a:endParaRPr/>
          </a:p>
        </p:txBody>
      </p:sp>
      <p:sp>
        <p:nvSpPr>
          <p:cNvPr id="565" name="Google Shape;565;p71"/>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Standardization:-</a:t>
            </a:r>
            <a:endParaRPr/>
          </a:p>
          <a:p>
            <a:pPr indent="-246062" lvl="1" marL="639763" rtl="0" algn="l">
              <a:lnSpc>
                <a:spcPct val="100000"/>
              </a:lnSpc>
              <a:spcBef>
                <a:spcPts val="480"/>
              </a:spcBef>
              <a:spcAft>
                <a:spcPts val="0"/>
              </a:spcAft>
              <a:buSzPts val="2040"/>
              <a:buChar char="⚫"/>
            </a:pPr>
            <a:r>
              <a:rPr lang="en-US"/>
              <a:t>Proved the tools that totype ,particularly the high technology prototyping environments tense to be saved the tools that are available rather than by user needs</a:t>
            </a:r>
            <a:endParaRPr/>
          </a:p>
          <a:p>
            <a:pPr indent="-273050" lvl="0" marL="273050" rtl="0" algn="l">
              <a:lnSpc>
                <a:spcPct val="100000"/>
              </a:lnSpc>
              <a:spcBef>
                <a:spcPts val="520"/>
              </a:spcBef>
              <a:spcAft>
                <a:spcPts val="0"/>
              </a:spcAft>
              <a:buSzPts val="2470"/>
              <a:buChar char="⚫"/>
            </a:pPr>
            <a:r>
              <a:rPr lang="en-US"/>
              <a:t>Destruction:-</a:t>
            </a:r>
            <a:endParaRPr/>
          </a:p>
          <a:p>
            <a:pPr indent="-246062" lvl="1" marL="639763" rtl="0" algn="l">
              <a:lnSpc>
                <a:spcPct val="100000"/>
              </a:lnSpc>
              <a:spcBef>
                <a:spcPts val="480"/>
              </a:spcBef>
              <a:spcAft>
                <a:spcPts val="0"/>
              </a:spcAft>
              <a:buSzPts val="2040"/>
              <a:buChar char="⚫"/>
            </a:pPr>
            <a:r>
              <a:rPr lang="en-US"/>
              <a:t>Work on the prototype can take attention away from the problem to be solved</a:t>
            </a:r>
            <a:endParaRPr/>
          </a:p>
          <a:p>
            <a:pPr indent="-273050" lvl="0" marL="273050" rtl="0" algn="l">
              <a:lnSpc>
                <a:spcPct val="100000"/>
              </a:lnSpc>
              <a:spcBef>
                <a:spcPts val="520"/>
              </a:spcBef>
              <a:spcAft>
                <a:spcPts val="0"/>
              </a:spcAft>
              <a:buSzPts val="2470"/>
              <a:buChar char="⚫"/>
            </a:pPr>
            <a:r>
              <a:rPr lang="en-US"/>
              <a:t>Deduction: Developers can be trapped in an endless loop of refinement</a:t>
            </a:r>
            <a:endParaRPr/>
          </a:p>
          <a:p>
            <a:pPr indent="-273050" lvl="0" marL="273050" rtl="0" algn="l">
              <a:lnSpc>
                <a:spcPct val="100000"/>
              </a:lnSpc>
              <a:spcBef>
                <a:spcPts val="520"/>
              </a:spcBef>
              <a:spcAft>
                <a:spcPts val="0"/>
              </a:spcAft>
              <a:buSzPts val="2470"/>
              <a:buChar char="⚫"/>
            </a:pPr>
            <a:r>
              <a:rPr lang="en-US"/>
              <a:t>Rejection: Early detection</a:t>
            </a:r>
            <a:endParaRPr/>
          </a:p>
        </p:txBody>
      </p:sp>
      <p:pic>
        <p:nvPicPr>
          <p:cNvPr descr="dadar sign..JPG" id="566" name="Google Shape;566;p71"/>
          <p:cNvPicPr preferRelativeResize="0"/>
          <p:nvPr/>
        </p:nvPicPr>
        <p:blipFill rotWithShape="1">
          <a:blip r:embed="rId3">
            <a:alphaModFix/>
          </a:blip>
          <a:srcRect b="0" l="0" r="0" t="0"/>
          <a:stretch/>
        </p:blipFill>
        <p:spPr>
          <a:xfrm>
            <a:off x="7947025" y="6096000"/>
            <a:ext cx="1196975" cy="762000"/>
          </a:xfrm>
          <a:prstGeom prst="rect">
            <a:avLst/>
          </a:prstGeom>
          <a:noFill/>
          <a:ln>
            <a:noFill/>
          </a:ln>
        </p:spPr>
      </p:pic>
    </p:spTree>
  </p:cSld>
  <p:clrMapOvr>
    <a:masterClrMapping/>
  </p:clrMapOvr>
</p:sld>
</file>

<file path=ppt/slides/slide4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2" name="Shape 3812"/>
        <p:cNvGrpSpPr/>
        <p:nvPr/>
      </p:nvGrpSpPr>
      <p:grpSpPr>
        <a:xfrm>
          <a:off x="0" y="0"/>
          <a:ext cx="0" cy="0"/>
          <a:chOff x="0" y="0"/>
          <a:chExt cx="0" cy="0"/>
        </a:xfrm>
      </p:grpSpPr>
      <p:pic>
        <p:nvPicPr>
          <p:cNvPr descr="800px-Matlab7.4.png" id="3813" name="Google Shape;3813;p476"/>
          <p:cNvPicPr preferRelativeResize="0"/>
          <p:nvPr/>
        </p:nvPicPr>
        <p:blipFill rotWithShape="1">
          <a:blip r:embed="rId3">
            <a:alphaModFix/>
          </a:blip>
          <a:srcRect b="0" l="0" r="0" t="0"/>
          <a:stretch/>
        </p:blipFill>
        <p:spPr>
          <a:xfrm>
            <a:off x="228600" y="304800"/>
            <a:ext cx="8763000" cy="6324600"/>
          </a:xfrm>
          <a:prstGeom prst="rect">
            <a:avLst/>
          </a:prstGeom>
          <a:noFill/>
          <a:ln>
            <a:noFill/>
          </a:ln>
        </p:spPr>
      </p:pic>
    </p:spTree>
  </p:cSld>
  <p:clrMapOvr>
    <a:masterClrMapping/>
  </p:clrMapOvr>
</p:sld>
</file>

<file path=ppt/slides/slide4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8" name="Shape 3818"/>
        <p:cNvGrpSpPr/>
        <p:nvPr/>
      </p:nvGrpSpPr>
      <p:grpSpPr>
        <a:xfrm>
          <a:off x="0" y="0"/>
          <a:ext cx="0" cy="0"/>
          <a:chOff x="0" y="0"/>
          <a:chExt cx="0" cy="0"/>
        </a:xfrm>
      </p:grpSpPr>
      <p:sp>
        <p:nvSpPr>
          <p:cNvPr id="3819" name="Google Shape;3819;p477"/>
          <p:cNvSpPr txBox="1"/>
          <p:nvPr>
            <p:ph idx="1" type="body"/>
          </p:nvPr>
        </p:nvSpPr>
        <p:spPr>
          <a:xfrm>
            <a:off x="457200" y="1600200"/>
            <a:ext cx="8175625" cy="4775200"/>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3040"/>
              <a:buFont typeface="Noto Sans Symbols"/>
              <a:buNone/>
            </a:pPr>
            <a:r>
              <a:rPr lang="en-US" sz="3200" u="sng">
                <a:solidFill>
                  <a:srgbClr val="00B050"/>
                </a:solidFill>
              </a:rPr>
              <a:t>Advantages:</a:t>
            </a:r>
            <a:endParaRPr/>
          </a:p>
          <a:p>
            <a:pPr indent="-273050" lvl="0" marL="273050" rtl="0" algn="l">
              <a:lnSpc>
                <a:spcPct val="100000"/>
              </a:lnSpc>
              <a:spcBef>
                <a:spcPts val="200"/>
              </a:spcBef>
              <a:spcAft>
                <a:spcPts val="0"/>
              </a:spcAft>
              <a:buSzPts val="3040"/>
              <a:buChar char="⚫"/>
            </a:pPr>
            <a:r>
              <a:rPr lang="en-US" sz="3200"/>
              <a:t>Easy to develop: </a:t>
            </a:r>
            <a:endParaRPr/>
          </a:p>
          <a:p>
            <a:pPr indent="-246063" lvl="1" marL="639763" rtl="0" algn="l">
              <a:lnSpc>
                <a:spcPct val="100000"/>
              </a:lnSpc>
              <a:spcBef>
                <a:spcPts val="188"/>
              </a:spcBef>
              <a:spcAft>
                <a:spcPts val="0"/>
              </a:spcAft>
              <a:buSzPts val="2720"/>
              <a:buChar char="⚫"/>
            </a:pPr>
            <a:r>
              <a:rPr lang="en-US" sz="3200"/>
              <a:t>compiler writing techniques are well developed. </a:t>
            </a:r>
            <a:endParaRPr/>
          </a:p>
          <a:p>
            <a:pPr indent="-273050" lvl="0" marL="273050" rtl="0" algn="l">
              <a:lnSpc>
                <a:spcPct val="100000"/>
              </a:lnSpc>
              <a:spcBef>
                <a:spcPts val="225"/>
              </a:spcBef>
              <a:spcAft>
                <a:spcPts val="0"/>
              </a:spcAft>
              <a:buSzPts val="3040"/>
              <a:buChar char="⚫"/>
            </a:pPr>
            <a:r>
              <a:rPr lang="en-US" sz="3200"/>
              <a:t>Can be implemented even on cheap alphanumeric terminals. </a:t>
            </a:r>
            <a:endParaRPr/>
          </a:p>
          <a:p>
            <a:pPr indent="-273050" lvl="0" marL="273050" rtl="0" algn="l">
              <a:lnSpc>
                <a:spcPct val="100000"/>
              </a:lnSpc>
              <a:spcBef>
                <a:spcPts val="225"/>
              </a:spcBef>
              <a:spcAft>
                <a:spcPts val="0"/>
              </a:spcAft>
              <a:buSzPts val="3040"/>
              <a:buChar char="⚫"/>
            </a:pPr>
            <a:r>
              <a:rPr lang="en-US" sz="3200"/>
              <a:t>Much more efficient compared to other types of interfaces.</a:t>
            </a:r>
            <a:endParaRPr/>
          </a:p>
        </p:txBody>
      </p:sp>
      <p:sp>
        <p:nvSpPr>
          <p:cNvPr id="3820" name="Google Shape;3820;p477"/>
          <p:cNvSpPr txBox="1"/>
          <p:nvPr>
            <p:ph type="title"/>
          </p:nvPr>
        </p:nvSpPr>
        <p:spPr>
          <a:xfrm>
            <a:off x="406400" y="182563"/>
            <a:ext cx="8356600" cy="1139825"/>
          </a:xfrm>
          <a:prstGeom prst="rect">
            <a:avLst/>
          </a:prstGeom>
          <a:noFill/>
          <a:ln>
            <a:noFill/>
          </a:ln>
        </p:spPr>
        <p:txBody>
          <a:bodyPr anchorCtr="0" anchor="b" bIns="46800" lIns="18000" spcFirstLastPara="1" rIns="18000" wrap="square" tIns="46800">
            <a:noAutofit/>
          </a:bodyPr>
          <a:lstStyle/>
          <a:p>
            <a:pPr indent="0" lvl="0" marL="0" rtl="0" algn="ctr">
              <a:lnSpc>
                <a:spcPct val="100000"/>
              </a:lnSpc>
              <a:spcBef>
                <a:spcPts val="0"/>
              </a:spcBef>
              <a:spcAft>
                <a:spcPts val="0"/>
              </a:spcAft>
              <a:buSzPts val="1400"/>
              <a:buNone/>
            </a:pPr>
            <a:r>
              <a:rPr lang="en-US" sz="4000">
                <a:solidFill>
                  <a:srgbClr val="FF0000"/>
                </a:solidFill>
              </a:rPr>
              <a:t>Command Language-based Interface</a:t>
            </a:r>
            <a:endParaRPr/>
          </a:p>
        </p:txBody>
      </p:sp>
    </p:spTree>
  </p:cSld>
  <p:clrMapOvr>
    <a:masterClrMapping/>
  </p:clrMapOvr>
</p:sld>
</file>

<file path=ppt/slides/slide4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5" name="Shape 3825"/>
        <p:cNvGrpSpPr/>
        <p:nvPr/>
      </p:nvGrpSpPr>
      <p:grpSpPr>
        <a:xfrm>
          <a:off x="0" y="0"/>
          <a:ext cx="0" cy="0"/>
          <a:chOff x="0" y="0"/>
          <a:chExt cx="0" cy="0"/>
        </a:xfrm>
      </p:grpSpPr>
      <p:sp>
        <p:nvSpPr>
          <p:cNvPr id="3826" name="Google Shape;3826;p478"/>
          <p:cNvSpPr txBox="1"/>
          <p:nvPr>
            <p:ph idx="1" type="body"/>
          </p:nvPr>
        </p:nvSpPr>
        <p:spPr>
          <a:xfrm>
            <a:off x="381000" y="1600200"/>
            <a:ext cx="8382000" cy="4525963"/>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3420"/>
              <a:buFont typeface="Noto Sans Symbols"/>
              <a:buNone/>
            </a:pPr>
            <a:r>
              <a:rPr lang="en-US" sz="3600" u="sng">
                <a:solidFill>
                  <a:srgbClr val="00B050"/>
                </a:solidFill>
              </a:rPr>
              <a:t>Disadvantages:</a:t>
            </a:r>
            <a:endParaRPr/>
          </a:p>
          <a:p>
            <a:pPr indent="-273050" lvl="0" marL="273050" rtl="0" algn="l">
              <a:lnSpc>
                <a:spcPct val="100000"/>
              </a:lnSpc>
              <a:spcBef>
                <a:spcPts val="988"/>
              </a:spcBef>
              <a:spcAft>
                <a:spcPts val="0"/>
              </a:spcAft>
              <a:buSzPts val="3420"/>
              <a:buChar char="⚫"/>
            </a:pPr>
            <a:r>
              <a:rPr lang="en-US" sz="3600"/>
              <a:t>Difficult to learn:</a:t>
            </a:r>
            <a:endParaRPr/>
          </a:p>
          <a:p>
            <a:pPr indent="-246063" lvl="1" marL="639763" rtl="0" algn="l">
              <a:lnSpc>
                <a:spcPct val="100000"/>
              </a:lnSpc>
              <a:spcBef>
                <a:spcPts val="713"/>
              </a:spcBef>
              <a:spcAft>
                <a:spcPts val="0"/>
              </a:spcAft>
              <a:buSzPts val="2720"/>
              <a:buChar char="⚫"/>
            </a:pPr>
            <a:r>
              <a:rPr lang="en-US" sz="3200"/>
              <a:t>Require the user to memorize  primitive commands.</a:t>
            </a:r>
            <a:endParaRPr/>
          </a:p>
          <a:p>
            <a:pPr indent="-273050" lvl="0" marL="273050" rtl="0" algn="l">
              <a:lnSpc>
                <a:spcPct val="100000"/>
              </a:lnSpc>
              <a:spcBef>
                <a:spcPts val="988"/>
              </a:spcBef>
              <a:spcAft>
                <a:spcPts val="0"/>
              </a:spcAft>
              <a:buSzPts val="3420"/>
              <a:buChar char="⚫"/>
            </a:pPr>
            <a:r>
              <a:rPr lang="en-US" sz="3600"/>
              <a:t>Require the user to type in commands. </a:t>
            </a:r>
            <a:endParaRPr/>
          </a:p>
          <a:p>
            <a:pPr indent="-273050" lvl="0" marL="273050" rtl="0" algn="l">
              <a:lnSpc>
                <a:spcPct val="100000"/>
              </a:lnSpc>
              <a:spcBef>
                <a:spcPts val="988"/>
              </a:spcBef>
              <a:spcAft>
                <a:spcPts val="0"/>
              </a:spcAft>
              <a:buSzPts val="3420"/>
              <a:buChar char="⚫"/>
            </a:pPr>
            <a:r>
              <a:rPr lang="en-US" sz="3600"/>
              <a:t>Users make errors.</a:t>
            </a:r>
            <a:endParaRPr sz="3600">
              <a:solidFill>
                <a:srgbClr val="0066FF"/>
              </a:solidFill>
            </a:endParaRPr>
          </a:p>
        </p:txBody>
      </p:sp>
      <p:sp>
        <p:nvSpPr>
          <p:cNvPr id="3827" name="Google Shape;3827;p478"/>
          <p:cNvSpPr txBox="1"/>
          <p:nvPr>
            <p:ph type="title"/>
          </p:nvPr>
        </p:nvSpPr>
        <p:spPr>
          <a:xfrm>
            <a:off x="406400" y="182563"/>
            <a:ext cx="8356600" cy="1139825"/>
          </a:xfrm>
          <a:prstGeom prst="rect">
            <a:avLst/>
          </a:prstGeom>
          <a:noFill/>
          <a:ln>
            <a:noFill/>
          </a:ln>
        </p:spPr>
        <p:txBody>
          <a:bodyPr anchorCtr="0" anchor="b" bIns="46800" lIns="18000" spcFirstLastPara="1" rIns="18000" wrap="square" tIns="46800">
            <a:noAutofit/>
          </a:bodyPr>
          <a:lstStyle/>
          <a:p>
            <a:pPr indent="0" lvl="0" marL="0" rtl="0" algn="ctr">
              <a:lnSpc>
                <a:spcPct val="100000"/>
              </a:lnSpc>
              <a:spcBef>
                <a:spcPts val="0"/>
              </a:spcBef>
              <a:spcAft>
                <a:spcPts val="0"/>
              </a:spcAft>
              <a:buSzPts val="1400"/>
              <a:buNone/>
            </a:pPr>
            <a:r>
              <a:rPr lang="en-US" sz="4000">
                <a:solidFill>
                  <a:srgbClr val="FF0000"/>
                </a:solidFill>
              </a:rPr>
              <a:t>Command Language-based Interface</a:t>
            </a:r>
            <a:endParaRPr/>
          </a:p>
        </p:txBody>
      </p:sp>
    </p:spTree>
  </p:cSld>
  <p:clrMapOvr>
    <a:masterClrMapping/>
  </p:clrMapOvr>
</p:sld>
</file>

<file path=ppt/slides/slide4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2" name="Shape 3832"/>
        <p:cNvGrpSpPr/>
        <p:nvPr/>
      </p:nvGrpSpPr>
      <p:grpSpPr>
        <a:xfrm>
          <a:off x="0" y="0"/>
          <a:ext cx="0" cy="0"/>
          <a:chOff x="0" y="0"/>
          <a:chExt cx="0" cy="0"/>
        </a:xfrm>
      </p:grpSpPr>
      <p:sp>
        <p:nvSpPr>
          <p:cNvPr id="3833" name="Google Shape;3833;p479"/>
          <p:cNvSpPr txBox="1"/>
          <p:nvPr>
            <p:ph idx="1" type="body"/>
          </p:nvPr>
        </p:nvSpPr>
        <p:spPr>
          <a:xfrm>
            <a:off x="457200" y="1600200"/>
            <a:ext cx="8458200" cy="4525963"/>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2470"/>
              <a:buFont typeface="Noto Sans Symbols"/>
              <a:buNone/>
            </a:pPr>
            <a:r>
              <a:rPr lang="en-US" u="sng">
                <a:solidFill>
                  <a:srgbClr val="00B050"/>
                </a:solidFill>
              </a:rPr>
              <a:t>Disadvantages:</a:t>
            </a:r>
            <a:endParaRPr/>
          </a:p>
          <a:p>
            <a:pPr indent="-273050" lvl="0" marL="273050" rtl="0" algn="l">
              <a:lnSpc>
                <a:spcPct val="100000"/>
              </a:lnSpc>
              <a:spcBef>
                <a:spcPts val="788"/>
              </a:spcBef>
              <a:spcAft>
                <a:spcPts val="0"/>
              </a:spcAft>
              <a:buSzPts val="3420"/>
              <a:buChar char="⚫"/>
            </a:pPr>
            <a:r>
              <a:rPr lang="en-US" sz="3600"/>
              <a:t>All interactions are through key-board:</a:t>
            </a:r>
            <a:endParaRPr/>
          </a:p>
          <a:p>
            <a:pPr indent="-246063" lvl="1" marL="639763" rtl="0" algn="l">
              <a:lnSpc>
                <a:spcPct val="100000"/>
              </a:lnSpc>
              <a:spcBef>
                <a:spcPts val="713"/>
              </a:spcBef>
              <a:spcAft>
                <a:spcPts val="0"/>
              </a:spcAft>
              <a:buSzPts val="2720"/>
              <a:buChar char="⚫"/>
            </a:pPr>
            <a:r>
              <a:rPr lang="en-US" sz="3200"/>
              <a:t>cannot take advantage of effective interaction devices such as a mouse.</a:t>
            </a:r>
            <a:endParaRPr/>
          </a:p>
          <a:p>
            <a:pPr indent="-246063" lvl="1" marL="639763" rtl="0" algn="l">
              <a:lnSpc>
                <a:spcPct val="100000"/>
              </a:lnSpc>
              <a:spcBef>
                <a:spcPts val="713"/>
              </a:spcBef>
              <a:spcAft>
                <a:spcPts val="0"/>
              </a:spcAft>
              <a:buSzPts val="2720"/>
              <a:buChar char="⚫"/>
            </a:pPr>
            <a:r>
              <a:rPr lang="en-US" sz="3200"/>
              <a:t>for casual and inexperienced users, command language interfaces are not suitable.</a:t>
            </a:r>
            <a:endParaRPr/>
          </a:p>
        </p:txBody>
      </p:sp>
      <p:sp>
        <p:nvSpPr>
          <p:cNvPr id="3834" name="Google Shape;3834;p479"/>
          <p:cNvSpPr txBox="1"/>
          <p:nvPr>
            <p:ph type="title"/>
          </p:nvPr>
        </p:nvSpPr>
        <p:spPr>
          <a:xfrm>
            <a:off x="406400" y="182563"/>
            <a:ext cx="8356600" cy="1139825"/>
          </a:xfrm>
          <a:prstGeom prst="rect">
            <a:avLst/>
          </a:prstGeom>
          <a:noFill/>
          <a:ln>
            <a:noFill/>
          </a:ln>
        </p:spPr>
        <p:txBody>
          <a:bodyPr anchorCtr="0" anchor="b" bIns="46800" lIns="18000" spcFirstLastPara="1" rIns="18000" wrap="square" tIns="46800">
            <a:noAutofit/>
          </a:bodyPr>
          <a:lstStyle/>
          <a:p>
            <a:pPr indent="0" lvl="0" marL="0" rtl="0" algn="ctr">
              <a:lnSpc>
                <a:spcPct val="100000"/>
              </a:lnSpc>
              <a:spcBef>
                <a:spcPts val="0"/>
              </a:spcBef>
              <a:spcAft>
                <a:spcPts val="0"/>
              </a:spcAft>
              <a:buSzPts val="1400"/>
              <a:buNone/>
            </a:pPr>
            <a:r>
              <a:rPr lang="en-US" sz="4000">
                <a:solidFill>
                  <a:srgbClr val="FF0000"/>
                </a:solidFill>
              </a:rPr>
              <a:t>Command Language-based Interface</a:t>
            </a:r>
            <a:endParaRPr/>
          </a:p>
        </p:txBody>
      </p:sp>
    </p:spTree>
  </p:cSld>
  <p:clrMapOvr>
    <a:masterClrMapping/>
  </p:clrMapOvr>
</p:sld>
</file>

<file path=ppt/slides/slide4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9" name="Shape 3839"/>
        <p:cNvGrpSpPr/>
        <p:nvPr/>
      </p:nvGrpSpPr>
      <p:grpSpPr>
        <a:xfrm>
          <a:off x="0" y="0"/>
          <a:ext cx="0" cy="0"/>
          <a:chOff x="0" y="0"/>
          <a:chExt cx="0" cy="0"/>
        </a:xfrm>
      </p:grpSpPr>
      <p:sp>
        <p:nvSpPr>
          <p:cNvPr id="3840" name="Google Shape;3840;p480"/>
          <p:cNvSpPr txBox="1"/>
          <p:nvPr>
            <p:ph idx="1" type="body"/>
          </p:nvPr>
        </p:nvSpPr>
        <p:spPr>
          <a:xfrm>
            <a:off x="457200" y="1295400"/>
            <a:ext cx="8175625" cy="4999038"/>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2470"/>
              <a:buFont typeface="Noto Sans Symbols"/>
              <a:buNone/>
            </a:pPr>
            <a:r>
              <a:rPr lang="en-US" u="sng">
                <a:solidFill>
                  <a:srgbClr val="00B050"/>
                </a:solidFill>
              </a:rPr>
              <a:t>Issues:</a:t>
            </a:r>
            <a:endParaRPr/>
          </a:p>
          <a:p>
            <a:pPr indent="-273050" lvl="0" marL="273050" rtl="0" algn="l">
              <a:lnSpc>
                <a:spcPct val="100000"/>
              </a:lnSpc>
              <a:spcBef>
                <a:spcPts val="988"/>
              </a:spcBef>
              <a:spcAft>
                <a:spcPts val="0"/>
              </a:spcAft>
              <a:buSzPts val="2470"/>
              <a:buChar char="⚫"/>
            </a:pPr>
            <a:r>
              <a:rPr lang="en-US"/>
              <a:t>to reduce the number of primitive commands that a user has to remember.</a:t>
            </a:r>
            <a:endParaRPr/>
          </a:p>
          <a:p>
            <a:pPr indent="-273050" lvl="0" marL="273050" rtl="0" algn="l">
              <a:lnSpc>
                <a:spcPct val="100000"/>
              </a:lnSpc>
              <a:spcBef>
                <a:spcPts val="988"/>
              </a:spcBef>
              <a:spcAft>
                <a:spcPts val="0"/>
              </a:spcAft>
              <a:buSzPts val="2470"/>
              <a:buChar char="⚫"/>
            </a:pPr>
            <a:r>
              <a:rPr lang="en-US"/>
              <a:t>to minimize the total typing required.</a:t>
            </a:r>
            <a:endParaRPr/>
          </a:p>
        </p:txBody>
      </p:sp>
      <p:sp>
        <p:nvSpPr>
          <p:cNvPr id="3841" name="Google Shape;3841;p480"/>
          <p:cNvSpPr txBox="1"/>
          <p:nvPr>
            <p:ph type="title"/>
          </p:nvPr>
        </p:nvSpPr>
        <p:spPr>
          <a:xfrm>
            <a:off x="406400" y="182563"/>
            <a:ext cx="8356600" cy="1139825"/>
          </a:xfrm>
          <a:prstGeom prst="rect">
            <a:avLst/>
          </a:prstGeom>
          <a:noFill/>
          <a:ln>
            <a:noFill/>
          </a:ln>
        </p:spPr>
        <p:txBody>
          <a:bodyPr anchorCtr="0" anchor="b" bIns="46800" lIns="18000" spcFirstLastPara="1" rIns="18000" wrap="square" tIns="46800">
            <a:noAutofit/>
          </a:bodyPr>
          <a:lstStyle/>
          <a:p>
            <a:pPr indent="0" lvl="0" marL="0" rtl="0" algn="ctr">
              <a:lnSpc>
                <a:spcPct val="100000"/>
              </a:lnSpc>
              <a:spcBef>
                <a:spcPts val="0"/>
              </a:spcBef>
              <a:spcAft>
                <a:spcPts val="0"/>
              </a:spcAft>
              <a:buSzPts val="1400"/>
              <a:buNone/>
            </a:pPr>
            <a:r>
              <a:rPr lang="en-US" sz="4000">
                <a:solidFill>
                  <a:srgbClr val="FF0000"/>
                </a:solidFill>
              </a:rPr>
              <a:t>Command Language-based Interface</a:t>
            </a:r>
            <a:endParaRPr/>
          </a:p>
        </p:txBody>
      </p:sp>
    </p:spTree>
  </p:cSld>
  <p:clrMapOvr>
    <a:masterClrMapping/>
  </p:clrMapOvr>
</p:sld>
</file>

<file path=ppt/slides/slide4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6" name="Shape 3846"/>
        <p:cNvGrpSpPr/>
        <p:nvPr/>
      </p:nvGrpSpPr>
      <p:grpSpPr>
        <a:xfrm>
          <a:off x="0" y="0"/>
          <a:ext cx="0" cy="0"/>
          <a:chOff x="0" y="0"/>
          <a:chExt cx="0" cy="0"/>
        </a:xfrm>
      </p:grpSpPr>
      <p:sp>
        <p:nvSpPr>
          <p:cNvPr id="3847" name="Google Shape;3847;p481"/>
          <p:cNvSpPr txBox="1"/>
          <p:nvPr>
            <p:ph idx="1" type="body"/>
          </p:nvPr>
        </p:nvSpPr>
        <p:spPr>
          <a:xfrm>
            <a:off x="457200" y="1676400"/>
            <a:ext cx="8175625" cy="4267200"/>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2470"/>
              <a:buChar char="⚫"/>
            </a:pPr>
            <a:r>
              <a:rPr lang="en-US"/>
              <a:t>The designer has to decide what mnemonics to use for the commands, that should be meaningful and short.</a:t>
            </a:r>
            <a:endParaRPr/>
          </a:p>
          <a:p>
            <a:pPr indent="-273050" lvl="0" marL="273050" rtl="0" algn="l">
              <a:lnSpc>
                <a:spcPct val="100000"/>
              </a:lnSpc>
              <a:spcBef>
                <a:spcPts val="988"/>
              </a:spcBef>
              <a:spcAft>
                <a:spcPts val="0"/>
              </a:spcAft>
              <a:buSzPts val="2470"/>
              <a:buFont typeface="Noto Sans Symbols"/>
              <a:buNone/>
            </a:pPr>
            <a:r>
              <a:t/>
            </a:r>
            <a:endParaRPr/>
          </a:p>
          <a:p>
            <a:pPr indent="-273050" lvl="0" marL="273050" rtl="0" algn="l">
              <a:lnSpc>
                <a:spcPct val="100000"/>
              </a:lnSpc>
              <a:spcBef>
                <a:spcPts val="988"/>
              </a:spcBef>
              <a:spcAft>
                <a:spcPts val="0"/>
              </a:spcAft>
              <a:buSzPts val="2470"/>
              <a:buChar char="⚫"/>
            </a:pPr>
            <a:r>
              <a:rPr lang="en-US"/>
              <a:t>The designer has to decide whether users will be allowed to redefine command names to suit their own preferences. </a:t>
            </a:r>
            <a:endParaRPr/>
          </a:p>
          <a:p>
            <a:pPr indent="-273050" lvl="0" marL="273050" rtl="0" algn="l">
              <a:lnSpc>
                <a:spcPct val="100000"/>
              </a:lnSpc>
              <a:spcBef>
                <a:spcPts val="988"/>
              </a:spcBef>
              <a:spcAft>
                <a:spcPts val="0"/>
              </a:spcAft>
              <a:buSzPts val="2470"/>
              <a:buFont typeface="Noto Sans Symbols"/>
              <a:buNone/>
            </a:pPr>
            <a:r>
              <a:t/>
            </a:r>
            <a:endParaRPr/>
          </a:p>
        </p:txBody>
      </p:sp>
      <p:sp>
        <p:nvSpPr>
          <p:cNvPr id="3848" name="Google Shape;3848;p481"/>
          <p:cNvSpPr txBox="1"/>
          <p:nvPr>
            <p:ph type="title"/>
          </p:nvPr>
        </p:nvSpPr>
        <p:spPr>
          <a:xfrm>
            <a:off x="406400" y="182563"/>
            <a:ext cx="8356600" cy="1139825"/>
          </a:xfrm>
          <a:prstGeom prst="rect">
            <a:avLst/>
          </a:prstGeom>
          <a:noFill/>
          <a:ln>
            <a:noFill/>
          </a:ln>
        </p:spPr>
        <p:txBody>
          <a:bodyPr anchorCtr="0" anchor="b" bIns="46800" lIns="18000" spcFirstLastPara="1" rIns="18000" wrap="square" tIns="46800">
            <a:noAutofit/>
          </a:bodyPr>
          <a:lstStyle/>
          <a:p>
            <a:pPr indent="0" lvl="0" marL="0" rtl="0" algn="ctr">
              <a:lnSpc>
                <a:spcPct val="100000"/>
              </a:lnSpc>
              <a:spcBef>
                <a:spcPts val="0"/>
              </a:spcBef>
              <a:spcAft>
                <a:spcPts val="0"/>
              </a:spcAft>
              <a:buSzPts val="1400"/>
              <a:buNone/>
            </a:pPr>
            <a:r>
              <a:rPr lang="en-US" sz="4000">
                <a:solidFill>
                  <a:srgbClr val="FF0000"/>
                </a:solidFill>
              </a:rPr>
              <a:t>Command Language-based Interface</a:t>
            </a:r>
            <a:endParaRPr/>
          </a:p>
        </p:txBody>
      </p:sp>
    </p:spTree>
  </p:cSld>
  <p:clrMapOvr>
    <a:masterClrMapping/>
  </p:clrMapOvr>
</p:sld>
</file>

<file path=ppt/slides/slide4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3" name="Shape 3853"/>
        <p:cNvGrpSpPr/>
        <p:nvPr/>
      </p:nvGrpSpPr>
      <p:grpSpPr>
        <a:xfrm>
          <a:off x="0" y="0"/>
          <a:ext cx="0" cy="0"/>
          <a:chOff x="0" y="0"/>
          <a:chExt cx="0" cy="0"/>
        </a:xfrm>
      </p:grpSpPr>
      <p:sp>
        <p:nvSpPr>
          <p:cNvPr id="3854" name="Google Shape;3854;p482"/>
          <p:cNvSpPr txBox="1"/>
          <p:nvPr>
            <p:ph idx="1" type="body"/>
          </p:nvPr>
        </p:nvSpPr>
        <p:spPr>
          <a:xfrm>
            <a:off x="457200" y="1600200"/>
            <a:ext cx="8382000" cy="4525963"/>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2470"/>
              <a:buChar char="⚫"/>
            </a:pPr>
            <a:r>
              <a:rPr lang="en-US"/>
              <a:t>Letting a user define his own mnemonics for various commands is a useful feature, but it increases complexity of user interface development.</a:t>
            </a:r>
            <a:endParaRPr/>
          </a:p>
          <a:p>
            <a:pPr indent="-116204" lvl="0" marL="273050" rtl="0" algn="l">
              <a:lnSpc>
                <a:spcPct val="100000"/>
              </a:lnSpc>
              <a:spcBef>
                <a:spcPts val="988"/>
              </a:spcBef>
              <a:spcAft>
                <a:spcPts val="0"/>
              </a:spcAft>
              <a:buSzPts val="2470"/>
              <a:buNone/>
            </a:pPr>
            <a:r>
              <a:t/>
            </a:r>
            <a:endParaRPr/>
          </a:p>
        </p:txBody>
      </p:sp>
      <p:sp>
        <p:nvSpPr>
          <p:cNvPr id="3855" name="Google Shape;3855;p482"/>
          <p:cNvSpPr txBox="1"/>
          <p:nvPr>
            <p:ph type="title"/>
          </p:nvPr>
        </p:nvSpPr>
        <p:spPr>
          <a:xfrm>
            <a:off x="406400" y="182563"/>
            <a:ext cx="8356600" cy="1139825"/>
          </a:xfrm>
          <a:prstGeom prst="rect">
            <a:avLst/>
          </a:prstGeom>
          <a:noFill/>
          <a:ln>
            <a:noFill/>
          </a:ln>
        </p:spPr>
        <p:txBody>
          <a:bodyPr anchorCtr="0" anchor="b" bIns="46800" lIns="18000" spcFirstLastPara="1" rIns="18000" wrap="square" tIns="46800">
            <a:noAutofit/>
          </a:bodyPr>
          <a:lstStyle/>
          <a:p>
            <a:pPr indent="0" lvl="0" marL="0" rtl="0" algn="ctr">
              <a:lnSpc>
                <a:spcPct val="100000"/>
              </a:lnSpc>
              <a:spcBef>
                <a:spcPts val="0"/>
              </a:spcBef>
              <a:spcAft>
                <a:spcPts val="0"/>
              </a:spcAft>
              <a:buSzPts val="1400"/>
              <a:buNone/>
            </a:pPr>
            <a:r>
              <a:rPr lang="en-US" sz="4000">
                <a:solidFill>
                  <a:srgbClr val="FF0000"/>
                </a:solidFill>
              </a:rPr>
              <a:t>Command Language-based Interface</a:t>
            </a:r>
            <a:endParaRPr/>
          </a:p>
        </p:txBody>
      </p:sp>
    </p:spTree>
  </p:cSld>
  <p:clrMapOvr>
    <a:masterClrMapping/>
  </p:clrMapOvr>
</p:sld>
</file>

<file path=ppt/slides/slide4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0" name="Shape 3860"/>
        <p:cNvGrpSpPr/>
        <p:nvPr/>
      </p:nvGrpSpPr>
      <p:grpSpPr>
        <a:xfrm>
          <a:off x="0" y="0"/>
          <a:ext cx="0" cy="0"/>
          <a:chOff x="0" y="0"/>
          <a:chExt cx="0" cy="0"/>
        </a:xfrm>
      </p:grpSpPr>
      <p:sp>
        <p:nvSpPr>
          <p:cNvPr id="3861" name="Google Shape;3861;p483"/>
          <p:cNvSpPr txBox="1"/>
          <p:nvPr>
            <p:ph idx="1" type="body"/>
          </p:nvPr>
        </p:nvSpPr>
        <p:spPr>
          <a:xfrm>
            <a:off x="457200" y="1600200"/>
            <a:ext cx="8305800" cy="4525963"/>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2470"/>
              <a:buChar char="⚫"/>
            </a:pPr>
            <a:r>
              <a:rPr lang="en-US"/>
              <a:t>The ability to combine commands is a powerful facility for experienced users:</a:t>
            </a:r>
            <a:endParaRPr/>
          </a:p>
          <a:p>
            <a:pPr indent="-246062" lvl="1" marL="639763" rtl="0" algn="l">
              <a:lnSpc>
                <a:spcPct val="100000"/>
              </a:lnSpc>
              <a:spcBef>
                <a:spcPts val="988"/>
              </a:spcBef>
              <a:spcAft>
                <a:spcPts val="0"/>
              </a:spcAft>
              <a:buSzPts val="2550"/>
              <a:buChar char="⚫"/>
            </a:pPr>
            <a:r>
              <a:rPr lang="en-US" sz="3000"/>
              <a:t>but quite unnecessary for inexperienced users.</a:t>
            </a:r>
            <a:endParaRPr/>
          </a:p>
        </p:txBody>
      </p:sp>
      <p:sp>
        <p:nvSpPr>
          <p:cNvPr id="3862" name="Google Shape;3862;p483"/>
          <p:cNvSpPr txBox="1"/>
          <p:nvPr>
            <p:ph type="title"/>
          </p:nvPr>
        </p:nvSpPr>
        <p:spPr>
          <a:xfrm>
            <a:off x="406400" y="182563"/>
            <a:ext cx="8356600" cy="1139825"/>
          </a:xfrm>
          <a:prstGeom prst="rect">
            <a:avLst/>
          </a:prstGeom>
          <a:noFill/>
          <a:ln>
            <a:noFill/>
          </a:ln>
        </p:spPr>
        <p:txBody>
          <a:bodyPr anchorCtr="0" anchor="b" bIns="46800" lIns="18000" spcFirstLastPara="1" rIns="18000" wrap="square" tIns="46800">
            <a:noAutofit/>
          </a:bodyPr>
          <a:lstStyle/>
          <a:p>
            <a:pPr indent="0" lvl="0" marL="0" rtl="0" algn="ctr">
              <a:lnSpc>
                <a:spcPct val="100000"/>
              </a:lnSpc>
              <a:spcBef>
                <a:spcPts val="0"/>
              </a:spcBef>
              <a:spcAft>
                <a:spcPts val="0"/>
              </a:spcAft>
              <a:buSzPts val="1400"/>
              <a:buNone/>
            </a:pPr>
            <a:r>
              <a:rPr lang="en-US" sz="4000">
                <a:solidFill>
                  <a:srgbClr val="FF0000"/>
                </a:solidFill>
              </a:rPr>
              <a:t>Command Language-based Interface</a:t>
            </a:r>
            <a:endParaRPr/>
          </a:p>
        </p:txBody>
      </p:sp>
    </p:spTree>
  </p:cSld>
  <p:clrMapOvr>
    <a:masterClrMapping/>
  </p:clrMapOvr>
</p:sld>
</file>

<file path=ppt/slides/slide4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7" name="Shape 3867"/>
        <p:cNvGrpSpPr/>
        <p:nvPr/>
      </p:nvGrpSpPr>
      <p:grpSpPr>
        <a:xfrm>
          <a:off x="0" y="0"/>
          <a:ext cx="0" cy="0"/>
          <a:chOff x="0" y="0"/>
          <a:chExt cx="0" cy="0"/>
        </a:xfrm>
      </p:grpSpPr>
      <p:sp>
        <p:nvSpPr>
          <p:cNvPr id="3868" name="Google Shape;3868;p484"/>
          <p:cNvSpPr txBox="1"/>
          <p:nvPr>
            <p:ph type="title"/>
          </p:nvPr>
        </p:nvSpPr>
        <p:spPr>
          <a:xfrm>
            <a:off x="406400" y="182563"/>
            <a:ext cx="7769225" cy="1139825"/>
          </a:xfrm>
          <a:prstGeom prst="rect">
            <a:avLst/>
          </a:prstGeom>
          <a:noFill/>
          <a:ln>
            <a:noFill/>
          </a:ln>
        </p:spPr>
        <p:txBody>
          <a:bodyPr anchorCtr="0" anchor="b" bIns="46800" lIns="18000" spcFirstLastPara="1" rIns="18000" wrap="square" tIns="46800">
            <a:noAutofit/>
          </a:bodyPr>
          <a:lstStyle/>
          <a:p>
            <a:pPr indent="0" lvl="0" marL="0" rtl="0" algn="ctr">
              <a:lnSpc>
                <a:spcPct val="100000"/>
              </a:lnSpc>
              <a:spcBef>
                <a:spcPts val="0"/>
              </a:spcBef>
              <a:spcAft>
                <a:spcPts val="0"/>
              </a:spcAft>
              <a:buSzPts val="1400"/>
              <a:buNone/>
            </a:pPr>
            <a:r>
              <a:rPr lang="en-US" sz="4400">
                <a:solidFill>
                  <a:srgbClr val="FF0000"/>
                </a:solidFill>
              </a:rPr>
              <a:t>Menu-based Interface</a:t>
            </a:r>
            <a:endParaRPr/>
          </a:p>
        </p:txBody>
      </p:sp>
      <p:sp>
        <p:nvSpPr>
          <p:cNvPr id="3869" name="Google Shape;3869;p484"/>
          <p:cNvSpPr txBox="1"/>
          <p:nvPr>
            <p:ph idx="1" type="body"/>
          </p:nvPr>
        </p:nvSpPr>
        <p:spPr>
          <a:xfrm>
            <a:off x="381000" y="1676400"/>
            <a:ext cx="8253413" cy="4722813"/>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3040"/>
              <a:buChar char="⚫"/>
            </a:pPr>
            <a:r>
              <a:rPr lang="en-US" sz="3200"/>
              <a:t>Advantages of a menu-based interface over a command language interface:</a:t>
            </a:r>
            <a:endParaRPr/>
          </a:p>
          <a:p>
            <a:pPr indent="-246063" lvl="1" marL="639763" rtl="0" algn="l">
              <a:lnSpc>
                <a:spcPct val="100000"/>
              </a:lnSpc>
              <a:spcBef>
                <a:spcPts val="713"/>
              </a:spcBef>
              <a:spcAft>
                <a:spcPts val="0"/>
              </a:spcAft>
              <a:buSzPts val="2720"/>
              <a:buChar char="⚫"/>
            </a:pPr>
            <a:r>
              <a:rPr lang="en-US" sz="3200"/>
              <a:t>users are not required to remember exact command names.</a:t>
            </a:r>
            <a:endParaRPr/>
          </a:p>
          <a:p>
            <a:pPr indent="-246063" lvl="1" marL="639763" rtl="0" algn="l">
              <a:lnSpc>
                <a:spcPct val="100000"/>
              </a:lnSpc>
              <a:spcBef>
                <a:spcPts val="713"/>
              </a:spcBef>
              <a:spcAft>
                <a:spcPts val="0"/>
              </a:spcAft>
              <a:buSzPts val="2720"/>
              <a:buChar char="⚫"/>
            </a:pPr>
            <a:r>
              <a:rPr lang="en-US" sz="3200"/>
              <a:t>typing effort is minimal:</a:t>
            </a:r>
            <a:endParaRPr/>
          </a:p>
          <a:p>
            <a:pPr indent="-246062" lvl="2" marL="914400" rtl="0" algn="l">
              <a:lnSpc>
                <a:spcPct val="100000"/>
              </a:lnSpc>
              <a:spcBef>
                <a:spcPts val="613"/>
              </a:spcBef>
              <a:spcAft>
                <a:spcPts val="0"/>
              </a:spcAft>
              <a:buSzPts val="1960"/>
              <a:buFont typeface="Noto Sans Symbols"/>
              <a:buChar char="⮚"/>
            </a:pPr>
            <a:r>
              <a:rPr lang="en-US" sz="2800"/>
              <a:t>menu selections using a pointing device.</a:t>
            </a:r>
            <a:endParaRPr/>
          </a:p>
          <a:p>
            <a:pPr indent="-246062" lvl="2" marL="914400" rtl="0" algn="l">
              <a:lnSpc>
                <a:spcPct val="100000"/>
              </a:lnSpc>
              <a:spcBef>
                <a:spcPts val="613"/>
              </a:spcBef>
              <a:spcAft>
                <a:spcPts val="0"/>
              </a:spcAft>
              <a:buSzPts val="1960"/>
              <a:buFont typeface="Noto Sans Symbols"/>
              <a:buChar char="⮚"/>
            </a:pPr>
            <a:r>
              <a:rPr lang="en-US" sz="2800"/>
              <a:t>This factor becomes very important for the users who can not type fast.</a:t>
            </a:r>
            <a:endParaRPr/>
          </a:p>
        </p:txBody>
      </p:sp>
    </p:spTree>
  </p:cSld>
  <p:clrMapOvr>
    <a:masterClrMapping/>
  </p:clrMapOvr>
</p:sld>
</file>

<file path=ppt/slides/slide4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4" name="Shape 3874"/>
        <p:cNvGrpSpPr/>
        <p:nvPr/>
      </p:nvGrpSpPr>
      <p:grpSpPr>
        <a:xfrm>
          <a:off x="0" y="0"/>
          <a:ext cx="0" cy="0"/>
          <a:chOff x="0" y="0"/>
          <a:chExt cx="0" cy="0"/>
        </a:xfrm>
      </p:grpSpPr>
      <p:sp>
        <p:nvSpPr>
          <p:cNvPr id="3875" name="Google Shape;3875;p485"/>
          <p:cNvSpPr txBox="1"/>
          <p:nvPr>
            <p:ph type="title"/>
          </p:nvPr>
        </p:nvSpPr>
        <p:spPr>
          <a:xfrm>
            <a:off x="406400" y="182563"/>
            <a:ext cx="7769225" cy="1139825"/>
          </a:xfrm>
          <a:prstGeom prst="rect">
            <a:avLst/>
          </a:prstGeom>
          <a:noFill/>
          <a:ln>
            <a:noFill/>
          </a:ln>
        </p:spPr>
        <p:txBody>
          <a:bodyPr anchorCtr="0" anchor="b" bIns="46800" lIns="18000" spcFirstLastPara="1" rIns="18000" wrap="square" tIns="46800">
            <a:noAutofit/>
          </a:bodyPr>
          <a:lstStyle/>
          <a:p>
            <a:pPr indent="0" lvl="0" marL="0" rtl="0" algn="ctr">
              <a:lnSpc>
                <a:spcPct val="100000"/>
              </a:lnSpc>
              <a:spcBef>
                <a:spcPts val="0"/>
              </a:spcBef>
              <a:spcAft>
                <a:spcPts val="0"/>
              </a:spcAft>
              <a:buSzPts val="1400"/>
              <a:buNone/>
            </a:pPr>
            <a:r>
              <a:rPr lang="en-US" sz="4400">
                <a:solidFill>
                  <a:srgbClr val="FF0000"/>
                </a:solidFill>
              </a:rPr>
              <a:t>Menu-based Interface</a:t>
            </a:r>
            <a:endParaRPr/>
          </a:p>
        </p:txBody>
      </p:sp>
      <p:sp>
        <p:nvSpPr>
          <p:cNvPr id="3876" name="Google Shape;3876;p485"/>
          <p:cNvSpPr txBox="1"/>
          <p:nvPr>
            <p:ph idx="1" type="body"/>
          </p:nvPr>
        </p:nvSpPr>
        <p:spPr>
          <a:xfrm>
            <a:off x="457200" y="1543050"/>
            <a:ext cx="8177213" cy="4170363"/>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2470"/>
              <a:buChar char="⚫"/>
            </a:pPr>
            <a:r>
              <a:rPr lang="en-US"/>
              <a:t>For experienced users:</a:t>
            </a:r>
            <a:endParaRPr/>
          </a:p>
          <a:p>
            <a:pPr indent="-246062" lvl="1" marL="639763" rtl="0" algn="l">
              <a:lnSpc>
                <a:spcPct val="100000"/>
              </a:lnSpc>
              <a:spcBef>
                <a:spcPts val="713"/>
              </a:spcBef>
              <a:spcAft>
                <a:spcPts val="0"/>
              </a:spcAft>
              <a:buSzPts val="2550"/>
              <a:buChar char="⚫"/>
            </a:pPr>
            <a:r>
              <a:rPr lang="en-US" sz="3000"/>
              <a:t>menu-based interfaces is slower than command language interfaces</a:t>
            </a:r>
            <a:endParaRPr/>
          </a:p>
          <a:p>
            <a:pPr indent="-246062" lvl="1" marL="639763" rtl="0" algn="l">
              <a:lnSpc>
                <a:spcPct val="100000"/>
              </a:lnSpc>
              <a:spcBef>
                <a:spcPts val="713"/>
              </a:spcBef>
              <a:spcAft>
                <a:spcPts val="0"/>
              </a:spcAft>
              <a:buSzPts val="2550"/>
              <a:buChar char="⚫"/>
            </a:pPr>
            <a:r>
              <a:rPr lang="en-US" sz="3000"/>
              <a:t>experienced users can type fast</a:t>
            </a:r>
            <a:endParaRPr/>
          </a:p>
          <a:p>
            <a:pPr indent="-246062" lvl="1" marL="639763" rtl="0" algn="l">
              <a:lnSpc>
                <a:spcPct val="100000"/>
              </a:lnSpc>
              <a:spcBef>
                <a:spcPts val="713"/>
              </a:spcBef>
              <a:spcAft>
                <a:spcPts val="0"/>
              </a:spcAft>
              <a:buSzPts val="2550"/>
              <a:buChar char="⚫"/>
            </a:pPr>
            <a:r>
              <a:rPr lang="en-US" sz="3000"/>
              <a:t>also get speed advantage by composing  simple commands to express complex commands.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72"/>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t/>
            </a:r>
            <a:endParaRPr/>
          </a:p>
        </p:txBody>
      </p:sp>
      <p:pic>
        <p:nvPicPr>
          <p:cNvPr descr="scan0001.jpg" id="572" name="Google Shape;572;p72"/>
          <p:cNvPicPr preferRelativeResize="0"/>
          <p:nvPr>
            <p:ph idx="1" type="body"/>
          </p:nvPr>
        </p:nvPicPr>
        <p:blipFill rotWithShape="1">
          <a:blip r:embed="rId3">
            <a:alphaModFix/>
          </a:blip>
          <a:srcRect b="0" l="0" r="0" t="0"/>
          <a:stretch/>
        </p:blipFill>
        <p:spPr>
          <a:xfrm>
            <a:off x="0" y="0"/>
            <a:ext cx="9144000" cy="6858000"/>
          </a:xfrm>
          <a:prstGeom prst="rect">
            <a:avLst/>
          </a:prstGeom>
          <a:noFill/>
          <a:ln>
            <a:noFill/>
          </a:ln>
        </p:spPr>
      </p:pic>
    </p:spTree>
  </p:cSld>
  <p:clrMapOvr>
    <a:masterClrMapping/>
  </p:clrMapOvr>
</p:sld>
</file>

<file path=ppt/slides/slide4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1" name="Shape 3881"/>
        <p:cNvGrpSpPr/>
        <p:nvPr/>
      </p:nvGrpSpPr>
      <p:grpSpPr>
        <a:xfrm>
          <a:off x="0" y="0"/>
          <a:ext cx="0" cy="0"/>
          <a:chOff x="0" y="0"/>
          <a:chExt cx="0" cy="0"/>
        </a:xfrm>
      </p:grpSpPr>
      <p:sp>
        <p:nvSpPr>
          <p:cNvPr id="3882" name="Google Shape;3882;p486"/>
          <p:cNvSpPr txBox="1"/>
          <p:nvPr>
            <p:ph type="title"/>
          </p:nvPr>
        </p:nvSpPr>
        <p:spPr>
          <a:xfrm>
            <a:off x="406400" y="182563"/>
            <a:ext cx="7769225" cy="1139825"/>
          </a:xfrm>
          <a:prstGeom prst="rect">
            <a:avLst/>
          </a:prstGeom>
          <a:noFill/>
          <a:ln>
            <a:noFill/>
          </a:ln>
        </p:spPr>
        <p:txBody>
          <a:bodyPr anchorCtr="0" anchor="b" bIns="46800" lIns="18000" spcFirstLastPara="1" rIns="18000" wrap="square" tIns="46800">
            <a:noAutofit/>
          </a:bodyPr>
          <a:lstStyle/>
          <a:p>
            <a:pPr indent="0" lvl="0" marL="0" rtl="0" algn="ctr">
              <a:lnSpc>
                <a:spcPct val="100000"/>
              </a:lnSpc>
              <a:spcBef>
                <a:spcPts val="0"/>
              </a:spcBef>
              <a:spcAft>
                <a:spcPts val="0"/>
              </a:spcAft>
              <a:buSzPts val="1400"/>
              <a:buNone/>
            </a:pPr>
            <a:r>
              <a:rPr lang="en-US" sz="4400">
                <a:solidFill>
                  <a:srgbClr val="FF0000"/>
                </a:solidFill>
              </a:rPr>
              <a:t>Menu-based Interface</a:t>
            </a:r>
            <a:endParaRPr/>
          </a:p>
        </p:txBody>
      </p:sp>
      <p:sp>
        <p:nvSpPr>
          <p:cNvPr id="3883" name="Google Shape;3883;p486"/>
          <p:cNvSpPr txBox="1"/>
          <p:nvPr>
            <p:ph idx="1" type="body"/>
          </p:nvPr>
        </p:nvSpPr>
        <p:spPr>
          <a:xfrm>
            <a:off x="457200" y="1600200"/>
            <a:ext cx="8305800" cy="4525963"/>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2470"/>
              <a:buChar char="⚫"/>
            </a:pPr>
            <a:r>
              <a:rPr lang="en-US"/>
              <a:t>Composition of commands in a menu-based interface is not possible. </a:t>
            </a:r>
            <a:endParaRPr/>
          </a:p>
        </p:txBody>
      </p:sp>
    </p:spTree>
  </p:cSld>
  <p:clrMapOvr>
    <a:masterClrMapping/>
  </p:clrMapOvr>
</p:sld>
</file>

<file path=ppt/slides/slide4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8" name="Shape 3888"/>
        <p:cNvGrpSpPr/>
        <p:nvPr/>
      </p:nvGrpSpPr>
      <p:grpSpPr>
        <a:xfrm>
          <a:off x="0" y="0"/>
          <a:ext cx="0" cy="0"/>
          <a:chOff x="0" y="0"/>
          <a:chExt cx="0" cy="0"/>
        </a:xfrm>
      </p:grpSpPr>
      <p:sp>
        <p:nvSpPr>
          <p:cNvPr id="3889" name="Google Shape;3889;p487"/>
          <p:cNvSpPr txBox="1"/>
          <p:nvPr>
            <p:ph type="title"/>
          </p:nvPr>
        </p:nvSpPr>
        <p:spPr>
          <a:xfrm>
            <a:off x="406400" y="182563"/>
            <a:ext cx="7769225" cy="1139825"/>
          </a:xfrm>
          <a:prstGeom prst="rect">
            <a:avLst/>
          </a:prstGeom>
          <a:noFill/>
          <a:ln>
            <a:noFill/>
          </a:ln>
        </p:spPr>
        <p:txBody>
          <a:bodyPr anchorCtr="0" anchor="b" bIns="46800" lIns="18000" spcFirstLastPara="1" rIns="18000" wrap="square" tIns="46800">
            <a:noAutofit/>
          </a:bodyPr>
          <a:lstStyle/>
          <a:p>
            <a:pPr indent="0" lvl="0" marL="0" rtl="0" algn="ctr">
              <a:lnSpc>
                <a:spcPct val="100000"/>
              </a:lnSpc>
              <a:spcBef>
                <a:spcPts val="0"/>
              </a:spcBef>
              <a:spcAft>
                <a:spcPts val="0"/>
              </a:spcAft>
              <a:buSzPts val="1400"/>
              <a:buNone/>
            </a:pPr>
            <a:r>
              <a:rPr lang="en-US" sz="4400">
                <a:solidFill>
                  <a:srgbClr val="FF0000"/>
                </a:solidFill>
              </a:rPr>
              <a:t>Menu-based</a:t>
            </a:r>
            <a:r>
              <a:rPr lang="en-US">
                <a:solidFill>
                  <a:srgbClr val="FF0000"/>
                </a:solidFill>
              </a:rPr>
              <a:t> Interface</a:t>
            </a:r>
            <a:endParaRPr/>
          </a:p>
        </p:txBody>
      </p:sp>
      <p:sp>
        <p:nvSpPr>
          <p:cNvPr id="3890" name="Google Shape;3890;p487"/>
          <p:cNvSpPr txBox="1"/>
          <p:nvPr>
            <p:ph idx="1" type="body"/>
          </p:nvPr>
        </p:nvSpPr>
        <p:spPr>
          <a:xfrm>
            <a:off x="457200" y="1524000"/>
            <a:ext cx="8177213" cy="4878388"/>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2470"/>
              <a:buChar char="⚫"/>
            </a:pPr>
            <a:r>
              <a:rPr lang="en-US"/>
              <a:t>If the number of choices is large, </a:t>
            </a:r>
            <a:endParaRPr/>
          </a:p>
          <a:p>
            <a:pPr indent="-246062" lvl="1" marL="639763" rtl="0" algn="l">
              <a:lnSpc>
                <a:spcPct val="100000"/>
              </a:lnSpc>
              <a:spcBef>
                <a:spcPts val="163"/>
              </a:spcBef>
              <a:spcAft>
                <a:spcPts val="0"/>
              </a:spcAft>
              <a:buSzPts val="2550"/>
              <a:buChar char="⚫"/>
            </a:pPr>
            <a:r>
              <a:rPr lang="en-US" sz="3000"/>
              <a:t>it is difficult to design a menu-based interface.</a:t>
            </a:r>
            <a:endParaRPr/>
          </a:p>
          <a:p>
            <a:pPr indent="-246062" lvl="1" marL="639763" rtl="0" algn="l">
              <a:lnSpc>
                <a:spcPct val="100000"/>
              </a:lnSpc>
              <a:spcBef>
                <a:spcPts val="163"/>
              </a:spcBef>
              <a:spcAft>
                <a:spcPts val="0"/>
              </a:spcAft>
              <a:buSzPts val="2550"/>
              <a:buChar char="⚫"/>
            </a:pPr>
            <a:r>
              <a:rPr lang="en-US" sz="3000"/>
              <a:t>Even  moderate sized software needs hundreds or thousands of menu choices. </a:t>
            </a:r>
            <a:endParaRPr/>
          </a:p>
          <a:p>
            <a:pPr indent="-273050" lvl="0" marL="273050" rtl="0" algn="l">
              <a:lnSpc>
                <a:spcPct val="100000"/>
              </a:lnSpc>
              <a:spcBef>
                <a:spcPts val="225"/>
              </a:spcBef>
              <a:spcAft>
                <a:spcPts val="0"/>
              </a:spcAft>
              <a:buSzPts val="2470"/>
              <a:buChar char="⚫"/>
            </a:pPr>
            <a:r>
              <a:rPr lang="en-US"/>
              <a:t>A major problem with the menu-based interface:</a:t>
            </a:r>
            <a:endParaRPr/>
          </a:p>
          <a:p>
            <a:pPr indent="-246062" lvl="1" marL="639763" rtl="0" algn="l">
              <a:lnSpc>
                <a:spcPct val="100000"/>
              </a:lnSpc>
              <a:spcBef>
                <a:spcPts val="163"/>
              </a:spcBef>
              <a:spcAft>
                <a:spcPts val="0"/>
              </a:spcAft>
              <a:buSzPts val="2550"/>
              <a:buChar char="⚫"/>
            </a:pPr>
            <a:r>
              <a:rPr lang="en-US" sz="3000"/>
              <a:t>structuring large number of menu choices into manageable forms.</a:t>
            </a:r>
            <a:endParaRPr/>
          </a:p>
        </p:txBody>
      </p:sp>
    </p:spTree>
  </p:cSld>
  <p:clrMapOvr>
    <a:masterClrMapping/>
  </p:clrMapOvr>
</p:sld>
</file>

<file path=ppt/slides/slide4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4" name="Shape 3894"/>
        <p:cNvGrpSpPr/>
        <p:nvPr/>
      </p:nvGrpSpPr>
      <p:grpSpPr>
        <a:xfrm>
          <a:off x="0" y="0"/>
          <a:ext cx="0" cy="0"/>
          <a:chOff x="0" y="0"/>
          <a:chExt cx="0" cy="0"/>
        </a:xfrm>
      </p:grpSpPr>
      <p:pic>
        <p:nvPicPr>
          <p:cNvPr descr="File_Open.gif" id="3895" name="Google Shape;3895;p488"/>
          <p:cNvPicPr preferRelativeResize="0"/>
          <p:nvPr/>
        </p:nvPicPr>
        <p:blipFill rotWithShape="1">
          <a:blip r:embed="rId3">
            <a:alphaModFix/>
          </a:blip>
          <a:srcRect b="0" l="0" r="0" t="0"/>
          <a:stretch/>
        </p:blipFill>
        <p:spPr>
          <a:xfrm>
            <a:off x="304800" y="381000"/>
            <a:ext cx="8534400" cy="6172200"/>
          </a:xfrm>
          <a:prstGeom prst="rect">
            <a:avLst/>
          </a:prstGeom>
          <a:noFill/>
          <a:ln>
            <a:noFill/>
          </a:ln>
        </p:spPr>
      </p:pic>
    </p:spTree>
  </p:cSld>
  <p:clrMapOvr>
    <a:masterClrMapping/>
  </p:clrMapOvr>
</p:sld>
</file>

<file path=ppt/slides/slide4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0" name="Shape 3900"/>
        <p:cNvGrpSpPr/>
        <p:nvPr/>
      </p:nvGrpSpPr>
      <p:grpSpPr>
        <a:xfrm>
          <a:off x="0" y="0"/>
          <a:ext cx="0" cy="0"/>
          <a:chOff x="0" y="0"/>
          <a:chExt cx="0" cy="0"/>
        </a:xfrm>
      </p:grpSpPr>
      <p:sp>
        <p:nvSpPr>
          <p:cNvPr id="3901" name="Google Shape;3901;p489"/>
          <p:cNvSpPr txBox="1"/>
          <p:nvPr>
            <p:ph type="title"/>
          </p:nvPr>
        </p:nvSpPr>
        <p:spPr>
          <a:xfrm>
            <a:off x="406400" y="182563"/>
            <a:ext cx="7769225" cy="1139825"/>
          </a:xfrm>
          <a:prstGeom prst="rect">
            <a:avLst/>
          </a:prstGeom>
          <a:noFill/>
          <a:ln>
            <a:noFill/>
          </a:ln>
        </p:spPr>
        <p:txBody>
          <a:bodyPr anchorCtr="0" anchor="b" bIns="46800" lIns="18000" spcFirstLastPara="1" rIns="18000" wrap="square" tIns="46800">
            <a:noAutofit/>
          </a:bodyPr>
          <a:lstStyle/>
          <a:p>
            <a:pPr indent="0" lvl="0" marL="0" rtl="0" algn="ctr">
              <a:lnSpc>
                <a:spcPct val="100000"/>
              </a:lnSpc>
              <a:spcBef>
                <a:spcPts val="0"/>
              </a:spcBef>
              <a:spcAft>
                <a:spcPts val="0"/>
              </a:spcAft>
              <a:buSzPts val="1400"/>
              <a:buNone/>
            </a:pPr>
            <a:r>
              <a:rPr lang="en-US" sz="3600">
                <a:solidFill>
                  <a:srgbClr val="FFFF00"/>
                </a:solidFill>
                <a:latin typeface="Constantia"/>
                <a:ea typeface="Constantia"/>
                <a:cs typeface="Constantia"/>
                <a:sym typeface="Constantia"/>
              </a:rPr>
              <a:t>Structuring Menu Interface</a:t>
            </a:r>
            <a:endParaRPr/>
          </a:p>
        </p:txBody>
      </p:sp>
      <p:sp>
        <p:nvSpPr>
          <p:cNvPr id="3902" name="Google Shape;3902;p489"/>
          <p:cNvSpPr txBox="1"/>
          <p:nvPr>
            <p:ph idx="1" type="body"/>
          </p:nvPr>
        </p:nvSpPr>
        <p:spPr>
          <a:xfrm>
            <a:off x="381000" y="1751013"/>
            <a:ext cx="8382000" cy="4114800"/>
          </a:xfrm>
          <a:prstGeom prst="rect">
            <a:avLst/>
          </a:prstGeom>
          <a:noFill/>
          <a:ln>
            <a:noFill/>
          </a:ln>
        </p:spPr>
        <p:txBody>
          <a:bodyPr anchorCtr="0" anchor="t" bIns="0" lIns="0" spcFirstLastPara="1" rIns="0" wrap="square" tIns="0">
            <a:noAutofit/>
          </a:bodyPr>
          <a:lstStyle/>
          <a:p>
            <a:pPr indent="-273050" lvl="0" marL="273050" rtl="0" algn="l">
              <a:lnSpc>
                <a:spcPct val="100000"/>
              </a:lnSpc>
              <a:spcBef>
                <a:spcPts val="0"/>
              </a:spcBef>
              <a:spcAft>
                <a:spcPts val="0"/>
              </a:spcAft>
              <a:buSzPts val="3040"/>
              <a:buChar char="⚫"/>
            </a:pPr>
            <a:r>
              <a:rPr lang="en-US" sz="3200"/>
              <a:t>Any one of the following options is adopted to structure menu items.</a:t>
            </a:r>
            <a:endParaRPr/>
          </a:p>
          <a:p>
            <a:pPr indent="-246063" lvl="1" marL="639763" rtl="0" algn="l">
              <a:lnSpc>
                <a:spcPct val="100000"/>
              </a:lnSpc>
              <a:spcBef>
                <a:spcPts val="800"/>
              </a:spcBef>
              <a:spcAft>
                <a:spcPts val="0"/>
              </a:spcAft>
              <a:buSzPts val="2720"/>
              <a:buChar char="⚫"/>
            </a:pPr>
            <a:r>
              <a:rPr lang="en-US" sz="3200"/>
              <a:t>Scrolling menu</a:t>
            </a:r>
            <a:endParaRPr/>
          </a:p>
          <a:p>
            <a:pPr indent="-246063" lvl="1" marL="639763" rtl="0" algn="l">
              <a:lnSpc>
                <a:spcPct val="100000"/>
              </a:lnSpc>
              <a:spcBef>
                <a:spcPts val="800"/>
              </a:spcBef>
              <a:spcAft>
                <a:spcPts val="0"/>
              </a:spcAft>
              <a:buSzPts val="2720"/>
              <a:buChar char="⚫"/>
            </a:pPr>
            <a:r>
              <a:rPr lang="en-US" sz="3200"/>
              <a:t>Walking menu</a:t>
            </a:r>
            <a:endParaRPr/>
          </a:p>
          <a:p>
            <a:pPr indent="-246063" lvl="1" marL="639763" rtl="0" algn="l">
              <a:lnSpc>
                <a:spcPct val="100000"/>
              </a:lnSpc>
              <a:spcBef>
                <a:spcPts val="800"/>
              </a:spcBef>
              <a:spcAft>
                <a:spcPts val="0"/>
              </a:spcAft>
              <a:buSzPts val="2720"/>
              <a:buChar char="⚫"/>
            </a:pPr>
            <a:r>
              <a:rPr lang="en-US" sz="3200"/>
              <a:t>Hierarchical menu</a:t>
            </a:r>
            <a:endParaRPr/>
          </a:p>
        </p:txBody>
      </p:sp>
    </p:spTree>
  </p:cSld>
  <p:clrMapOvr>
    <a:masterClrMapping/>
  </p:clrMapOvr>
</p:sld>
</file>

<file path=ppt/slides/slide4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7" name="Shape 3907"/>
        <p:cNvGrpSpPr/>
        <p:nvPr/>
      </p:nvGrpSpPr>
      <p:grpSpPr>
        <a:xfrm>
          <a:off x="0" y="0"/>
          <a:ext cx="0" cy="0"/>
          <a:chOff x="0" y="0"/>
          <a:chExt cx="0" cy="0"/>
        </a:xfrm>
      </p:grpSpPr>
      <p:sp>
        <p:nvSpPr>
          <p:cNvPr id="3908" name="Google Shape;3908;p490"/>
          <p:cNvSpPr txBox="1"/>
          <p:nvPr>
            <p:ph type="title"/>
          </p:nvPr>
        </p:nvSpPr>
        <p:spPr>
          <a:xfrm>
            <a:off x="406400" y="182563"/>
            <a:ext cx="7769225" cy="1139825"/>
          </a:xfrm>
          <a:prstGeom prst="rect">
            <a:avLst/>
          </a:prstGeom>
          <a:noFill/>
          <a:ln>
            <a:noFill/>
          </a:ln>
        </p:spPr>
        <p:txBody>
          <a:bodyPr anchorCtr="0" anchor="b" bIns="46800" lIns="18000" spcFirstLastPara="1" rIns="18000" wrap="square" tIns="46800">
            <a:noAutofit/>
          </a:bodyPr>
          <a:lstStyle/>
          <a:p>
            <a:pPr indent="0" lvl="0" marL="0" rtl="0" algn="ctr">
              <a:lnSpc>
                <a:spcPct val="100000"/>
              </a:lnSpc>
              <a:spcBef>
                <a:spcPts val="0"/>
              </a:spcBef>
              <a:spcAft>
                <a:spcPts val="0"/>
              </a:spcAft>
              <a:buSzPts val="1400"/>
              <a:buNone/>
            </a:pPr>
            <a:r>
              <a:rPr lang="en-US" sz="4400">
                <a:solidFill>
                  <a:srgbClr val="FF0000"/>
                </a:solidFill>
                <a:latin typeface="Constantia"/>
                <a:ea typeface="Constantia"/>
                <a:cs typeface="Constantia"/>
                <a:sym typeface="Constantia"/>
              </a:rPr>
              <a:t>Scrolling Menu</a:t>
            </a:r>
            <a:endParaRPr/>
          </a:p>
        </p:txBody>
      </p:sp>
      <p:sp>
        <p:nvSpPr>
          <p:cNvPr id="3909" name="Google Shape;3909;p490"/>
          <p:cNvSpPr txBox="1"/>
          <p:nvPr>
            <p:ph idx="1" type="body"/>
          </p:nvPr>
        </p:nvSpPr>
        <p:spPr>
          <a:xfrm>
            <a:off x="304800" y="1524000"/>
            <a:ext cx="8534400" cy="4349750"/>
          </a:xfrm>
          <a:prstGeom prst="rect">
            <a:avLst/>
          </a:prstGeom>
          <a:noFill/>
          <a:ln>
            <a:noFill/>
          </a:ln>
        </p:spPr>
        <p:txBody>
          <a:bodyPr anchorCtr="0" anchor="t" bIns="46800" lIns="18000" spcFirstLastPara="1" rIns="18000" wrap="square" tIns="46800">
            <a:noAutofit/>
          </a:bodyPr>
          <a:lstStyle/>
          <a:p>
            <a:pPr indent="-246063" lvl="1" marL="639763" rtl="0" algn="l">
              <a:lnSpc>
                <a:spcPct val="100000"/>
              </a:lnSpc>
              <a:spcBef>
                <a:spcPts val="0"/>
              </a:spcBef>
              <a:spcAft>
                <a:spcPts val="0"/>
              </a:spcAft>
              <a:buSzPts val="2720"/>
              <a:buChar char="⚫"/>
            </a:pPr>
            <a:r>
              <a:rPr lang="en-US" sz="3200"/>
              <a:t>Used when the full choice list cannot be displayed within the menu area.</a:t>
            </a:r>
            <a:endParaRPr/>
          </a:p>
          <a:p>
            <a:pPr indent="-246062" lvl="2" marL="914400" rtl="0" algn="l">
              <a:lnSpc>
                <a:spcPct val="100000"/>
              </a:lnSpc>
              <a:spcBef>
                <a:spcPts val="713"/>
              </a:spcBef>
              <a:spcAft>
                <a:spcPts val="0"/>
              </a:spcAft>
              <a:buSzPts val="2240"/>
              <a:buFont typeface="Noto Sans Symbols"/>
              <a:buChar char="⮚"/>
            </a:pPr>
            <a:r>
              <a:rPr lang="en-US" sz="3200" u="sng"/>
              <a:t>For example</a:t>
            </a:r>
            <a:r>
              <a:rPr lang="en-US" sz="3200"/>
              <a:t>: front size selection in a word processing software.</a:t>
            </a:r>
            <a:endParaRPr/>
          </a:p>
          <a:p>
            <a:pPr indent="-246063" lvl="1" marL="639763" rtl="0" algn="l">
              <a:lnSpc>
                <a:spcPct val="100000"/>
              </a:lnSpc>
              <a:spcBef>
                <a:spcPts val="713"/>
              </a:spcBef>
              <a:spcAft>
                <a:spcPts val="0"/>
              </a:spcAft>
              <a:buSzPts val="2720"/>
              <a:buChar char="⚫"/>
            </a:pPr>
            <a:r>
              <a:rPr lang="en-US" sz="3200"/>
              <a:t>Scrolling of menu items</a:t>
            </a:r>
            <a:endParaRPr/>
          </a:p>
          <a:p>
            <a:pPr indent="-246062" lvl="2" marL="914400" rtl="0" algn="l">
              <a:lnSpc>
                <a:spcPct val="100000"/>
              </a:lnSpc>
              <a:spcBef>
                <a:spcPts val="713"/>
              </a:spcBef>
              <a:spcAft>
                <a:spcPts val="0"/>
              </a:spcAft>
              <a:buSzPts val="2240"/>
              <a:buFont typeface="Noto Sans Symbols"/>
              <a:buChar char="⮚"/>
            </a:pPr>
            <a:r>
              <a:rPr lang="en-US" sz="3200"/>
              <a:t>lets the user to view and select the menu items that can not be accommodated on one screen.</a:t>
            </a:r>
            <a:endParaRPr/>
          </a:p>
        </p:txBody>
      </p:sp>
    </p:spTree>
  </p:cSld>
  <p:clrMapOvr>
    <a:masterClrMapping/>
  </p:clrMapOvr>
</p:sld>
</file>

<file path=ppt/slides/slide4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3" name="Shape 3913"/>
        <p:cNvGrpSpPr/>
        <p:nvPr/>
      </p:nvGrpSpPr>
      <p:grpSpPr>
        <a:xfrm>
          <a:off x="0" y="0"/>
          <a:ext cx="0" cy="0"/>
          <a:chOff x="0" y="0"/>
          <a:chExt cx="0" cy="0"/>
        </a:xfrm>
      </p:grpSpPr>
      <p:pic>
        <p:nvPicPr>
          <p:cNvPr id="3914" name="Google Shape;3914;p491"/>
          <p:cNvPicPr preferRelativeResize="0"/>
          <p:nvPr/>
        </p:nvPicPr>
        <p:blipFill rotWithShape="1">
          <a:blip r:embed="rId3">
            <a:alphaModFix/>
          </a:blip>
          <a:srcRect b="0" l="0" r="0" t="0"/>
          <a:stretch/>
        </p:blipFill>
        <p:spPr>
          <a:xfrm>
            <a:off x="304800" y="685800"/>
            <a:ext cx="8534400" cy="5029200"/>
          </a:xfrm>
          <a:prstGeom prst="rect">
            <a:avLst/>
          </a:prstGeom>
          <a:noFill/>
          <a:ln>
            <a:noFill/>
          </a:ln>
        </p:spPr>
      </p:pic>
    </p:spTree>
  </p:cSld>
  <p:clrMapOvr>
    <a:masterClrMapping/>
  </p:clrMapOvr>
</p:sld>
</file>

<file path=ppt/slides/slide4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8" name="Shape 3918"/>
        <p:cNvGrpSpPr/>
        <p:nvPr/>
      </p:nvGrpSpPr>
      <p:grpSpPr>
        <a:xfrm>
          <a:off x="0" y="0"/>
          <a:ext cx="0" cy="0"/>
          <a:chOff x="0" y="0"/>
          <a:chExt cx="0" cy="0"/>
        </a:xfrm>
      </p:grpSpPr>
      <p:pic>
        <p:nvPicPr>
          <p:cNvPr descr="File_Open.gif" id="3919" name="Google Shape;3919;p492"/>
          <p:cNvPicPr preferRelativeResize="0"/>
          <p:nvPr/>
        </p:nvPicPr>
        <p:blipFill rotWithShape="1">
          <a:blip r:embed="rId3">
            <a:alphaModFix/>
          </a:blip>
          <a:srcRect b="0" l="0" r="0" t="0"/>
          <a:stretch/>
        </p:blipFill>
        <p:spPr>
          <a:xfrm>
            <a:off x="304800" y="381000"/>
            <a:ext cx="8534400" cy="6172200"/>
          </a:xfrm>
          <a:prstGeom prst="rect">
            <a:avLst/>
          </a:prstGeom>
          <a:noFill/>
          <a:ln>
            <a:noFill/>
          </a:ln>
        </p:spPr>
      </p:pic>
      <p:cxnSp>
        <p:nvCxnSpPr>
          <p:cNvPr id="3920" name="Google Shape;3920;p492"/>
          <p:cNvCxnSpPr/>
          <p:nvPr/>
        </p:nvCxnSpPr>
        <p:spPr>
          <a:xfrm rot="-5400000">
            <a:off x="4076700" y="1333500"/>
            <a:ext cx="1524000" cy="1143000"/>
          </a:xfrm>
          <a:prstGeom prst="straightConnector1">
            <a:avLst/>
          </a:prstGeom>
          <a:noFill/>
          <a:ln cap="flat" cmpd="sng" w="19050">
            <a:solidFill>
              <a:srgbClr val="FF0000"/>
            </a:solidFill>
            <a:prstDash val="solid"/>
            <a:round/>
            <a:headEnd len="sm" w="sm" type="none"/>
            <a:tailEnd len="med" w="med" type="stealth"/>
          </a:ln>
        </p:spPr>
      </p:cxnSp>
    </p:spTree>
  </p:cSld>
  <p:clrMapOvr>
    <a:masterClrMapping/>
  </p:clrMapOvr>
</p:sld>
</file>

<file path=ppt/slides/slide4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5" name="Shape 3925"/>
        <p:cNvGrpSpPr/>
        <p:nvPr/>
      </p:nvGrpSpPr>
      <p:grpSpPr>
        <a:xfrm>
          <a:off x="0" y="0"/>
          <a:ext cx="0" cy="0"/>
          <a:chOff x="0" y="0"/>
          <a:chExt cx="0" cy="0"/>
        </a:xfrm>
      </p:grpSpPr>
      <p:sp>
        <p:nvSpPr>
          <p:cNvPr id="3926" name="Google Shape;3926;p493"/>
          <p:cNvSpPr txBox="1"/>
          <p:nvPr>
            <p:ph type="title"/>
          </p:nvPr>
        </p:nvSpPr>
        <p:spPr>
          <a:xfrm>
            <a:off x="406400" y="182563"/>
            <a:ext cx="7769225" cy="1139825"/>
          </a:xfrm>
          <a:prstGeom prst="rect">
            <a:avLst/>
          </a:prstGeom>
          <a:noFill/>
          <a:ln>
            <a:noFill/>
          </a:ln>
        </p:spPr>
        <p:txBody>
          <a:bodyPr anchorCtr="0" anchor="b" bIns="46800" lIns="18000" spcFirstLastPara="1" rIns="18000" wrap="square" tIns="46800">
            <a:noAutofit/>
          </a:bodyPr>
          <a:lstStyle/>
          <a:p>
            <a:pPr indent="0" lvl="0" marL="0" rtl="0" algn="ctr">
              <a:lnSpc>
                <a:spcPct val="100000"/>
              </a:lnSpc>
              <a:spcBef>
                <a:spcPts val="0"/>
              </a:spcBef>
              <a:spcAft>
                <a:spcPts val="0"/>
              </a:spcAft>
              <a:buSzPts val="1400"/>
              <a:buNone/>
            </a:pPr>
            <a:r>
              <a:rPr lang="en-US" sz="4400">
                <a:solidFill>
                  <a:srgbClr val="FF0000"/>
                </a:solidFill>
                <a:latin typeface="Constantia"/>
                <a:ea typeface="Constantia"/>
                <a:cs typeface="Constantia"/>
                <a:sym typeface="Constantia"/>
              </a:rPr>
              <a:t>Walking Menu  </a:t>
            </a:r>
            <a:endParaRPr/>
          </a:p>
        </p:txBody>
      </p:sp>
      <p:sp>
        <p:nvSpPr>
          <p:cNvPr id="3927" name="Google Shape;3927;p493"/>
          <p:cNvSpPr txBox="1"/>
          <p:nvPr>
            <p:ph idx="1" type="body"/>
          </p:nvPr>
        </p:nvSpPr>
        <p:spPr>
          <a:xfrm>
            <a:off x="304800" y="1600200"/>
            <a:ext cx="8686800" cy="4525963"/>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3040"/>
              <a:buChar char="⚫"/>
            </a:pPr>
            <a:r>
              <a:rPr lang="en-US" sz="3200"/>
              <a:t>Walking menu is commonly used to structure a large collection of menu items:</a:t>
            </a:r>
            <a:endParaRPr/>
          </a:p>
          <a:p>
            <a:pPr indent="-246063" lvl="1" marL="639763" rtl="0" algn="l">
              <a:lnSpc>
                <a:spcPct val="100000"/>
              </a:lnSpc>
              <a:spcBef>
                <a:spcPts val="788"/>
              </a:spcBef>
              <a:spcAft>
                <a:spcPts val="0"/>
              </a:spcAft>
              <a:buSzPts val="2720"/>
              <a:buChar char="⚫"/>
            </a:pPr>
            <a:r>
              <a:rPr lang="en-US" sz="3200"/>
              <a:t>when a menu item is selected, </a:t>
            </a:r>
            <a:endParaRPr/>
          </a:p>
          <a:p>
            <a:pPr indent="-246063" lvl="1" marL="639763" rtl="0" algn="l">
              <a:lnSpc>
                <a:spcPct val="100000"/>
              </a:lnSpc>
              <a:spcBef>
                <a:spcPts val="788"/>
              </a:spcBef>
              <a:spcAft>
                <a:spcPts val="0"/>
              </a:spcAft>
              <a:buSzPts val="2720"/>
              <a:buChar char="⚫"/>
            </a:pPr>
            <a:r>
              <a:rPr lang="en-US" sz="3200"/>
              <a:t>it causes further menu items to be displayed adjacent to it in a submenu. </a:t>
            </a:r>
            <a:endParaRPr/>
          </a:p>
        </p:txBody>
      </p:sp>
    </p:spTree>
  </p:cSld>
  <p:clrMapOvr>
    <a:masterClrMapping/>
  </p:clrMapOvr>
</p:sld>
</file>

<file path=ppt/slides/slide4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2" name="Shape 3932"/>
        <p:cNvGrpSpPr/>
        <p:nvPr/>
      </p:nvGrpSpPr>
      <p:grpSpPr>
        <a:xfrm>
          <a:off x="0" y="0"/>
          <a:ext cx="0" cy="0"/>
          <a:chOff x="0" y="0"/>
          <a:chExt cx="0" cy="0"/>
        </a:xfrm>
      </p:grpSpPr>
      <p:sp>
        <p:nvSpPr>
          <p:cNvPr id="3933" name="Google Shape;3933;p494"/>
          <p:cNvSpPr txBox="1"/>
          <p:nvPr>
            <p:ph type="title"/>
          </p:nvPr>
        </p:nvSpPr>
        <p:spPr>
          <a:xfrm>
            <a:off x="406400" y="182563"/>
            <a:ext cx="7769225" cy="1139825"/>
          </a:xfrm>
          <a:prstGeom prst="rect">
            <a:avLst/>
          </a:prstGeom>
          <a:noFill/>
          <a:ln>
            <a:noFill/>
          </a:ln>
        </p:spPr>
        <p:txBody>
          <a:bodyPr anchorCtr="0" anchor="b" bIns="46800" lIns="18000" spcFirstLastPara="1" rIns="18000" wrap="square" tIns="46800">
            <a:noAutofit/>
          </a:bodyPr>
          <a:lstStyle/>
          <a:p>
            <a:pPr indent="0" lvl="0" marL="0" rtl="0" algn="ctr">
              <a:lnSpc>
                <a:spcPct val="100000"/>
              </a:lnSpc>
              <a:spcBef>
                <a:spcPts val="0"/>
              </a:spcBef>
              <a:spcAft>
                <a:spcPts val="0"/>
              </a:spcAft>
              <a:buSzPts val="1400"/>
              <a:buNone/>
            </a:pPr>
            <a:r>
              <a:rPr lang="en-US" sz="4400">
                <a:solidFill>
                  <a:srgbClr val="FF0000"/>
                </a:solidFill>
                <a:latin typeface="Constantia"/>
                <a:ea typeface="Constantia"/>
                <a:cs typeface="Constantia"/>
                <a:sym typeface="Constantia"/>
              </a:rPr>
              <a:t>Walking Menu  </a:t>
            </a:r>
            <a:endParaRPr/>
          </a:p>
        </p:txBody>
      </p:sp>
      <p:sp>
        <p:nvSpPr>
          <p:cNvPr id="3934" name="Google Shape;3934;p494"/>
          <p:cNvSpPr txBox="1"/>
          <p:nvPr>
            <p:ph idx="1" type="body"/>
          </p:nvPr>
        </p:nvSpPr>
        <p:spPr>
          <a:xfrm>
            <a:off x="457200" y="1600200"/>
            <a:ext cx="8382000" cy="4525963"/>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3040"/>
              <a:buChar char="⚫"/>
            </a:pPr>
            <a:r>
              <a:rPr lang="en-US" sz="3200"/>
              <a:t>A walking menu can successfully structure commands only if: </a:t>
            </a:r>
            <a:endParaRPr/>
          </a:p>
          <a:p>
            <a:pPr indent="-246063" lvl="1" marL="639763" rtl="0" algn="l">
              <a:lnSpc>
                <a:spcPct val="100000"/>
              </a:lnSpc>
              <a:spcBef>
                <a:spcPts val="713"/>
              </a:spcBef>
              <a:spcAft>
                <a:spcPts val="0"/>
              </a:spcAft>
              <a:buSzPts val="2720"/>
              <a:buChar char="⚫"/>
            </a:pPr>
            <a:r>
              <a:rPr lang="en-US" sz="3200"/>
              <a:t>there are tens rather than hundreds of choices</a:t>
            </a:r>
            <a:endParaRPr/>
          </a:p>
          <a:p>
            <a:pPr indent="-246063" lvl="1" marL="639763" rtl="0" algn="l">
              <a:lnSpc>
                <a:spcPct val="100000"/>
              </a:lnSpc>
              <a:spcBef>
                <a:spcPts val="713"/>
              </a:spcBef>
              <a:spcAft>
                <a:spcPts val="0"/>
              </a:spcAft>
              <a:buSzPts val="2720"/>
              <a:buChar char="⚫"/>
            </a:pPr>
            <a:r>
              <a:rPr lang="en-US" sz="3200"/>
              <a:t>each adjacently displayed menu does take up some screen space</a:t>
            </a:r>
            <a:endParaRPr/>
          </a:p>
          <a:p>
            <a:pPr indent="-246062" lvl="2" marL="914400" rtl="0" algn="l">
              <a:lnSpc>
                <a:spcPct val="100000"/>
              </a:lnSpc>
              <a:spcBef>
                <a:spcPts val="613"/>
              </a:spcBef>
              <a:spcAft>
                <a:spcPts val="0"/>
              </a:spcAft>
              <a:buSzPts val="2240"/>
              <a:buChar char="⚫"/>
            </a:pPr>
            <a:r>
              <a:rPr lang="en-US" sz="3200"/>
              <a:t>the total screen area is after all limited.</a:t>
            </a:r>
            <a:endParaRPr/>
          </a:p>
        </p:txBody>
      </p:sp>
    </p:spTree>
  </p:cSld>
  <p:clrMapOvr>
    <a:masterClrMapping/>
  </p:clrMapOvr>
</p:sld>
</file>

<file path=ppt/slides/slide4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8" name="Shape 3938"/>
        <p:cNvGrpSpPr/>
        <p:nvPr/>
      </p:nvGrpSpPr>
      <p:grpSpPr>
        <a:xfrm>
          <a:off x="0" y="0"/>
          <a:ext cx="0" cy="0"/>
          <a:chOff x="0" y="0"/>
          <a:chExt cx="0" cy="0"/>
        </a:xfrm>
      </p:grpSpPr>
      <p:pic>
        <p:nvPicPr>
          <p:cNvPr id="3939" name="Google Shape;3939;p495"/>
          <p:cNvPicPr preferRelativeResize="0"/>
          <p:nvPr/>
        </p:nvPicPr>
        <p:blipFill rotWithShape="1">
          <a:blip r:embed="rId3">
            <a:alphaModFix/>
          </a:blip>
          <a:srcRect b="0" l="0" r="0" t="0"/>
          <a:stretch/>
        </p:blipFill>
        <p:spPr>
          <a:xfrm>
            <a:off x="457200" y="685800"/>
            <a:ext cx="8229600" cy="51816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73"/>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Evolutionary Model</a:t>
            </a:r>
            <a:endParaRPr/>
          </a:p>
        </p:txBody>
      </p:sp>
      <p:sp>
        <p:nvSpPr>
          <p:cNvPr id="578" name="Google Shape;578;p73"/>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It is called successive version or incremental models</a:t>
            </a:r>
            <a:endParaRPr/>
          </a:p>
          <a:p>
            <a:pPr indent="-273050" lvl="0" marL="273050" rtl="0" algn="l">
              <a:lnSpc>
                <a:spcPct val="100000"/>
              </a:lnSpc>
              <a:spcBef>
                <a:spcPts val="520"/>
              </a:spcBef>
              <a:spcAft>
                <a:spcPts val="0"/>
              </a:spcAft>
              <a:buSzPts val="2470"/>
              <a:buChar char="⚫"/>
            </a:pPr>
            <a:r>
              <a:rPr lang="en-US"/>
              <a:t>The whole software is broken into different modules(functional) units.</a:t>
            </a:r>
            <a:endParaRPr/>
          </a:p>
          <a:p>
            <a:pPr indent="-273050" lvl="0" marL="273050" rtl="0" algn="l">
              <a:lnSpc>
                <a:spcPct val="100000"/>
              </a:lnSpc>
              <a:spcBef>
                <a:spcPts val="520"/>
              </a:spcBef>
              <a:spcAft>
                <a:spcPts val="0"/>
              </a:spcAft>
              <a:buSzPts val="2470"/>
              <a:buChar char="⚫"/>
            </a:pPr>
            <a:r>
              <a:rPr lang="en-US"/>
              <a:t>The core module is first developed and get incremented.</a:t>
            </a:r>
            <a:endParaRPr/>
          </a:p>
          <a:p>
            <a:pPr indent="-273050" lvl="0" marL="273050" rtl="0" algn="l">
              <a:lnSpc>
                <a:spcPct val="100000"/>
              </a:lnSpc>
              <a:spcBef>
                <a:spcPts val="520"/>
              </a:spcBef>
              <a:spcAft>
                <a:spcPts val="0"/>
              </a:spcAft>
              <a:buSzPts val="2470"/>
              <a:buChar char="⚫"/>
            </a:pPr>
            <a:r>
              <a:rPr lang="en-US"/>
              <a:t>The user get chance to experiment on a partially developed software</a:t>
            </a:r>
            <a:endParaRPr/>
          </a:p>
          <a:p>
            <a:pPr indent="-273050" lvl="0" marL="273050" rtl="0" algn="l">
              <a:lnSpc>
                <a:spcPct val="100000"/>
              </a:lnSpc>
              <a:spcBef>
                <a:spcPts val="520"/>
              </a:spcBef>
              <a:spcAft>
                <a:spcPts val="0"/>
              </a:spcAft>
              <a:buSzPts val="2470"/>
              <a:buChar char="⚫"/>
            </a:pPr>
            <a:r>
              <a:rPr lang="en-US"/>
              <a:t>The core modules get listed to reduce the errors.</a:t>
            </a:r>
            <a:endParaRPr/>
          </a:p>
        </p:txBody>
      </p:sp>
      <p:pic>
        <p:nvPicPr>
          <p:cNvPr descr="dadar sign..JPG" id="579" name="Google Shape;579;p73"/>
          <p:cNvPicPr preferRelativeResize="0"/>
          <p:nvPr/>
        </p:nvPicPr>
        <p:blipFill rotWithShape="1">
          <a:blip r:embed="rId3">
            <a:alphaModFix/>
          </a:blip>
          <a:srcRect b="0" l="0" r="0" t="0"/>
          <a:stretch/>
        </p:blipFill>
        <p:spPr>
          <a:xfrm>
            <a:off x="7947025" y="6096000"/>
            <a:ext cx="1196975" cy="762000"/>
          </a:xfrm>
          <a:prstGeom prst="rect">
            <a:avLst/>
          </a:prstGeom>
          <a:noFill/>
          <a:ln>
            <a:noFill/>
          </a:ln>
        </p:spPr>
      </p:pic>
    </p:spTree>
  </p:cSld>
  <p:clrMapOvr>
    <a:masterClrMapping/>
  </p:clrMapOvr>
</p:sld>
</file>

<file path=ppt/slides/slide4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4" name="Shape 3944"/>
        <p:cNvGrpSpPr/>
        <p:nvPr/>
      </p:nvGrpSpPr>
      <p:grpSpPr>
        <a:xfrm>
          <a:off x="0" y="0"/>
          <a:ext cx="0" cy="0"/>
          <a:chOff x="0" y="0"/>
          <a:chExt cx="0" cy="0"/>
        </a:xfrm>
      </p:grpSpPr>
      <p:sp>
        <p:nvSpPr>
          <p:cNvPr id="3945" name="Google Shape;3945;p496"/>
          <p:cNvSpPr txBox="1"/>
          <p:nvPr>
            <p:ph type="title"/>
          </p:nvPr>
        </p:nvSpPr>
        <p:spPr>
          <a:xfrm>
            <a:off x="406400" y="182563"/>
            <a:ext cx="7769225" cy="1139825"/>
          </a:xfrm>
          <a:prstGeom prst="rect">
            <a:avLst/>
          </a:prstGeom>
          <a:noFill/>
          <a:ln>
            <a:noFill/>
          </a:ln>
        </p:spPr>
        <p:txBody>
          <a:bodyPr anchorCtr="0" anchor="b" bIns="46800" lIns="18000" spcFirstLastPara="1" rIns="18000" wrap="square" tIns="46800">
            <a:noAutofit/>
          </a:bodyPr>
          <a:lstStyle/>
          <a:p>
            <a:pPr indent="0" lvl="0" marL="0" rtl="0" algn="ctr">
              <a:lnSpc>
                <a:spcPct val="100000"/>
              </a:lnSpc>
              <a:spcBef>
                <a:spcPts val="0"/>
              </a:spcBef>
              <a:spcAft>
                <a:spcPts val="0"/>
              </a:spcAft>
              <a:buSzPts val="1400"/>
              <a:buNone/>
            </a:pPr>
            <a:r>
              <a:rPr lang="en-US" sz="4400">
                <a:solidFill>
                  <a:srgbClr val="FF0000"/>
                </a:solidFill>
                <a:latin typeface="Constantia"/>
                <a:ea typeface="Constantia"/>
                <a:cs typeface="Constantia"/>
                <a:sym typeface="Constantia"/>
              </a:rPr>
              <a:t>Hierarchical menu</a:t>
            </a:r>
            <a:endParaRPr/>
          </a:p>
        </p:txBody>
      </p:sp>
      <p:sp>
        <p:nvSpPr>
          <p:cNvPr id="3946" name="Google Shape;3946;p496"/>
          <p:cNvSpPr txBox="1"/>
          <p:nvPr>
            <p:ph idx="1" type="body"/>
          </p:nvPr>
        </p:nvSpPr>
        <p:spPr>
          <a:xfrm>
            <a:off x="457200" y="1524000"/>
            <a:ext cx="8175625" cy="4202113"/>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3040"/>
              <a:buChar char="⚫"/>
            </a:pPr>
            <a:r>
              <a:rPr lang="en-US" sz="3200"/>
              <a:t>Menu items are organized in a hierarchy or tree structure. </a:t>
            </a:r>
            <a:endParaRPr/>
          </a:p>
          <a:p>
            <a:pPr indent="-246063" lvl="1" marL="639763" rtl="0" algn="l">
              <a:lnSpc>
                <a:spcPct val="100000"/>
              </a:lnSpc>
              <a:spcBef>
                <a:spcPts val="713"/>
              </a:spcBef>
              <a:spcAft>
                <a:spcPts val="0"/>
              </a:spcAft>
              <a:buSzPts val="2720"/>
              <a:buChar char="⚫"/>
            </a:pPr>
            <a:r>
              <a:rPr lang="en-US" sz="3200"/>
              <a:t>Selecting a menu item causes the current menu display to be replaced by an appropriate submenu. </a:t>
            </a:r>
            <a:endParaRPr/>
          </a:p>
          <a:p>
            <a:pPr indent="-246063" lvl="1" marL="639763" rtl="0" algn="l">
              <a:lnSpc>
                <a:spcPct val="100000"/>
              </a:lnSpc>
              <a:spcBef>
                <a:spcPts val="713"/>
              </a:spcBef>
              <a:spcAft>
                <a:spcPts val="0"/>
              </a:spcAft>
              <a:buSzPts val="2720"/>
              <a:buChar char="⚫"/>
            </a:pPr>
            <a:r>
              <a:rPr lang="en-US" sz="3200"/>
              <a:t>One can consider the menu and its various submenu to form a hierarchical tree-like structure.</a:t>
            </a:r>
            <a:endParaRPr/>
          </a:p>
        </p:txBody>
      </p:sp>
    </p:spTree>
  </p:cSld>
  <p:clrMapOvr>
    <a:masterClrMapping/>
  </p:clrMapOvr>
</p:sld>
</file>

<file path=ppt/slides/slide4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1" name="Shape 3951"/>
        <p:cNvGrpSpPr/>
        <p:nvPr/>
      </p:nvGrpSpPr>
      <p:grpSpPr>
        <a:xfrm>
          <a:off x="0" y="0"/>
          <a:ext cx="0" cy="0"/>
          <a:chOff x="0" y="0"/>
          <a:chExt cx="0" cy="0"/>
        </a:xfrm>
      </p:grpSpPr>
      <p:sp>
        <p:nvSpPr>
          <p:cNvPr id="3952" name="Google Shape;3952;p497"/>
          <p:cNvSpPr txBox="1"/>
          <p:nvPr>
            <p:ph type="title"/>
          </p:nvPr>
        </p:nvSpPr>
        <p:spPr>
          <a:xfrm>
            <a:off x="406400" y="182563"/>
            <a:ext cx="7769225" cy="1139825"/>
          </a:xfrm>
          <a:prstGeom prst="rect">
            <a:avLst/>
          </a:prstGeom>
          <a:noFill/>
          <a:ln>
            <a:noFill/>
          </a:ln>
        </p:spPr>
        <p:txBody>
          <a:bodyPr anchorCtr="0" anchor="b" bIns="46800" lIns="18000" spcFirstLastPara="1" rIns="18000" wrap="square" tIns="46800">
            <a:noAutofit/>
          </a:bodyPr>
          <a:lstStyle/>
          <a:p>
            <a:pPr indent="0" lvl="0" marL="0" rtl="0" algn="ctr">
              <a:lnSpc>
                <a:spcPct val="100000"/>
              </a:lnSpc>
              <a:spcBef>
                <a:spcPts val="0"/>
              </a:spcBef>
              <a:spcAft>
                <a:spcPts val="0"/>
              </a:spcAft>
              <a:buSzPts val="1400"/>
              <a:buNone/>
            </a:pPr>
            <a:r>
              <a:rPr lang="en-US" sz="4400">
                <a:solidFill>
                  <a:srgbClr val="FF0000"/>
                </a:solidFill>
                <a:latin typeface="Constantia"/>
                <a:ea typeface="Constantia"/>
                <a:cs typeface="Constantia"/>
                <a:sym typeface="Constantia"/>
              </a:rPr>
              <a:t>Hierarchical menu</a:t>
            </a:r>
            <a:endParaRPr/>
          </a:p>
        </p:txBody>
      </p:sp>
      <p:sp>
        <p:nvSpPr>
          <p:cNvPr id="3953" name="Google Shape;3953;p497"/>
          <p:cNvSpPr txBox="1"/>
          <p:nvPr>
            <p:ph idx="1" type="body"/>
          </p:nvPr>
        </p:nvSpPr>
        <p:spPr>
          <a:xfrm>
            <a:off x="457200" y="1524000"/>
            <a:ext cx="8177213" cy="4362450"/>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3040"/>
              <a:buChar char="⚫"/>
            </a:pPr>
            <a:r>
              <a:rPr lang="en-US" sz="3200"/>
              <a:t>Walking menu is a form of hierarchical menu: </a:t>
            </a:r>
            <a:endParaRPr/>
          </a:p>
          <a:p>
            <a:pPr indent="-246063" lvl="1" marL="639763" rtl="0" algn="l">
              <a:lnSpc>
                <a:spcPct val="100000"/>
              </a:lnSpc>
              <a:spcBef>
                <a:spcPts val="350"/>
              </a:spcBef>
              <a:spcAft>
                <a:spcPts val="0"/>
              </a:spcAft>
              <a:buSzPts val="2720"/>
              <a:buChar char="⚫"/>
            </a:pPr>
            <a:r>
              <a:rPr lang="en-US" sz="3200">
                <a:solidFill>
                  <a:srgbClr val="0066FF"/>
                </a:solidFill>
              </a:rPr>
              <a:t>when the tree is shallow. </a:t>
            </a:r>
            <a:endParaRPr/>
          </a:p>
          <a:p>
            <a:pPr indent="-273050" lvl="0" marL="273050" rtl="0" algn="l">
              <a:lnSpc>
                <a:spcPct val="100000"/>
              </a:lnSpc>
              <a:spcBef>
                <a:spcPts val="388"/>
              </a:spcBef>
              <a:spcAft>
                <a:spcPts val="0"/>
              </a:spcAft>
              <a:buSzPts val="3040"/>
              <a:buChar char="⚫"/>
            </a:pPr>
            <a:r>
              <a:rPr lang="en-US" sz="3200"/>
              <a:t>Hierarchical menu can be used to manage large number of choices.</a:t>
            </a:r>
            <a:endParaRPr/>
          </a:p>
        </p:txBody>
      </p:sp>
    </p:spTree>
  </p:cSld>
  <p:clrMapOvr>
    <a:masterClrMapping/>
  </p:clrMapOvr>
</p:sld>
</file>

<file path=ppt/slides/slide4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7" name="Shape 3957"/>
        <p:cNvGrpSpPr/>
        <p:nvPr/>
      </p:nvGrpSpPr>
      <p:grpSpPr>
        <a:xfrm>
          <a:off x="0" y="0"/>
          <a:ext cx="0" cy="0"/>
          <a:chOff x="0" y="0"/>
          <a:chExt cx="0" cy="0"/>
        </a:xfrm>
      </p:grpSpPr>
      <p:pic>
        <p:nvPicPr>
          <p:cNvPr descr="07-other-laws-hierarchical-menu.png" id="3958" name="Google Shape;3958;p498"/>
          <p:cNvPicPr preferRelativeResize="0"/>
          <p:nvPr/>
        </p:nvPicPr>
        <p:blipFill rotWithShape="1">
          <a:blip r:embed="rId3">
            <a:alphaModFix/>
          </a:blip>
          <a:srcRect b="0" l="0" r="0" t="0"/>
          <a:stretch/>
        </p:blipFill>
        <p:spPr>
          <a:xfrm>
            <a:off x="381000" y="304800"/>
            <a:ext cx="8458200" cy="6248400"/>
          </a:xfrm>
          <a:prstGeom prst="rect">
            <a:avLst/>
          </a:prstGeom>
          <a:noFill/>
          <a:ln>
            <a:noFill/>
          </a:ln>
        </p:spPr>
      </p:pic>
    </p:spTree>
  </p:cSld>
  <p:clrMapOvr>
    <a:masterClrMapping/>
  </p:clrMapOvr>
</p:sld>
</file>

<file path=ppt/slides/slide4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3" name="Shape 3963"/>
        <p:cNvGrpSpPr/>
        <p:nvPr/>
      </p:nvGrpSpPr>
      <p:grpSpPr>
        <a:xfrm>
          <a:off x="0" y="0"/>
          <a:ext cx="0" cy="0"/>
          <a:chOff x="0" y="0"/>
          <a:chExt cx="0" cy="0"/>
        </a:xfrm>
      </p:grpSpPr>
      <p:sp>
        <p:nvSpPr>
          <p:cNvPr id="3964" name="Google Shape;3964;p499"/>
          <p:cNvSpPr txBox="1"/>
          <p:nvPr>
            <p:ph type="title"/>
          </p:nvPr>
        </p:nvSpPr>
        <p:spPr>
          <a:xfrm>
            <a:off x="406400" y="182563"/>
            <a:ext cx="7769225" cy="1139825"/>
          </a:xfrm>
          <a:prstGeom prst="rect">
            <a:avLst/>
          </a:prstGeom>
          <a:noFill/>
          <a:ln>
            <a:noFill/>
          </a:ln>
        </p:spPr>
        <p:txBody>
          <a:bodyPr anchorCtr="0" anchor="b" bIns="46800" lIns="18000" spcFirstLastPara="1" rIns="18000" wrap="square" tIns="46800">
            <a:noAutofit/>
          </a:bodyPr>
          <a:lstStyle/>
          <a:p>
            <a:pPr indent="0" lvl="0" marL="0" rtl="0" algn="ctr">
              <a:lnSpc>
                <a:spcPct val="100000"/>
              </a:lnSpc>
              <a:spcBef>
                <a:spcPts val="0"/>
              </a:spcBef>
              <a:spcAft>
                <a:spcPts val="0"/>
              </a:spcAft>
              <a:buSzPts val="1400"/>
              <a:buNone/>
            </a:pPr>
            <a:r>
              <a:rPr lang="en-US" sz="4000">
                <a:solidFill>
                  <a:srgbClr val="FF0000"/>
                </a:solidFill>
                <a:latin typeface="Constantia"/>
                <a:ea typeface="Constantia"/>
                <a:cs typeface="Constantia"/>
                <a:sym typeface="Constantia"/>
              </a:rPr>
              <a:t>Direct Manipulation Interface</a:t>
            </a:r>
            <a:endParaRPr/>
          </a:p>
        </p:txBody>
      </p:sp>
      <p:sp>
        <p:nvSpPr>
          <p:cNvPr id="3965" name="Google Shape;3965;p499"/>
          <p:cNvSpPr txBox="1"/>
          <p:nvPr>
            <p:ph idx="1" type="body"/>
          </p:nvPr>
        </p:nvSpPr>
        <p:spPr>
          <a:xfrm>
            <a:off x="457200" y="1447800"/>
            <a:ext cx="8175625" cy="4591050"/>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2470"/>
              <a:buChar char="⚫"/>
            </a:pPr>
            <a:r>
              <a:rPr lang="en-US"/>
              <a:t>Present the interface to the user in the form of </a:t>
            </a:r>
            <a:r>
              <a:rPr lang="en-US">
                <a:solidFill>
                  <a:srgbClr val="00B050"/>
                </a:solidFill>
              </a:rPr>
              <a:t>visual models </a:t>
            </a:r>
            <a:r>
              <a:rPr lang="en-US"/>
              <a:t>(icons or objects).</a:t>
            </a:r>
            <a:endParaRPr/>
          </a:p>
          <a:p>
            <a:pPr indent="-273050" lvl="0" marL="273050" rtl="0" algn="l">
              <a:lnSpc>
                <a:spcPct val="100000"/>
              </a:lnSpc>
              <a:spcBef>
                <a:spcPts val="988"/>
              </a:spcBef>
              <a:spcAft>
                <a:spcPts val="0"/>
              </a:spcAft>
              <a:buSzPts val="2470"/>
              <a:buChar char="⚫"/>
            </a:pPr>
            <a:r>
              <a:rPr lang="en-US"/>
              <a:t>Actions are performed on the visual representations of the objects, e.g.</a:t>
            </a:r>
            <a:endParaRPr/>
          </a:p>
          <a:p>
            <a:pPr indent="-246062" lvl="1" marL="639763" rtl="0" algn="l">
              <a:lnSpc>
                <a:spcPct val="100000"/>
              </a:lnSpc>
              <a:spcBef>
                <a:spcPts val="713"/>
              </a:spcBef>
              <a:spcAft>
                <a:spcPts val="0"/>
              </a:spcAft>
              <a:buSzPts val="2040"/>
              <a:buChar char="⚫"/>
            </a:pPr>
            <a:r>
              <a:rPr lang="en-US"/>
              <a:t>pull an icon representing a file into an icon representing a trash box, for deleting the file.  </a:t>
            </a:r>
            <a:endParaRPr/>
          </a:p>
          <a:p>
            <a:pPr indent="-273050" lvl="0" marL="273050" rtl="0" algn="l">
              <a:lnSpc>
                <a:spcPct val="100000"/>
              </a:lnSpc>
              <a:spcBef>
                <a:spcPts val="988"/>
              </a:spcBef>
              <a:spcAft>
                <a:spcPts val="0"/>
              </a:spcAft>
              <a:buSzPts val="2470"/>
              <a:buChar char="⚫"/>
            </a:pPr>
            <a:r>
              <a:rPr lang="en-US"/>
              <a:t>Direct manipulation interfaces are sometimes called as </a:t>
            </a:r>
            <a:r>
              <a:rPr lang="en-US">
                <a:solidFill>
                  <a:srgbClr val="00B050"/>
                </a:solidFill>
              </a:rPr>
              <a:t>iconic interfaces</a:t>
            </a:r>
            <a:r>
              <a:rPr lang="en-US"/>
              <a:t>.</a:t>
            </a:r>
            <a:endParaRPr/>
          </a:p>
        </p:txBody>
      </p:sp>
    </p:spTree>
  </p:cSld>
  <p:clrMapOvr>
    <a:masterClrMapping/>
  </p:clrMapOvr>
</p:sld>
</file>

<file path=ppt/slides/slide4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0" name="Shape 3970"/>
        <p:cNvGrpSpPr/>
        <p:nvPr/>
      </p:nvGrpSpPr>
      <p:grpSpPr>
        <a:xfrm>
          <a:off x="0" y="0"/>
          <a:ext cx="0" cy="0"/>
          <a:chOff x="0" y="0"/>
          <a:chExt cx="0" cy="0"/>
        </a:xfrm>
      </p:grpSpPr>
      <p:sp>
        <p:nvSpPr>
          <p:cNvPr id="3971" name="Google Shape;3971;p500"/>
          <p:cNvSpPr txBox="1"/>
          <p:nvPr>
            <p:ph idx="1" type="body"/>
          </p:nvPr>
        </p:nvSpPr>
        <p:spPr>
          <a:xfrm>
            <a:off x="457200" y="1600200"/>
            <a:ext cx="8175625" cy="4262438"/>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3040"/>
              <a:buChar char="⚫"/>
            </a:pPr>
            <a:r>
              <a:rPr lang="en-US" sz="3200"/>
              <a:t>Important  advantages of iconic interfaces:</a:t>
            </a:r>
            <a:endParaRPr/>
          </a:p>
          <a:p>
            <a:pPr indent="-246063" lvl="1" marL="639763" rtl="0" algn="l">
              <a:lnSpc>
                <a:spcPct val="100000"/>
              </a:lnSpc>
              <a:spcBef>
                <a:spcPts val="713"/>
              </a:spcBef>
              <a:spcAft>
                <a:spcPts val="0"/>
              </a:spcAft>
              <a:buSzPts val="2720"/>
              <a:buChar char="⚫"/>
            </a:pPr>
            <a:r>
              <a:rPr lang="en-US" sz="3200">
                <a:solidFill>
                  <a:srgbClr val="0066FF"/>
                </a:solidFill>
              </a:rPr>
              <a:t>icons can be recognized by users very easily. </a:t>
            </a:r>
            <a:endParaRPr/>
          </a:p>
          <a:p>
            <a:pPr indent="-273050" lvl="0" marL="273050" rtl="0" algn="l">
              <a:lnSpc>
                <a:spcPct val="100000"/>
              </a:lnSpc>
              <a:spcBef>
                <a:spcPts val="788"/>
              </a:spcBef>
              <a:spcAft>
                <a:spcPts val="0"/>
              </a:spcAft>
              <a:buSzPts val="3040"/>
              <a:buChar char="⚫"/>
            </a:pPr>
            <a:r>
              <a:rPr lang="en-US" sz="3200"/>
              <a:t>However, experienced users  consider direct manipulation interfaces too slow. </a:t>
            </a:r>
            <a:endParaRPr/>
          </a:p>
        </p:txBody>
      </p:sp>
      <p:sp>
        <p:nvSpPr>
          <p:cNvPr id="3972" name="Google Shape;3972;p500"/>
          <p:cNvSpPr txBox="1"/>
          <p:nvPr>
            <p:ph type="title"/>
          </p:nvPr>
        </p:nvSpPr>
        <p:spPr>
          <a:xfrm>
            <a:off x="406400" y="182563"/>
            <a:ext cx="7769225" cy="1139825"/>
          </a:xfrm>
          <a:prstGeom prst="rect">
            <a:avLst/>
          </a:prstGeom>
          <a:noFill/>
          <a:ln>
            <a:noFill/>
          </a:ln>
        </p:spPr>
        <p:txBody>
          <a:bodyPr anchorCtr="0" anchor="b" bIns="46800" lIns="18000" spcFirstLastPara="1" rIns="18000" wrap="square" tIns="46800">
            <a:noAutofit/>
          </a:bodyPr>
          <a:lstStyle/>
          <a:p>
            <a:pPr indent="0" lvl="0" marL="0" rtl="0" algn="ctr">
              <a:lnSpc>
                <a:spcPct val="100000"/>
              </a:lnSpc>
              <a:spcBef>
                <a:spcPts val="0"/>
              </a:spcBef>
              <a:spcAft>
                <a:spcPts val="0"/>
              </a:spcAft>
              <a:buSzPts val="1400"/>
              <a:buNone/>
            </a:pPr>
            <a:r>
              <a:rPr lang="en-US" sz="4000">
                <a:solidFill>
                  <a:srgbClr val="FF0000"/>
                </a:solidFill>
                <a:latin typeface="Constantia"/>
                <a:ea typeface="Constantia"/>
                <a:cs typeface="Constantia"/>
                <a:sym typeface="Constantia"/>
              </a:rPr>
              <a:t>Direct Manipulation Interface</a:t>
            </a:r>
            <a:endParaRPr/>
          </a:p>
        </p:txBody>
      </p:sp>
    </p:spTree>
  </p:cSld>
  <p:clrMapOvr>
    <a:masterClrMapping/>
  </p:clrMapOvr>
</p:sld>
</file>

<file path=ppt/slides/slide4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7" name="Shape 3977"/>
        <p:cNvGrpSpPr/>
        <p:nvPr/>
      </p:nvGrpSpPr>
      <p:grpSpPr>
        <a:xfrm>
          <a:off x="0" y="0"/>
          <a:ext cx="0" cy="0"/>
          <a:chOff x="0" y="0"/>
          <a:chExt cx="0" cy="0"/>
        </a:xfrm>
      </p:grpSpPr>
      <p:sp>
        <p:nvSpPr>
          <p:cNvPr id="3978" name="Google Shape;3978;p501"/>
          <p:cNvSpPr txBox="1"/>
          <p:nvPr>
            <p:ph idx="1" type="body"/>
          </p:nvPr>
        </p:nvSpPr>
        <p:spPr>
          <a:xfrm>
            <a:off x="457200" y="1371600"/>
            <a:ext cx="8305800" cy="5029200"/>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3040"/>
              <a:buChar char="⚫"/>
            </a:pPr>
            <a:r>
              <a:rPr lang="en-US" sz="3200"/>
              <a:t>It is difficult to form complex commands using a direct manipulation interface. </a:t>
            </a:r>
            <a:endParaRPr/>
          </a:p>
          <a:p>
            <a:pPr indent="-273050" lvl="0" marL="273050" rtl="0" algn="l">
              <a:lnSpc>
                <a:spcPct val="100000"/>
              </a:lnSpc>
              <a:spcBef>
                <a:spcPts val="988"/>
              </a:spcBef>
              <a:spcAft>
                <a:spcPts val="0"/>
              </a:spcAft>
              <a:buSzPts val="3040"/>
              <a:buChar char="⚫"/>
            </a:pPr>
            <a:r>
              <a:rPr lang="en-US" sz="3200"/>
              <a:t>For example, if one has to drag a file icon into a trash box icon for deleting a file:</a:t>
            </a:r>
            <a:endParaRPr/>
          </a:p>
          <a:p>
            <a:pPr indent="-246063" lvl="1" marL="639763" rtl="0" algn="l">
              <a:lnSpc>
                <a:spcPct val="100000"/>
              </a:lnSpc>
              <a:spcBef>
                <a:spcPts val="713"/>
              </a:spcBef>
              <a:spcAft>
                <a:spcPts val="0"/>
              </a:spcAft>
              <a:buSzPts val="2720"/>
              <a:buChar char="⚫"/>
            </a:pPr>
            <a:r>
              <a:rPr lang="en-US" sz="3200"/>
              <a:t>to delete all files in a directory one has to perform this operation again and again</a:t>
            </a:r>
            <a:endParaRPr/>
          </a:p>
          <a:p>
            <a:pPr indent="-246063" lvl="1" marL="639763" rtl="0" algn="l">
              <a:lnSpc>
                <a:spcPct val="100000"/>
              </a:lnSpc>
              <a:spcBef>
                <a:spcPts val="713"/>
              </a:spcBef>
              <a:spcAft>
                <a:spcPts val="0"/>
              </a:spcAft>
              <a:buSzPts val="2720"/>
              <a:buChar char="⚫"/>
            </a:pPr>
            <a:r>
              <a:rPr lang="en-US" sz="3200"/>
              <a:t>very easily done in a command language-interface by issuing a command </a:t>
            </a:r>
            <a:r>
              <a:rPr lang="en-US" sz="3200">
                <a:solidFill>
                  <a:srgbClr val="00B050"/>
                </a:solidFill>
              </a:rPr>
              <a:t>delete *.*</a:t>
            </a:r>
            <a:endParaRPr/>
          </a:p>
        </p:txBody>
      </p:sp>
      <p:sp>
        <p:nvSpPr>
          <p:cNvPr id="3979" name="Google Shape;3979;p501"/>
          <p:cNvSpPr txBox="1"/>
          <p:nvPr>
            <p:ph type="title"/>
          </p:nvPr>
        </p:nvSpPr>
        <p:spPr>
          <a:xfrm>
            <a:off x="406400" y="182563"/>
            <a:ext cx="7769225" cy="1139825"/>
          </a:xfrm>
          <a:prstGeom prst="rect">
            <a:avLst/>
          </a:prstGeom>
          <a:noFill/>
          <a:ln>
            <a:noFill/>
          </a:ln>
        </p:spPr>
        <p:txBody>
          <a:bodyPr anchorCtr="0" anchor="b" bIns="46800" lIns="18000" spcFirstLastPara="1" rIns="18000" wrap="square" tIns="46800">
            <a:noAutofit/>
          </a:bodyPr>
          <a:lstStyle/>
          <a:p>
            <a:pPr indent="0" lvl="0" marL="0" rtl="0" algn="ctr">
              <a:lnSpc>
                <a:spcPct val="100000"/>
              </a:lnSpc>
              <a:spcBef>
                <a:spcPts val="0"/>
              </a:spcBef>
              <a:spcAft>
                <a:spcPts val="0"/>
              </a:spcAft>
              <a:buSzPts val="1400"/>
              <a:buNone/>
            </a:pPr>
            <a:r>
              <a:rPr lang="en-US" sz="4000">
                <a:solidFill>
                  <a:srgbClr val="FF0000"/>
                </a:solidFill>
                <a:latin typeface="Constantia"/>
                <a:ea typeface="Constantia"/>
                <a:cs typeface="Constantia"/>
                <a:sym typeface="Constantia"/>
              </a:rPr>
              <a:t>Direct Manipulation Interface</a:t>
            </a:r>
            <a:endParaRPr/>
          </a:p>
        </p:txBody>
      </p:sp>
    </p:spTree>
  </p:cSld>
  <p:clrMapOvr>
    <a:masterClrMapping/>
  </p:clrMapOvr>
</p:sld>
</file>

<file path=ppt/slides/slide4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3" name="Shape 3983"/>
        <p:cNvGrpSpPr/>
        <p:nvPr/>
      </p:nvGrpSpPr>
      <p:grpSpPr>
        <a:xfrm>
          <a:off x="0" y="0"/>
          <a:ext cx="0" cy="0"/>
          <a:chOff x="0" y="0"/>
          <a:chExt cx="0" cy="0"/>
        </a:xfrm>
      </p:grpSpPr>
      <p:pic>
        <p:nvPicPr>
          <p:cNvPr descr="image009.gif" id="3984" name="Google Shape;3984;p502"/>
          <p:cNvPicPr preferRelativeResize="0"/>
          <p:nvPr/>
        </p:nvPicPr>
        <p:blipFill rotWithShape="1">
          <a:blip r:embed="rId3">
            <a:alphaModFix/>
          </a:blip>
          <a:srcRect b="0" l="0" r="0" t="0"/>
          <a:stretch/>
        </p:blipFill>
        <p:spPr>
          <a:xfrm>
            <a:off x="304800" y="304800"/>
            <a:ext cx="8534400" cy="6324600"/>
          </a:xfrm>
          <a:prstGeom prst="rect">
            <a:avLst/>
          </a:prstGeom>
          <a:noFill/>
          <a:ln>
            <a:noFill/>
          </a:ln>
        </p:spPr>
      </p:pic>
    </p:spTree>
  </p:cSld>
  <p:clrMapOvr>
    <a:masterClrMapping/>
  </p:clrMapOvr>
</p:sld>
</file>

<file path=ppt/slides/slide4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8" name="Shape 3988"/>
        <p:cNvGrpSpPr/>
        <p:nvPr/>
      </p:nvGrpSpPr>
      <p:grpSpPr>
        <a:xfrm>
          <a:off x="0" y="0"/>
          <a:ext cx="0" cy="0"/>
          <a:chOff x="0" y="0"/>
          <a:chExt cx="0" cy="0"/>
        </a:xfrm>
      </p:grpSpPr>
      <p:pic>
        <p:nvPicPr>
          <p:cNvPr descr="n900specificationsdimensionscyan.jpeg" id="3989" name="Google Shape;3989;p503"/>
          <p:cNvPicPr preferRelativeResize="0"/>
          <p:nvPr/>
        </p:nvPicPr>
        <p:blipFill rotWithShape="1">
          <a:blip r:embed="rId3">
            <a:alphaModFix/>
          </a:blip>
          <a:srcRect b="0" l="0" r="0" t="0"/>
          <a:stretch/>
        </p:blipFill>
        <p:spPr>
          <a:xfrm>
            <a:off x="304800" y="228600"/>
            <a:ext cx="8458200" cy="6400800"/>
          </a:xfrm>
          <a:prstGeom prst="rect">
            <a:avLst/>
          </a:prstGeom>
          <a:noFill/>
          <a:ln>
            <a:noFill/>
          </a:ln>
        </p:spPr>
      </p:pic>
    </p:spTree>
  </p:cSld>
  <p:clrMapOvr>
    <a:masterClrMapping/>
  </p:clrMapOvr>
</p:sld>
</file>

<file path=ppt/slides/slide4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4" name="Shape 3994"/>
        <p:cNvGrpSpPr/>
        <p:nvPr/>
      </p:nvGrpSpPr>
      <p:grpSpPr>
        <a:xfrm>
          <a:off x="0" y="0"/>
          <a:ext cx="0" cy="0"/>
          <a:chOff x="0" y="0"/>
          <a:chExt cx="0" cy="0"/>
        </a:xfrm>
      </p:grpSpPr>
      <p:sp>
        <p:nvSpPr>
          <p:cNvPr id="3995" name="Google Shape;3995;p504"/>
          <p:cNvSpPr txBox="1"/>
          <p:nvPr>
            <p:ph idx="1" type="body"/>
          </p:nvPr>
        </p:nvSpPr>
        <p:spPr>
          <a:xfrm>
            <a:off x="457200" y="1371600"/>
            <a:ext cx="8305800" cy="5029200"/>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3040"/>
              <a:buChar char="⚫"/>
            </a:pPr>
            <a:r>
              <a:rPr lang="en-US" sz="3200"/>
              <a:t>It is difficult to form complex commands using a direct manipulation interface. </a:t>
            </a:r>
            <a:endParaRPr/>
          </a:p>
          <a:p>
            <a:pPr indent="-273050" lvl="0" marL="273050" rtl="0" algn="l">
              <a:lnSpc>
                <a:spcPct val="100000"/>
              </a:lnSpc>
              <a:spcBef>
                <a:spcPts val="988"/>
              </a:spcBef>
              <a:spcAft>
                <a:spcPts val="0"/>
              </a:spcAft>
              <a:buSzPts val="3040"/>
              <a:buChar char="⚫"/>
            </a:pPr>
            <a:r>
              <a:rPr lang="en-US" sz="3200"/>
              <a:t>For example, if one has to drag a file icon into a trash box icon for deleting a file:</a:t>
            </a:r>
            <a:endParaRPr/>
          </a:p>
          <a:p>
            <a:pPr indent="-246063" lvl="1" marL="639763" rtl="0" algn="l">
              <a:lnSpc>
                <a:spcPct val="100000"/>
              </a:lnSpc>
              <a:spcBef>
                <a:spcPts val="713"/>
              </a:spcBef>
              <a:spcAft>
                <a:spcPts val="0"/>
              </a:spcAft>
              <a:buSzPts val="2720"/>
              <a:buChar char="⚫"/>
            </a:pPr>
            <a:r>
              <a:rPr lang="en-US" sz="3200"/>
              <a:t>to delete all files in a directory one has to perform this operation again and again</a:t>
            </a:r>
            <a:endParaRPr/>
          </a:p>
          <a:p>
            <a:pPr indent="-246063" lvl="1" marL="639763" rtl="0" algn="l">
              <a:lnSpc>
                <a:spcPct val="100000"/>
              </a:lnSpc>
              <a:spcBef>
                <a:spcPts val="713"/>
              </a:spcBef>
              <a:spcAft>
                <a:spcPts val="0"/>
              </a:spcAft>
              <a:buSzPts val="2720"/>
              <a:buChar char="⚫"/>
            </a:pPr>
            <a:r>
              <a:rPr lang="en-US" sz="3200"/>
              <a:t>very easily done in a command language-interface by issuing a command </a:t>
            </a:r>
            <a:r>
              <a:rPr lang="en-US" sz="3200">
                <a:solidFill>
                  <a:srgbClr val="0066FF"/>
                </a:solidFill>
              </a:rPr>
              <a:t>delete *.*</a:t>
            </a:r>
            <a:endParaRPr/>
          </a:p>
        </p:txBody>
      </p:sp>
      <p:sp>
        <p:nvSpPr>
          <p:cNvPr id="3996" name="Google Shape;3996;p504"/>
          <p:cNvSpPr txBox="1"/>
          <p:nvPr>
            <p:ph type="title"/>
          </p:nvPr>
        </p:nvSpPr>
        <p:spPr>
          <a:xfrm>
            <a:off x="406400" y="182563"/>
            <a:ext cx="7769225" cy="1139825"/>
          </a:xfrm>
          <a:prstGeom prst="rect">
            <a:avLst/>
          </a:prstGeom>
          <a:noFill/>
          <a:ln>
            <a:noFill/>
          </a:ln>
        </p:spPr>
        <p:txBody>
          <a:bodyPr anchorCtr="0" anchor="b" bIns="46800" lIns="18000" spcFirstLastPara="1" rIns="18000" wrap="square" tIns="46800">
            <a:noAutofit/>
          </a:bodyPr>
          <a:lstStyle/>
          <a:p>
            <a:pPr indent="0" lvl="0" marL="0" rtl="0" algn="ctr">
              <a:lnSpc>
                <a:spcPct val="100000"/>
              </a:lnSpc>
              <a:spcBef>
                <a:spcPts val="0"/>
              </a:spcBef>
              <a:spcAft>
                <a:spcPts val="0"/>
              </a:spcAft>
              <a:buSzPts val="1400"/>
              <a:buNone/>
            </a:pPr>
            <a:r>
              <a:rPr lang="en-US" sz="4000">
                <a:solidFill>
                  <a:srgbClr val="FF0000"/>
                </a:solidFill>
                <a:latin typeface="Constantia"/>
                <a:ea typeface="Constantia"/>
                <a:cs typeface="Constantia"/>
                <a:sym typeface="Constantia"/>
              </a:rPr>
              <a:t>Direct Manipulation Interface</a:t>
            </a:r>
            <a:endParaRPr/>
          </a:p>
        </p:txBody>
      </p:sp>
    </p:spTree>
  </p:cSld>
  <p:clrMapOvr>
    <a:masterClrMapping/>
  </p:clrMapOvr>
</p:sld>
</file>

<file path=ppt/slides/slide4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1" name="Shape 4001"/>
        <p:cNvGrpSpPr/>
        <p:nvPr/>
      </p:nvGrpSpPr>
      <p:grpSpPr>
        <a:xfrm>
          <a:off x="0" y="0"/>
          <a:ext cx="0" cy="0"/>
          <a:chOff x="0" y="0"/>
          <a:chExt cx="0" cy="0"/>
        </a:xfrm>
      </p:grpSpPr>
      <p:sp>
        <p:nvSpPr>
          <p:cNvPr id="4002" name="Google Shape;4002;p505"/>
          <p:cNvSpPr txBox="1"/>
          <p:nvPr>
            <p:ph type="title"/>
          </p:nvPr>
        </p:nvSpPr>
        <p:spPr>
          <a:xfrm>
            <a:off x="406400" y="182563"/>
            <a:ext cx="7769225" cy="1139825"/>
          </a:xfrm>
          <a:prstGeom prst="rect">
            <a:avLst/>
          </a:prstGeom>
          <a:noFill/>
          <a:ln>
            <a:noFill/>
          </a:ln>
        </p:spPr>
        <p:txBody>
          <a:bodyPr anchorCtr="0" anchor="b" bIns="46800" lIns="18000" spcFirstLastPara="1" rIns="18000" wrap="square" tIns="46800">
            <a:noAutofit/>
          </a:bodyPr>
          <a:lstStyle/>
          <a:p>
            <a:pPr indent="0" lvl="0" marL="0" rtl="0" algn="l">
              <a:lnSpc>
                <a:spcPct val="100000"/>
              </a:lnSpc>
              <a:spcBef>
                <a:spcPts val="0"/>
              </a:spcBef>
              <a:spcAft>
                <a:spcPts val="0"/>
              </a:spcAft>
              <a:buSzPts val="1400"/>
              <a:buNone/>
            </a:pPr>
            <a:r>
              <a:rPr lang="en-US" sz="4000"/>
              <a:t>Component-Based GUI Development  Windowing Systems</a:t>
            </a:r>
            <a:endParaRPr/>
          </a:p>
        </p:txBody>
      </p:sp>
      <p:sp>
        <p:nvSpPr>
          <p:cNvPr id="4003" name="Google Shape;4003;p505"/>
          <p:cNvSpPr txBox="1"/>
          <p:nvPr>
            <p:ph idx="1" type="body"/>
          </p:nvPr>
        </p:nvSpPr>
        <p:spPr>
          <a:xfrm>
            <a:off x="457200" y="1935163"/>
            <a:ext cx="8229600" cy="4389437"/>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2470"/>
              <a:buChar char="⚫"/>
            </a:pPr>
            <a:r>
              <a:rPr lang="en-US"/>
              <a:t>Most modern GUIs are developed using some </a:t>
            </a:r>
            <a:r>
              <a:rPr lang="en-US">
                <a:solidFill>
                  <a:srgbClr val="0066FF"/>
                </a:solidFill>
              </a:rPr>
              <a:t>windowing system.  </a:t>
            </a:r>
            <a:endParaRPr/>
          </a:p>
          <a:p>
            <a:pPr indent="-273050" lvl="0" marL="273050" rtl="0" algn="l">
              <a:lnSpc>
                <a:spcPct val="100000"/>
              </a:lnSpc>
              <a:spcBef>
                <a:spcPts val="988"/>
              </a:spcBef>
              <a:spcAft>
                <a:spcPts val="0"/>
              </a:spcAft>
              <a:buSzPts val="2470"/>
              <a:buChar char="⚫"/>
            </a:pPr>
            <a:r>
              <a:rPr lang="en-US"/>
              <a:t>A windowing system can generate displays through a set of windows.  </a:t>
            </a:r>
            <a:endParaRPr/>
          </a:p>
          <a:p>
            <a:pPr indent="-273050" lvl="0" marL="273050" rtl="0" algn="l">
              <a:lnSpc>
                <a:spcPct val="100000"/>
              </a:lnSpc>
              <a:spcBef>
                <a:spcPts val="988"/>
              </a:spcBef>
              <a:spcAft>
                <a:spcPts val="0"/>
              </a:spcAft>
              <a:buSzPts val="2470"/>
              <a:buChar char="⚫"/>
            </a:pPr>
            <a:r>
              <a:rPr lang="en-US"/>
              <a:t>Since a window is a basic entity in such a graphical user interface:  </a:t>
            </a:r>
            <a:endParaRPr/>
          </a:p>
          <a:p>
            <a:pPr indent="-246062" lvl="1" marL="639763" rtl="0" algn="l">
              <a:lnSpc>
                <a:spcPct val="100000"/>
              </a:lnSpc>
              <a:spcBef>
                <a:spcPts val="713"/>
              </a:spcBef>
              <a:spcAft>
                <a:spcPts val="0"/>
              </a:spcAft>
              <a:buSzPts val="2040"/>
              <a:buChar char="⚫"/>
            </a:pPr>
            <a:r>
              <a:rPr lang="en-US"/>
              <a:t>we need to first discuss what exactly a window is.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74"/>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Evolutionary Model</a:t>
            </a:r>
            <a:endParaRPr/>
          </a:p>
        </p:txBody>
      </p:sp>
      <p:pic>
        <p:nvPicPr>
          <p:cNvPr descr="ScannedImage-2.jpg" id="585" name="Google Shape;585;p74"/>
          <p:cNvPicPr preferRelativeResize="0"/>
          <p:nvPr>
            <p:ph idx="1" type="body"/>
          </p:nvPr>
        </p:nvPicPr>
        <p:blipFill rotWithShape="1">
          <a:blip r:embed="rId3">
            <a:alphaModFix/>
          </a:blip>
          <a:srcRect b="0" l="0" r="0" t="0"/>
          <a:stretch/>
        </p:blipFill>
        <p:spPr>
          <a:xfrm>
            <a:off x="762000" y="1847850"/>
            <a:ext cx="8382000" cy="4400550"/>
          </a:xfrm>
          <a:prstGeom prst="rect">
            <a:avLst/>
          </a:prstGeom>
          <a:noFill/>
          <a:ln>
            <a:noFill/>
          </a:ln>
        </p:spPr>
      </p:pic>
    </p:spTree>
  </p:cSld>
  <p:clrMapOvr>
    <a:masterClrMapping/>
  </p:clrMapOvr>
</p:sld>
</file>

<file path=ppt/slides/slide4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8" name="Shape 4008"/>
        <p:cNvGrpSpPr/>
        <p:nvPr/>
      </p:nvGrpSpPr>
      <p:grpSpPr>
        <a:xfrm>
          <a:off x="0" y="0"/>
          <a:ext cx="0" cy="0"/>
          <a:chOff x="0" y="0"/>
          <a:chExt cx="0" cy="0"/>
        </a:xfrm>
      </p:grpSpPr>
      <p:sp>
        <p:nvSpPr>
          <p:cNvPr id="4009" name="Google Shape;4009;p506"/>
          <p:cNvSpPr txBox="1"/>
          <p:nvPr>
            <p:ph type="title"/>
          </p:nvPr>
        </p:nvSpPr>
        <p:spPr>
          <a:xfrm>
            <a:off x="406400" y="182563"/>
            <a:ext cx="7769225" cy="1139825"/>
          </a:xfrm>
          <a:prstGeom prst="rect">
            <a:avLst/>
          </a:prstGeom>
          <a:noFill/>
          <a:ln>
            <a:noFill/>
          </a:ln>
        </p:spPr>
        <p:txBody>
          <a:bodyPr anchorCtr="0" anchor="b" bIns="46800" lIns="18000" spcFirstLastPara="1" rIns="18000" wrap="square" tIns="46800">
            <a:noAutofit/>
          </a:bodyPr>
          <a:lstStyle/>
          <a:p>
            <a:pPr indent="0" lvl="0" marL="0" rtl="0" algn="l">
              <a:lnSpc>
                <a:spcPct val="100000"/>
              </a:lnSpc>
              <a:spcBef>
                <a:spcPts val="0"/>
              </a:spcBef>
              <a:spcAft>
                <a:spcPts val="0"/>
              </a:spcAft>
              <a:buSzPts val="1400"/>
              <a:buNone/>
            </a:pPr>
            <a:r>
              <a:rPr lang="en-US" sz="4800"/>
              <a:t>Window</a:t>
            </a:r>
            <a:endParaRPr/>
          </a:p>
        </p:txBody>
      </p:sp>
      <p:sp>
        <p:nvSpPr>
          <p:cNvPr id="4010" name="Google Shape;4010;p506"/>
          <p:cNvSpPr txBox="1"/>
          <p:nvPr>
            <p:ph idx="1" type="body"/>
          </p:nvPr>
        </p:nvSpPr>
        <p:spPr>
          <a:xfrm>
            <a:off x="457200" y="1885950"/>
            <a:ext cx="8175625" cy="4227513"/>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2660"/>
              <a:buChar char="⚫"/>
            </a:pPr>
            <a:r>
              <a:rPr lang="en-US" sz="2800"/>
              <a:t>A window is a rectangular area on the screen. </a:t>
            </a:r>
            <a:endParaRPr/>
          </a:p>
          <a:p>
            <a:pPr indent="-273050" lvl="0" marL="273050" rtl="0" algn="l">
              <a:lnSpc>
                <a:spcPct val="100000"/>
              </a:lnSpc>
              <a:spcBef>
                <a:spcPts val="613"/>
              </a:spcBef>
              <a:spcAft>
                <a:spcPts val="0"/>
              </a:spcAft>
              <a:buSzPts val="2660"/>
              <a:buChar char="⚫"/>
            </a:pPr>
            <a:r>
              <a:rPr lang="en-US" sz="2800"/>
              <a:t>A window is a is a virtual screen:</a:t>
            </a:r>
            <a:endParaRPr/>
          </a:p>
          <a:p>
            <a:pPr indent="-246062" lvl="1" marL="639763" rtl="0" algn="l">
              <a:lnSpc>
                <a:spcPct val="100000"/>
              </a:lnSpc>
              <a:spcBef>
                <a:spcPts val="525"/>
              </a:spcBef>
              <a:spcAft>
                <a:spcPts val="0"/>
              </a:spcAft>
              <a:buSzPts val="2040"/>
              <a:buChar char="⚫"/>
            </a:pPr>
            <a:r>
              <a:rPr lang="en-US" sz="2400">
                <a:solidFill>
                  <a:srgbClr val="0066FF"/>
                </a:solidFill>
              </a:rPr>
              <a:t>it provides an interface to the user for carrying out independent activities, </a:t>
            </a:r>
            <a:endParaRPr/>
          </a:p>
          <a:p>
            <a:pPr indent="-246062" lvl="1" marL="639763" rtl="0" algn="l">
              <a:lnSpc>
                <a:spcPct val="100000"/>
              </a:lnSpc>
              <a:spcBef>
                <a:spcPts val="525"/>
              </a:spcBef>
              <a:spcAft>
                <a:spcPts val="0"/>
              </a:spcAft>
              <a:buSzPts val="2040"/>
              <a:buChar char="⚫"/>
            </a:pPr>
            <a:r>
              <a:rPr lang="en-US" sz="2400">
                <a:solidFill>
                  <a:srgbClr val="0066FF"/>
                </a:solidFill>
              </a:rPr>
              <a:t>one window can be used for editing a program and another for drawing pictures, etc. </a:t>
            </a:r>
            <a:endParaRPr/>
          </a:p>
          <a:p>
            <a:pPr indent="-273050" lvl="0" marL="273050" rtl="0" algn="l">
              <a:lnSpc>
                <a:spcPct val="100000"/>
              </a:lnSpc>
              <a:spcBef>
                <a:spcPts val="613"/>
              </a:spcBef>
              <a:spcAft>
                <a:spcPts val="0"/>
              </a:spcAft>
              <a:buSzPts val="2660"/>
              <a:buChar char="⚫"/>
            </a:pPr>
            <a:r>
              <a:rPr lang="en-US" sz="2800"/>
              <a:t>A window can be divided into two parts: </a:t>
            </a:r>
            <a:endParaRPr/>
          </a:p>
          <a:p>
            <a:pPr indent="-246062" lvl="1" marL="639763" rtl="0" algn="l">
              <a:lnSpc>
                <a:spcPct val="100000"/>
              </a:lnSpc>
              <a:spcBef>
                <a:spcPts val="525"/>
              </a:spcBef>
              <a:spcAft>
                <a:spcPts val="0"/>
              </a:spcAft>
              <a:buSzPts val="2040"/>
              <a:buChar char="⚫"/>
            </a:pPr>
            <a:r>
              <a:rPr lang="en-US" sz="2400">
                <a:solidFill>
                  <a:srgbClr val="0066FF"/>
                </a:solidFill>
              </a:rPr>
              <a:t>client part,</a:t>
            </a:r>
            <a:endParaRPr/>
          </a:p>
          <a:p>
            <a:pPr indent="-246062" lvl="1" marL="639763" rtl="0" algn="l">
              <a:lnSpc>
                <a:spcPct val="100000"/>
              </a:lnSpc>
              <a:spcBef>
                <a:spcPts val="525"/>
              </a:spcBef>
              <a:spcAft>
                <a:spcPts val="0"/>
              </a:spcAft>
              <a:buSzPts val="2040"/>
              <a:buChar char="⚫"/>
            </a:pPr>
            <a:r>
              <a:rPr lang="en-US" sz="2400">
                <a:solidFill>
                  <a:srgbClr val="0066FF"/>
                </a:solidFill>
              </a:rPr>
              <a:t>non-client part. </a:t>
            </a:r>
            <a:endParaRPr/>
          </a:p>
        </p:txBody>
      </p:sp>
    </p:spTree>
  </p:cSld>
  <p:clrMapOvr>
    <a:masterClrMapping/>
  </p:clrMapOvr>
</p:sld>
</file>

<file path=ppt/slides/slide4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5" name="Shape 4015"/>
        <p:cNvGrpSpPr/>
        <p:nvPr/>
      </p:nvGrpSpPr>
      <p:grpSpPr>
        <a:xfrm>
          <a:off x="0" y="0"/>
          <a:ext cx="0" cy="0"/>
          <a:chOff x="0" y="0"/>
          <a:chExt cx="0" cy="0"/>
        </a:xfrm>
      </p:grpSpPr>
      <p:sp>
        <p:nvSpPr>
          <p:cNvPr id="4016" name="Google Shape;4016;p507"/>
          <p:cNvSpPr txBox="1"/>
          <p:nvPr>
            <p:ph type="title"/>
          </p:nvPr>
        </p:nvSpPr>
        <p:spPr>
          <a:xfrm>
            <a:off x="406400" y="182563"/>
            <a:ext cx="7769225" cy="1139825"/>
          </a:xfrm>
          <a:prstGeom prst="rect">
            <a:avLst/>
          </a:prstGeom>
          <a:noFill/>
          <a:ln>
            <a:noFill/>
          </a:ln>
        </p:spPr>
        <p:txBody>
          <a:bodyPr anchorCtr="0" anchor="b" bIns="46800" lIns="18000" spcFirstLastPara="1" rIns="18000" wrap="square" tIns="46800">
            <a:noAutofit/>
          </a:bodyPr>
          <a:lstStyle/>
          <a:p>
            <a:pPr indent="0" lvl="0" marL="0" rtl="0" algn="l">
              <a:lnSpc>
                <a:spcPct val="100000"/>
              </a:lnSpc>
              <a:spcBef>
                <a:spcPts val="0"/>
              </a:spcBef>
              <a:spcAft>
                <a:spcPts val="0"/>
              </a:spcAft>
              <a:buSzPts val="1400"/>
              <a:buNone/>
            </a:pPr>
            <a:r>
              <a:rPr lang="en-US" sz="4800"/>
              <a:t>Window</a:t>
            </a:r>
            <a:endParaRPr/>
          </a:p>
        </p:txBody>
      </p:sp>
      <p:sp>
        <p:nvSpPr>
          <p:cNvPr id="4017" name="Google Shape;4017;p507"/>
          <p:cNvSpPr txBox="1"/>
          <p:nvPr>
            <p:ph idx="1" type="body"/>
          </p:nvPr>
        </p:nvSpPr>
        <p:spPr>
          <a:xfrm>
            <a:off x="457200" y="1935163"/>
            <a:ext cx="8229600" cy="4389437"/>
          </a:xfrm>
          <a:prstGeom prst="rect">
            <a:avLst/>
          </a:prstGeom>
          <a:noFill/>
          <a:ln>
            <a:noFill/>
          </a:ln>
        </p:spPr>
        <p:txBody>
          <a:bodyPr anchorCtr="0" anchor="t" bIns="46800" lIns="18000" spcFirstLastPara="1" rIns="18000" wrap="square" tIns="46800">
            <a:normAutofit/>
          </a:bodyPr>
          <a:lstStyle/>
          <a:p>
            <a:pPr indent="-384048" lvl="0" marL="420624" rtl="0" algn="l">
              <a:lnSpc>
                <a:spcPct val="100000"/>
              </a:lnSpc>
              <a:spcBef>
                <a:spcPts val="0"/>
              </a:spcBef>
              <a:spcAft>
                <a:spcPts val="0"/>
              </a:spcAft>
              <a:buSzPts val="3420"/>
              <a:buFont typeface="Noto Sans Symbols"/>
              <a:buChar char="⦿"/>
            </a:pPr>
            <a:r>
              <a:rPr lang="en-US" sz="3600"/>
              <a:t>The client area makes up the whole of the window, </a:t>
            </a:r>
            <a:endParaRPr/>
          </a:p>
          <a:p>
            <a:pPr indent="-274320" lvl="1" marL="722376" rtl="0" algn="l">
              <a:lnSpc>
                <a:spcPct val="100000"/>
              </a:lnSpc>
              <a:spcBef>
                <a:spcPts val="713"/>
              </a:spcBef>
              <a:spcAft>
                <a:spcPts val="0"/>
              </a:spcAft>
              <a:buSzPts val="2720"/>
              <a:buFont typeface="Noto Sans Symbols"/>
              <a:buChar char="⚫"/>
            </a:pPr>
            <a:r>
              <a:rPr lang="en-US" sz="3200"/>
              <a:t>except for the borders and scroll bars. </a:t>
            </a:r>
            <a:endParaRPr/>
          </a:p>
          <a:p>
            <a:pPr indent="-384048" lvl="0" marL="420624" rtl="0" algn="l">
              <a:lnSpc>
                <a:spcPct val="100000"/>
              </a:lnSpc>
              <a:spcBef>
                <a:spcPts val="788"/>
              </a:spcBef>
              <a:spcAft>
                <a:spcPts val="0"/>
              </a:spcAft>
              <a:buSzPts val="3420"/>
              <a:buFont typeface="Noto Sans Symbols"/>
              <a:buChar char="⦿"/>
            </a:pPr>
            <a:r>
              <a:rPr lang="en-US" sz="3600"/>
              <a:t>The client area is available to the programmer. </a:t>
            </a:r>
            <a:endParaRPr/>
          </a:p>
          <a:p>
            <a:pPr indent="-384048" lvl="0" marL="420624" rtl="0" algn="l">
              <a:lnSpc>
                <a:spcPct val="100000"/>
              </a:lnSpc>
              <a:spcBef>
                <a:spcPts val="788"/>
              </a:spcBef>
              <a:spcAft>
                <a:spcPts val="0"/>
              </a:spcAft>
              <a:buSzPts val="3420"/>
              <a:buFont typeface="Noto Sans Symbols"/>
              <a:buChar char="⦿"/>
            </a:pPr>
            <a:r>
              <a:rPr lang="en-US" sz="3600"/>
              <a:t>Non-client area:</a:t>
            </a:r>
            <a:endParaRPr/>
          </a:p>
          <a:p>
            <a:pPr indent="-274320" lvl="1" marL="722376" rtl="0" algn="l">
              <a:lnSpc>
                <a:spcPct val="100000"/>
              </a:lnSpc>
              <a:spcBef>
                <a:spcPts val="713"/>
              </a:spcBef>
              <a:spcAft>
                <a:spcPts val="0"/>
              </a:spcAft>
              <a:buSzPts val="2720"/>
              <a:buFont typeface="Noto Sans Symbols"/>
              <a:buChar char="⚫"/>
            </a:pPr>
            <a:r>
              <a:rPr lang="en-US" sz="3200"/>
              <a:t>under the control of window manager.</a:t>
            </a:r>
            <a:endParaRPr/>
          </a:p>
        </p:txBody>
      </p:sp>
    </p:spTree>
  </p:cSld>
  <p:clrMapOvr>
    <a:masterClrMapping/>
  </p:clrMapOvr>
</p:sld>
</file>

<file path=ppt/slides/slide4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2" name="Shape 4022"/>
        <p:cNvGrpSpPr/>
        <p:nvPr/>
      </p:nvGrpSpPr>
      <p:grpSpPr>
        <a:xfrm>
          <a:off x="0" y="0"/>
          <a:ext cx="0" cy="0"/>
          <a:chOff x="0" y="0"/>
          <a:chExt cx="0" cy="0"/>
        </a:xfrm>
      </p:grpSpPr>
      <p:sp>
        <p:nvSpPr>
          <p:cNvPr id="4023" name="Google Shape;4023;p508"/>
          <p:cNvSpPr txBox="1"/>
          <p:nvPr>
            <p:ph type="title"/>
          </p:nvPr>
        </p:nvSpPr>
        <p:spPr>
          <a:xfrm>
            <a:off x="406400" y="182563"/>
            <a:ext cx="7769225" cy="1139825"/>
          </a:xfrm>
          <a:prstGeom prst="rect">
            <a:avLst/>
          </a:prstGeom>
          <a:noFill/>
          <a:ln>
            <a:noFill/>
          </a:ln>
        </p:spPr>
        <p:txBody>
          <a:bodyPr anchorCtr="0" anchor="b" bIns="46800" lIns="18000" spcFirstLastPara="1" rIns="18000" wrap="square" tIns="46800">
            <a:noAutofit/>
          </a:bodyPr>
          <a:lstStyle/>
          <a:p>
            <a:pPr indent="0" lvl="0" marL="0" rtl="0" algn="l">
              <a:lnSpc>
                <a:spcPct val="100000"/>
              </a:lnSpc>
              <a:spcBef>
                <a:spcPts val="0"/>
              </a:spcBef>
              <a:spcAft>
                <a:spcPts val="0"/>
              </a:spcAft>
              <a:buSzPts val="1400"/>
              <a:buNone/>
            </a:pPr>
            <a:r>
              <a:rPr lang="en-US" sz="3200"/>
              <a:t>Window management system (WMS)</a:t>
            </a:r>
            <a:endParaRPr/>
          </a:p>
        </p:txBody>
      </p:sp>
      <p:sp>
        <p:nvSpPr>
          <p:cNvPr id="4024" name="Google Shape;4024;p508"/>
          <p:cNvSpPr txBox="1"/>
          <p:nvPr>
            <p:ph idx="1" type="body"/>
          </p:nvPr>
        </p:nvSpPr>
        <p:spPr>
          <a:xfrm>
            <a:off x="457200" y="1885950"/>
            <a:ext cx="8175625" cy="4735513"/>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3800"/>
              <a:buChar char="⚫"/>
            </a:pPr>
            <a:r>
              <a:rPr lang="en-US" sz="4000"/>
              <a:t>A graphical interface might consist of a large number of windows, </a:t>
            </a:r>
            <a:endParaRPr/>
          </a:p>
          <a:p>
            <a:pPr indent="-246061" lvl="1" marL="639763" rtl="0" algn="l">
              <a:lnSpc>
                <a:spcPct val="100000"/>
              </a:lnSpc>
              <a:spcBef>
                <a:spcPts val="788"/>
              </a:spcBef>
              <a:spcAft>
                <a:spcPts val="0"/>
              </a:spcAft>
              <a:buSzPts val="3060"/>
              <a:buChar char="⚫"/>
            </a:pPr>
            <a:r>
              <a:rPr lang="en-US" sz="3600"/>
              <a:t>necessary to have some systematic way to manage the windows. </a:t>
            </a:r>
            <a:endParaRPr/>
          </a:p>
          <a:p>
            <a:pPr indent="-246061" lvl="1" marL="639763" rtl="0" algn="l">
              <a:lnSpc>
                <a:spcPct val="100000"/>
              </a:lnSpc>
              <a:spcBef>
                <a:spcPts val="788"/>
              </a:spcBef>
              <a:spcAft>
                <a:spcPts val="0"/>
              </a:spcAft>
              <a:buSzPts val="3060"/>
              <a:buChar char="⚫"/>
            </a:pPr>
            <a:r>
              <a:rPr lang="en-US" sz="3600">
                <a:solidFill>
                  <a:srgbClr val="0066FF"/>
                </a:solidFill>
              </a:rPr>
              <a:t>Window Management System (WMS)</a:t>
            </a:r>
            <a:endParaRPr/>
          </a:p>
        </p:txBody>
      </p:sp>
    </p:spTree>
  </p:cSld>
  <p:clrMapOvr>
    <a:masterClrMapping/>
  </p:clrMapOvr>
</p:sld>
</file>

<file path=ppt/slides/slide4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9" name="Shape 4029"/>
        <p:cNvGrpSpPr/>
        <p:nvPr/>
      </p:nvGrpSpPr>
      <p:grpSpPr>
        <a:xfrm>
          <a:off x="0" y="0"/>
          <a:ext cx="0" cy="0"/>
          <a:chOff x="0" y="0"/>
          <a:chExt cx="0" cy="0"/>
        </a:xfrm>
      </p:grpSpPr>
      <p:sp>
        <p:nvSpPr>
          <p:cNvPr id="4030" name="Google Shape;4030;p509"/>
          <p:cNvSpPr txBox="1"/>
          <p:nvPr>
            <p:ph type="title"/>
          </p:nvPr>
        </p:nvSpPr>
        <p:spPr>
          <a:xfrm>
            <a:off x="406400" y="182563"/>
            <a:ext cx="7769225" cy="1139825"/>
          </a:xfrm>
          <a:prstGeom prst="rect">
            <a:avLst/>
          </a:prstGeom>
          <a:noFill/>
          <a:ln>
            <a:noFill/>
          </a:ln>
        </p:spPr>
        <p:txBody>
          <a:bodyPr anchorCtr="0" anchor="b" bIns="46800" lIns="18000" spcFirstLastPara="1" rIns="18000" wrap="square" tIns="46800">
            <a:noAutofit/>
          </a:bodyPr>
          <a:lstStyle/>
          <a:p>
            <a:pPr indent="0" lvl="0" marL="0" rtl="0" algn="l">
              <a:lnSpc>
                <a:spcPct val="100000"/>
              </a:lnSpc>
              <a:spcBef>
                <a:spcPts val="0"/>
              </a:spcBef>
              <a:spcAft>
                <a:spcPts val="0"/>
              </a:spcAft>
              <a:buSzPts val="1400"/>
              <a:buNone/>
            </a:pPr>
            <a:r>
              <a:rPr lang="en-US" sz="3200"/>
              <a:t>Window management system (WMS)</a:t>
            </a:r>
            <a:endParaRPr/>
          </a:p>
        </p:txBody>
      </p:sp>
      <p:sp>
        <p:nvSpPr>
          <p:cNvPr id="4031" name="Google Shape;4031;p509"/>
          <p:cNvSpPr txBox="1"/>
          <p:nvPr>
            <p:ph idx="1" type="body"/>
          </p:nvPr>
        </p:nvSpPr>
        <p:spPr>
          <a:xfrm>
            <a:off x="457200" y="1935163"/>
            <a:ext cx="8229600" cy="4389437"/>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3420"/>
              <a:buChar char="⚫"/>
            </a:pPr>
            <a:r>
              <a:rPr lang="en-US" sz="3600"/>
              <a:t>GUIs are developed using a window management system (WMS):</a:t>
            </a:r>
            <a:endParaRPr/>
          </a:p>
          <a:p>
            <a:pPr indent="-246063" lvl="1" marL="639763" rtl="0" algn="l">
              <a:lnSpc>
                <a:spcPct val="100000"/>
              </a:lnSpc>
              <a:spcBef>
                <a:spcPts val="713"/>
              </a:spcBef>
              <a:spcAft>
                <a:spcPts val="0"/>
              </a:spcAft>
              <a:buSzPts val="2720"/>
              <a:buChar char="⚫"/>
            </a:pPr>
            <a:r>
              <a:rPr lang="en-US" sz="3200">
                <a:solidFill>
                  <a:srgbClr val="0066FF"/>
                </a:solidFill>
              </a:rPr>
              <a:t>A window management system is primarily a resource manager. </a:t>
            </a:r>
            <a:endParaRPr/>
          </a:p>
          <a:p>
            <a:pPr indent="-246063" lvl="1" marL="639763" rtl="0" algn="l">
              <a:lnSpc>
                <a:spcPct val="100000"/>
              </a:lnSpc>
              <a:spcBef>
                <a:spcPts val="713"/>
              </a:spcBef>
              <a:spcAft>
                <a:spcPts val="0"/>
              </a:spcAft>
              <a:buSzPts val="2720"/>
              <a:buChar char="⚫"/>
            </a:pPr>
            <a:r>
              <a:rPr lang="en-US" sz="3200">
                <a:solidFill>
                  <a:srgbClr val="0066FF"/>
                </a:solidFill>
              </a:rPr>
              <a:t>keeps track of screen area resource</a:t>
            </a:r>
            <a:endParaRPr/>
          </a:p>
          <a:p>
            <a:pPr indent="-246063" lvl="1" marL="639763" rtl="0" algn="l">
              <a:lnSpc>
                <a:spcPct val="100000"/>
              </a:lnSpc>
              <a:spcBef>
                <a:spcPts val="713"/>
              </a:spcBef>
              <a:spcAft>
                <a:spcPts val="0"/>
              </a:spcAft>
              <a:buSzPts val="2720"/>
              <a:buChar char="⚫"/>
            </a:pPr>
            <a:r>
              <a:rPr lang="en-US" sz="3200">
                <a:solidFill>
                  <a:srgbClr val="0066FF"/>
                </a:solidFill>
              </a:rPr>
              <a:t>allocates it to the different windows which are using the screen.</a:t>
            </a:r>
            <a:r>
              <a:rPr lang="en-US" sz="3200">
                <a:solidFill>
                  <a:srgbClr val="FFFF00"/>
                </a:solidFill>
              </a:rPr>
              <a:t> </a:t>
            </a:r>
            <a:endParaRPr/>
          </a:p>
        </p:txBody>
      </p:sp>
    </p:spTree>
  </p:cSld>
  <p:clrMapOvr>
    <a:masterClrMapping/>
  </p:clrMapOvr>
</p:sld>
</file>

<file path=ppt/slides/slide4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6" name="Shape 4036"/>
        <p:cNvGrpSpPr/>
        <p:nvPr/>
      </p:nvGrpSpPr>
      <p:grpSpPr>
        <a:xfrm>
          <a:off x="0" y="0"/>
          <a:ext cx="0" cy="0"/>
          <a:chOff x="0" y="0"/>
          <a:chExt cx="0" cy="0"/>
        </a:xfrm>
      </p:grpSpPr>
      <p:sp>
        <p:nvSpPr>
          <p:cNvPr id="4037" name="Google Shape;4037;p510"/>
          <p:cNvSpPr txBox="1"/>
          <p:nvPr>
            <p:ph type="title"/>
          </p:nvPr>
        </p:nvSpPr>
        <p:spPr>
          <a:xfrm>
            <a:off x="406400" y="182563"/>
            <a:ext cx="7769225" cy="1139825"/>
          </a:xfrm>
          <a:prstGeom prst="rect">
            <a:avLst/>
          </a:prstGeom>
          <a:noFill/>
          <a:ln>
            <a:noFill/>
          </a:ln>
        </p:spPr>
        <p:txBody>
          <a:bodyPr anchorCtr="0" anchor="b" bIns="46800" lIns="18000" spcFirstLastPara="1" rIns="18000" wrap="square" tIns="46800">
            <a:noAutofit/>
          </a:bodyPr>
          <a:lstStyle/>
          <a:p>
            <a:pPr indent="0" lvl="0" marL="0" rtl="0" algn="l">
              <a:lnSpc>
                <a:spcPct val="100000"/>
              </a:lnSpc>
              <a:spcBef>
                <a:spcPts val="0"/>
              </a:spcBef>
              <a:spcAft>
                <a:spcPts val="0"/>
              </a:spcAft>
              <a:buSzPts val="1400"/>
              <a:buNone/>
            </a:pPr>
            <a:r>
              <a:rPr lang="en-US" sz="3200"/>
              <a:t>Window management system (WMS)</a:t>
            </a:r>
            <a:endParaRPr/>
          </a:p>
        </p:txBody>
      </p:sp>
      <p:sp>
        <p:nvSpPr>
          <p:cNvPr id="4038" name="Google Shape;4038;p510"/>
          <p:cNvSpPr txBox="1"/>
          <p:nvPr>
            <p:ph idx="1" type="body"/>
          </p:nvPr>
        </p:nvSpPr>
        <p:spPr>
          <a:xfrm>
            <a:off x="457200" y="1935163"/>
            <a:ext cx="8229600" cy="4389437"/>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2470"/>
              <a:buChar char="⚫"/>
            </a:pPr>
            <a:r>
              <a:rPr lang="en-US"/>
              <a:t>From a broader perspective, a WMS can be considered as a </a:t>
            </a:r>
            <a:r>
              <a:rPr lang="en-US">
                <a:solidFill>
                  <a:srgbClr val="0066FF"/>
                </a:solidFill>
              </a:rPr>
              <a:t>user interface management system (UIMS) ---</a:t>
            </a:r>
            <a:endParaRPr/>
          </a:p>
          <a:p>
            <a:pPr indent="-246062" lvl="1" marL="639763" rtl="0" algn="l">
              <a:lnSpc>
                <a:spcPct val="100000"/>
              </a:lnSpc>
              <a:spcBef>
                <a:spcPts val="713"/>
              </a:spcBef>
              <a:spcAft>
                <a:spcPts val="0"/>
              </a:spcAft>
              <a:buSzPts val="2040"/>
              <a:buChar char="⚫"/>
            </a:pPr>
            <a:r>
              <a:rPr lang="en-US"/>
              <a:t>not only does resource management, </a:t>
            </a:r>
            <a:endParaRPr/>
          </a:p>
          <a:p>
            <a:pPr indent="-246062" lvl="1" marL="639763" rtl="0" algn="l">
              <a:lnSpc>
                <a:spcPct val="100000"/>
              </a:lnSpc>
              <a:spcBef>
                <a:spcPts val="713"/>
              </a:spcBef>
              <a:spcAft>
                <a:spcPts val="0"/>
              </a:spcAft>
              <a:buSzPts val="2040"/>
              <a:buChar char="⚫"/>
            </a:pPr>
            <a:r>
              <a:rPr lang="en-US"/>
              <a:t>also provides the basic behavior to windows </a:t>
            </a:r>
            <a:endParaRPr/>
          </a:p>
          <a:p>
            <a:pPr indent="-246062" lvl="1" marL="639763" rtl="0" algn="l">
              <a:lnSpc>
                <a:spcPct val="100000"/>
              </a:lnSpc>
              <a:spcBef>
                <a:spcPts val="713"/>
              </a:spcBef>
              <a:spcAft>
                <a:spcPts val="0"/>
              </a:spcAft>
              <a:buSzPts val="2040"/>
              <a:buChar char="⚫"/>
            </a:pPr>
            <a:r>
              <a:rPr lang="en-US"/>
              <a:t>provides several utility routines to the application programmer for user interface development.  </a:t>
            </a:r>
            <a:endParaRPr/>
          </a:p>
        </p:txBody>
      </p:sp>
    </p:spTree>
  </p:cSld>
  <p:clrMapOvr>
    <a:masterClrMapping/>
  </p:clrMapOvr>
</p:sld>
</file>

<file path=ppt/slides/slide4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3" name="Shape 4043"/>
        <p:cNvGrpSpPr/>
        <p:nvPr/>
      </p:nvGrpSpPr>
      <p:grpSpPr>
        <a:xfrm>
          <a:off x="0" y="0"/>
          <a:ext cx="0" cy="0"/>
          <a:chOff x="0" y="0"/>
          <a:chExt cx="0" cy="0"/>
        </a:xfrm>
      </p:grpSpPr>
      <p:sp>
        <p:nvSpPr>
          <p:cNvPr id="4044" name="Google Shape;4044;p511"/>
          <p:cNvSpPr txBox="1"/>
          <p:nvPr>
            <p:ph type="title"/>
          </p:nvPr>
        </p:nvSpPr>
        <p:spPr>
          <a:xfrm>
            <a:off x="406400" y="182563"/>
            <a:ext cx="7769225" cy="1139825"/>
          </a:xfrm>
          <a:prstGeom prst="rect">
            <a:avLst/>
          </a:prstGeom>
          <a:noFill/>
          <a:ln>
            <a:noFill/>
          </a:ln>
        </p:spPr>
        <p:txBody>
          <a:bodyPr anchorCtr="0" anchor="b" bIns="46800" lIns="18000" spcFirstLastPara="1" rIns="18000" wrap="square" tIns="46800">
            <a:noAutofit/>
          </a:bodyPr>
          <a:lstStyle/>
          <a:p>
            <a:pPr indent="0" lvl="0" marL="0" rtl="0" algn="l">
              <a:lnSpc>
                <a:spcPct val="100000"/>
              </a:lnSpc>
              <a:spcBef>
                <a:spcPts val="0"/>
              </a:spcBef>
              <a:spcAft>
                <a:spcPts val="0"/>
              </a:spcAft>
              <a:buSzPts val="1400"/>
              <a:buNone/>
            </a:pPr>
            <a:r>
              <a:rPr lang="en-US" sz="3200"/>
              <a:t>Window management system (WMS)</a:t>
            </a:r>
            <a:endParaRPr/>
          </a:p>
        </p:txBody>
      </p:sp>
      <p:sp>
        <p:nvSpPr>
          <p:cNvPr id="4045" name="Google Shape;4045;p511"/>
          <p:cNvSpPr txBox="1"/>
          <p:nvPr>
            <p:ph idx="1" type="body"/>
          </p:nvPr>
        </p:nvSpPr>
        <p:spPr>
          <a:xfrm>
            <a:off x="457200" y="1935163"/>
            <a:ext cx="8229600" cy="4389437"/>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2470"/>
              <a:buChar char="⚫"/>
            </a:pPr>
            <a:r>
              <a:rPr lang="en-US"/>
              <a:t>A WMS simplifies the task of a GUI designer to a great extent:</a:t>
            </a:r>
            <a:endParaRPr/>
          </a:p>
          <a:p>
            <a:pPr indent="-246062" lvl="1" marL="639763" rtl="0" algn="l">
              <a:lnSpc>
                <a:spcPct val="100000"/>
              </a:lnSpc>
              <a:spcBef>
                <a:spcPts val="713"/>
              </a:spcBef>
              <a:spcAft>
                <a:spcPts val="0"/>
              </a:spcAft>
              <a:buSzPts val="2040"/>
              <a:buChar char="⚫"/>
            </a:pPr>
            <a:r>
              <a:rPr lang="en-US">
                <a:solidFill>
                  <a:srgbClr val="0066FF"/>
                </a:solidFill>
              </a:rPr>
              <a:t>provides the basic behavior to the various windows such as move, resize, iconify, etc.</a:t>
            </a:r>
            <a:endParaRPr/>
          </a:p>
          <a:p>
            <a:pPr indent="-246062" lvl="1" marL="639763" rtl="0" algn="l">
              <a:lnSpc>
                <a:spcPct val="100000"/>
              </a:lnSpc>
              <a:spcBef>
                <a:spcPts val="713"/>
              </a:spcBef>
              <a:spcAft>
                <a:spcPts val="0"/>
              </a:spcAft>
              <a:buSzPts val="2040"/>
              <a:buChar char="⚫"/>
            </a:pPr>
            <a:r>
              <a:rPr lang="en-US">
                <a:solidFill>
                  <a:srgbClr val="0066FF"/>
                </a:solidFill>
              </a:rPr>
              <a:t>provides routines to manipulate windows such as:</a:t>
            </a:r>
            <a:endParaRPr/>
          </a:p>
          <a:p>
            <a:pPr indent="-246062" lvl="2" marL="914400" rtl="0" algn="l">
              <a:lnSpc>
                <a:spcPct val="100000"/>
              </a:lnSpc>
              <a:spcBef>
                <a:spcPts val="613"/>
              </a:spcBef>
              <a:spcAft>
                <a:spcPts val="0"/>
              </a:spcAft>
              <a:buSzPts val="1470"/>
              <a:buChar char="⚫"/>
            </a:pPr>
            <a:r>
              <a:rPr lang="en-US">
                <a:solidFill>
                  <a:srgbClr val="0066FF"/>
                </a:solidFill>
              </a:rPr>
              <a:t>creating, destroying, changing attributes of the windows, and drawing text, lines, etc.</a:t>
            </a:r>
            <a:endParaRPr/>
          </a:p>
        </p:txBody>
      </p:sp>
    </p:spTree>
  </p:cSld>
  <p:clrMapOvr>
    <a:masterClrMapping/>
  </p:clrMapOvr>
</p:sld>
</file>

<file path=ppt/slides/slide4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0" name="Shape 4050"/>
        <p:cNvGrpSpPr/>
        <p:nvPr/>
      </p:nvGrpSpPr>
      <p:grpSpPr>
        <a:xfrm>
          <a:off x="0" y="0"/>
          <a:ext cx="0" cy="0"/>
          <a:chOff x="0" y="0"/>
          <a:chExt cx="0" cy="0"/>
        </a:xfrm>
      </p:grpSpPr>
      <p:sp>
        <p:nvSpPr>
          <p:cNvPr id="4051" name="Google Shape;4051;p512"/>
          <p:cNvSpPr/>
          <p:nvPr/>
        </p:nvSpPr>
        <p:spPr>
          <a:xfrm>
            <a:off x="1111250" y="3251200"/>
            <a:ext cx="4508500" cy="2871788"/>
          </a:xfrm>
          <a:custGeom>
            <a:rect b="b" l="l" r="r" t="t"/>
            <a:pathLst>
              <a:path extrusionOk="0" h="7983" w="12529">
                <a:moveTo>
                  <a:pt x="12498" y="6453"/>
                </a:moveTo>
                <a:cubicBezTo>
                  <a:pt x="12480" y="6206"/>
                  <a:pt x="12453" y="5968"/>
                  <a:pt x="12423" y="5725"/>
                </a:cubicBezTo>
                <a:cubicBezTo>
                  <a:pt x="12401" y="5262"/>
                  <a:pt x="12387" y="4976"/>
                  <a:pt x="12189" y="4589"/>
                </a:cubicBezTo>
                <a:cubicBezTo>
                  <a:pt x="12136" y="4487"/>
                  <a:pt x="12074" y="4394"/>
                  <a:pt x="12008" y="4302"/>
                </a:cubicBezTo>
                <a:cubicBezTo>
                  <a:pt x="11973" y="4249"/>
                  <a:pt x="11902" y="4148"/>
                  <a:pt x="11902" y="4148"/>
                </a:cubicBezTo>
                <a:cubicBezTo>
                  <a:pt x="11818" y="3892"/>
                  <a:pt x="11677" y="3843"/>
                  <a:pt x="11436" y="3782"/>
                </a:cubicBezTo>
                <a:cubicBezTo>
                  <a:pt x="11312" y="3693"/>
                  <a:pt x="11153" y="3649"/>
                  <a:pt x="11021" y="3574"/>
                </a:cubicBezTo>
                <a:cubicBezTo>
                  <a:pt x="10968" y="3543"/>
                  <a:pt x="10920" y="3508"/>
                  <a:pt x="10867" y="3473"/>
                </a:cubicBezTo>
                <a:cubicBezTo>
                  <a:pt x="10841" y="3455"/>
                  <a:pt x="10788" y="3420"/>
                  <a:pt x="10788" y="3420"/>
                </a:cubicBezTo>
                <a:cubicBezTo>
                  <a:pt x="10713" y="3310"/>
                  <a:pt x="10624" y="3204"/>
                  <a:pt x="10527" y="3107"/>
                </a:cubicBezTo>
                <a:cubicBezTo>
                  <a:pt x="10479" y="3001"/>
                  <a:pt x="10404" y="2922"/>
                  <a:pt x="10347" y="2820"/>
                </a:cubicBezTo>
                <a:cubicBezTo>
                  <a:pt x="10250" y="2657"/>
                  <a:pt x="10175" y="2495"/>
                  <a:pt x="10038" y="2358"/>
                </a:cubicBezTo>
                <a:cubicBezTo>
                  <a:pt x="9959" y="2116"/>
                  <a:pt x="9712" y="1886"/>
                  <a:pt x="9544" y="1684"/>
                </a:cubicBezTo>
                <a:cubicBezTo>
                  <a:pt x="9288" y="1375"/>
                  <a:pt x="8966" y="1194"/>
                  <a:pt x="8636" y="982"/>
                </a:cubicBezTo>
                <a:cubicBezTo>
                  <a:pt x="8305" y="771"/>
                  <a:pt x="7992" y="541"/>
                  <a:pt x="7622" y="409"/>
                </a:cubicBezTo>
                <a:cubicBezTo>
                  <a:pt x="7420" y="339"/>
                  <a:pt x="7212" y="325"/>
                  <a:pt x="7001" y="308"/>
                </a:cubicBezTo>
                <a:cubicBezTo>
                  <a:pt x="6560" y="347"/>
                  <a:pt x="6158" y="480"/>
                  <a:pt x="5731" y="568"/>
                </a:cubicBezTo>
                <a:cubicBezTo>
                  <a:pt x="5188" y="524"/>
                  <a:pt x="4686" y="281"/>
                  <a:pt x="4148" y="202"/>
                </a:cubicBezTo>
                <a:cubicBezTo>
                  <a:pt x="3681" y="136"/>
                  <a:pt x="3196" y="127"/>
                  <a:pt x="2724" y="100"/>
                </a:cubicBezTo>
                <a:cubicBezTo>
                  <a:pt x="2124" y="0"/>
                  <a:pt x="1600" y="140"/>
                  <a:pt x="1035" y="281"/>
                </a:cubicBezTo>
                <a:cubicBezTo>
                  <a:pt x="881" y="361"/>
                  <a:pt x="718" y="427"/>
                  <a:pt x="568" y="515"/>
                </a:cubicBezTo>
                <a:cubicBezTo>
                  <a:pt x="453" y="581"/>
                  <a:pt x="365" y="674"/>
                  <a:pt x="260" y="749"/>
                </a:cubicBezTo>
                <a:cubicBezTo>
                  <a:pt x="206" y="824"/>
                  <a:pt x="158" y="907"/>
                  <a:pt x="105" y="982"/>
                </a:cubicBezTo>
                <a:cubicBezTo>
                  <a:pt x="70" y="1035"/>
                  <a:pt x="0" y="1137"/>
                  <a:pt x="0" y="1137"/>
                </a:cubicBezTo>
                <a:cubicBezTo>
                  <a:pt x="31" y="1260"/>
                  <a:pt x="78" y="1362"/>
                  <a:pt x="127" y="1476"/>
                </a:cubicBezTo>
                <a:cubicBezTo>
                  <a:pt x="149" y="1525"/>
                  <a:pt x="180" y="1631"/>
                  <a:pt x="180" y="1631"/>
                </a:cubicBezTo>
                <a:cubicBezTo>
                  <a:pt x="163" y="1807"/>
                  <a:pt x="53" y="2089"/>
                  <a:pt x="233" y="2199"/>
                </a:cubicBezTo>
                <a:cubicBezTo>
                  <a:pt x="268" y="2252"/>
                  <a:pt x="330" y="2279"/>
                  <a:pt x="361" y="2332"/>
                </a:cubicBezTo>
                <a:cubicBezTo>
                  <a:pt x="387" y="2376"/>
                  <a:pt x="396" y="2432"/>
                  <a:pt x="414" y="2486"/>
                </a:cubicBezTo>
                <a:cubicBezTo>
                  <a:pt x="431" y="2534"/>
                  <a:pt x="678" y="2714"/>
                  <a:pt x="727" y="2746"/>
                </a:cubicBezTo>
                <a:cubicBezTo>
                  <a:pt x="907" y="3005"/>
                  <a:pt x="1322" y="3045"/>
                  <a:pt x="1609" y="3133"/>
                </a:cubicBezTo>
                <a:cubicBezTo>
                  <a:pt x="2204" y="3314"/>
                  <a:pt x="2808" y="3482"/>
                  <a:pt x="3399" y="3680"/>
                </a:cubicBezTo>
                <a:cubicBezTo>
                  <a:pt x="3716" y="3786"/>
                  <a:pt x="4033" y="3896"/>
                  <a:pt x="4355" y="3989"/>
                </a:cubicBezTo>
                <a:cubicBezTo>
                  <a:pt x="4465" y="4020"/>
                  <a:pt x="4558" y="4081"/>
                  <a:pt x="4668" y="4121"/>
                </a:cubicBezTo>
                <a:cubicBezTo>
                  <a:pt x="4694" y="4130"/>
                  <a:pt x="4747" y="4148"/>
                  <a:pt x="4747" y="4148"/>
                </a:cubicBezTo>
                <a:cubicBezTo>
                  <a:pt x="4818" y="4478"/>
                  <a:pt x="4822" y="4831"/>
                  <a:pt x="4928" y="5156"/>
                </a:cubicBezTo>
                <a:cubicBezTo>
                  <a:pt x="5029" y="5465"/>
                  <a:pt x="5228" y="5725"/>
                  <a:pt x="5369" y="6012"/>
                </a:cubicBezTo>
                <a:cubicBezTo>
                  <a:pt x="5453" y="6175"/>
                  <a:pt x="5506" y="6360"/>
                  <a:pt x="5576" y="6532"/>
                </a:cubicBezTo>
                <a:cubicBezTo>
                  <a:pt x="5590" y="6567"/>
                  <a:pt x="5629" y="6726"/>
                  <a:pt x="5678" y="6766"/>
                </a:cubicBezTo>
                <a:cubicBezTo>
                  <a:pt x="5881" y="6933"/>
                  <a:pt x="6445" y="7044"/>
                  <a:pt x="6718" y="7128"/>
                </a:cubicBezTo>
                <a:cubicBezTo>
                  <a:pt x="7023" y="7219"/>
                  <a:pt x="7318" y="7335"/>
                  <a:pt x="7622" y="7414"/>
                </a:cubicBezTo>
                <a:cubicBezTo>
                  <a:pt x="7763" y="7448"/>
                  <a:pt x="7926" y="7470"/>
                  <a:pt x="8062" y="7516"/>
                </a:cubicBezTo>
                <a:cubicBezTo>
                  <a:pt x="8398" y="7625"/>
                  <a:pt x="8733" y="7713"/>
                  <a:pt x="9077" y="7801"/>
                </a:cubicBezTo>
                <a:cubicBezTo>
                  <a:pt x="9262" y="7850"/>
                  <a:pt x="9429" y="7916"/>
                  <a:pt x="9619" y="7956"/>
                </a:cubicBezTo>
                <a:cubicBezTo>
                  <a:pt x="9853" y="7942"/>
                  <a:pt x="10100" y="7982"/>
                  <a:pt x="10320" y="7907"/>
                </a:cubicBezTo>
                <a:cubicBezTo>
                  <a:pt x="10673" y="7792"/>
                  <a:pt x="11043" y="7545"/>
                  <a:pt x="11360" y="7360"/>
                </a:cubicBezTo>
                <a:cubicBezTo>
                  <a:pt x="11611" y="7216"/>
                  <a:pt x="11924" y="7233"/>
                  <a:pt x="12162" y="7075"/>
                </a:cubicBezTo>
                <a:cubicBezTo>
                  <a:pt x="12224" y="6986"/>
                  <a:pt x="12312" y="6823"/>
                  <a:pt x="12396" y="6739"/>
                </a:cubicBezTo>
                <a:cubicBezTo>
                  <a:pt x="12423" y="6713"/>
                  <a:pt x="12520" y="6629"/>
                  <a:pt x="12524" y="6581"/>
                </a:cubicBezTo>
                <a:cubicBezTo>
                  <a:pt x="12528" y="6537"/>
                  <a:pt x="12506" y="6497"/>
                  <a:pt x="12498" y="6453"/>
                </a:cubicBezTo>
              </a:path>
            </a:pathLst>
          </a:custGeom>
          <a:solidFill>
            <a:srgbClr val="E6E6E6"/>
          </a:solidFill>
          <a:ln cap="flat" cmpd="sng" w="38150">
            <a:solidFill>
              <a:srgbClr val="FF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052" name="Google Shape;4052;p512"/>
          <p:cNvSpPr txBox="1"/>
          <p:nvPr>
            <p:ph type="title"/>
          </p:nvPr>
        </p:nvSpPr>
        <p:spPr>
          <a:xfrm>
            <a:off x="406400" y="182563"/>
            <a:ext cx="7769225" cy="1139825"/>
          </a:xfrm>
          <a:prstGeom prst="rect">
            <a:avLst/>
          </a:prstGeom>
          <a:noFill/>
          <a:ln>
            <a:noFill/>
          </a:ln>
        </p:spPr>
        <p:txBody>
          <a:bodyPr anchorCtr="0" anchor="b" bIns="46800" lIns="18000" spcFirstLastPara="1" rIns="18000" wrap="square" tIns="46800">
            <a:noAutofit/>
          </a:bodyPr>
          <a:lstStyle/>
          <a:p>
            <a:pPr indent="0" lvl="0" marL="0" rtl="0" algn="l">
              <a:lnSpc>
                <a:spcPct val="100000"/>
              </a:lnSpc>
              <a:spcBef>
                <a:spcPts val="0"/>
              </a:spcBef>
              <a:spcAft>
                <a:spcPts val="0"/>
              </a:spcAft>
              <a:buSzPts val="1400"/>
              <a:buNone/>
            </a:pPr>
            <a:r>
              <a:rPr lang="en-US" sz="3200"/>
              <a:t>Window management system (WMS)</a:t>
            </a:r>
            <a:endParaRPr/>
          </a:p>
        </p:txBody>
      </p:sp>
      <p:sp>
        <p:nvSpPr>
          <p:cNvPr id="4053" name="Google Shape;4053;p512"/>
          <p:cNvSpPr txBox="1"/>
          <p:nvPr>
            <p:ph idx="1" type="body"/>
          </p:nvPr>
        </p:nvSpPr>
        <p:spPr>
          <a:xfrm>
            <a:off x="381000" y="1828800"/>
            <a:ext cx="8175625" cy="4168775"/>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2660"/>
              <a:buChar char="⚫"/>
            </a:pPr>
            <a:r>
              <a:rPr lang="en-US" sz="2800"/>
              <a:t>A WMS consists of two part: </a:t>
            </a:r>
            <a:endParaRPr/>
          </a:p>
          <a:p>
            <a:pPr indent="-246062" lvl="1" marL="639763" rtl="0" algn="l">
              <a:lnSpc>
                <a:spcPct val="100000"/>
              </a:lnSpc>
              <a:spcBef>
                <a:spcPts val="525"/>
              </a:spcBef>
              <a:spcAft>
                <a:spcPts val="0"/>
              </a:spcAft>
              <a:buSzPts val="2040"/>
              <a:buChar char="⚫"/>
            </a:pPr>
            <a:r>
              <a:rPr lang="en-US" sz="2400"/>
              <a:t> a window manager</a:t>
            </a:r>
            <a:endParaRPr/>
          </a:p>
          <a:p>
            <a:pPr indent="-246062" lvl="1" marL="639763" rtl="0" algn="l">
              <a:lnSpc>
                <a:spcPct val="100000"/>
              </a:lnSpc>
              <a:spcBef>
                <a:spcPts val="525"/>
              </a:spcBef>
              <a:spcAft>
                <a:spcPts val="0"/>
              </a:spcAft>
              <a:buSzPts val="2040"/>
              <a:buChar char="⚫"/>
            </a:pPr>
            <a:r>
              <a:rPr lang="en-US" sz="2400"/>
              <a:t>a window system.</a:t>
            </a:r>
            <a:endParaRPr/>
          </a:p>
        </p:txBody>
      </p:sp>
      <p:sp>
        <p:nvSpPr>
          <p:cNvPr id="4054" name="Google Shape;4054;p512"/>
          <p:cNvSpPr txBox="1"/>
          <p:nvPr/>
        </p:nvSpPr>
        <p:spPr>
          <a:xfrm>
            <a:off x="3276600" y="4799013"/>
            <a:ext cx="2130425" cy="744537"/>
          </a:xfrm>
          <a:prstGeom prst="rect">
            <a:avLst/>
          </a:prstGeom>
          <a:solidFill>
            <a:srgbClr val="E6E6E6"/>
          </a:solidFill>
          <a:ln cap="flat" cmpd="sng" w="9525">
            <a:solidFill>
              <a:srgbClr val="000000"/>
            </a:solidFill>
            <a:prstDash val="solid"/>
            <a:miter lim="800000"/>
            <a:headEnd len="sm" w="sm" type="none"/>
            <a:tailEnd len="sm" w="sm" type="none"/>
          </a:ln>
        </p:spPr>
        <p:txBody>
          <a:bodyPr anchorCtr="1" anchor="ctr" bIns="46800" lIns="18000" spcFirstLastPara="1" rIns="18000" wrap="square" tIns="46800">
            <a:noAutofit/>
          </a:bodyPr>
          <a:lstStyle/>
          <a:p>
            <a:pPr indent="0" lvl="0" marL="0" marR="0" rtl="0" algn="ctr">
              <a:lnSpc>
                <a:spcPct val="72000"/>
              </a:lnSpc>
              <a:spcBef>
                <a:spcPts val="0"/>
              </a:spcBef>
              <a:spcAft>
                <a:spcPts val="0"/>
              </a:spcAft>
              <a:buClr>
                <a:srgbClr val="000000"/>
              </a:buClr>
              <a:buSzPts val="1800"/>
              <a:buFont typeface="Arial"/>
              <a:buNone/>
            </a:pPr>
            <a:r>
              <a:rPr b="1" i="0" lang="en-US" sz="1800" u="none" cap="none" strike="noStrike">
                <a:solidFill>
                  <a:schemeClr val="dk1"/>
                </a:solidFill>
                <a:latin typeface="Times"/>
                <a:ea typeface="Times"/>
                <a:cs typeface="Times"/>
                <a:sym typeface="Times"/>
              </a:rPr>
              <a:t>Window System</a:t>
            </a:r>
            <a:endParaRPr b="0" i="0" sz="1400" u="none" cap="none" strike="noStrike">
              <a:solidFill>
                <a:srgbClr val="000000"/>
              </a:solidFill>
              <a:latin typeface="Arial"/>
              <a:ea typeface="Arial"/>
              <a:cs typeface="Arial"/>
              <a:sym typeface="Arial"/>
            </a:endParaRPr>
          </a:p>
        </p:txBody>
      </p:sp>
      <p:sp>
        <p:nvSpPr>
          <p:cNvPr id="4055" name="Google Shape;4055;p512"/>
          <p:cNvSpPr txBox="1"/>
          <p:nvPr/>
        </p:nvSpPr>
        <p:spPr>
          <a:xfrm>
            <a:off x="1371600" y="3459163"/>
            <a:ext cx="2511425" cy="682625"/>
          </a:xfrm>
          <a:prstGeom prst="rect">
            <a:avLst/>
          </a:prstGeom>
          <a:solidFill>
            <a:srgbClr val="E6E6E6"/>
          </a:solidFill>
          <a:ln cap="flat" cmpd="sng" w="9525">
            <a:solidFill>
              <a:srgbClr val="000000"/>
            </a:solidFill>
            <a:prstDash val="solid"/>
            <a:miter lim="800000"/>
            <a:headEnd len="sm" w="sm" type="none"/>
            <a:tailEnd len="sm" w="sm" type="none"/>
          </a:ln>
        </p:spPr>
        <p:txBody>
          <a:bodyPr anchorCtr="1" anchor="ctr" bIns="46800" lIns="18000" spcFirstLastPara="1" rIns="18000" wrap="square" tIns="46800">
            <a:noAutofit/>
          </a:bodyPr>
          <a:lstStyle/>
          <a:p>
            <a:pPr indent="0" lvl="0" marL="0" marR="0" rtl="0" algn="ctr">
              <a:lnSpc>
                <a:spcPct val="72000"/>
              </a:lnSpc>
              <a:spcBef>
                <a:spcPts val="0"/>
              </a:spcBef>
              <a:spcAft>
                <a:spcPts val="0"/>
              </a:spcAft>
              <a:buClr>
                <a:srgbClr val="000000"/>
              </a:buClr>
              <a:buSzPts val="1800"/>
              <a:buFont typeface="Arial"/>
              <a:buNone/>
            </a:pPr>
            <a:r>
              <a:rPr b="1" i="0" lang="en-US" sz="1800" u="none" cap="none" strike="noStrike">
                <a:solidFill>
                  <a:schemeClr val="dk1"/>
                </a:solidFill>
                <a:latin typeface="Times"/>
                <a:ea typeface="Times"/>
                <a:cs typeface="Times"/>
                <a:sym typeface="Times"/>
              </a:rPr>
              <a:t>Window Manager</a:t>
            </a:r>
            <a:endParaRPr b="0" i="0" sz="1400" u="none" cap="none" strike="noStrike">
              <a:solidFill>
                <a:srgbClr val="000000"/>
              </a:solidFill>
              <a:latin typeface="Arial"/>
              <a:ea typeface="Arial"/>
              <a:cs typeface="Arial"/>
              <a:sym typeface="Arial"/>
            </a:endParaRPr>
          </a:p>
        </p:txBody>
      </p:sp>
      <p:sp>
        <p:nvSpPr>
          <p:cNvPr id="4056" name="Google Shape;4056;p512"/>
          <p:cNvSpPr txBox="1"/>
          <p:nvPr/>
        </p:nvSpPr>
        <p:spPr>
          <a:xfrm>
            <a:off x="4876800" y="3459163"/>
            <a:ext cx="2968625" cy="682625"/>
          </a:xfrm>
          <a:prstGeom prst="rect">
            <a:avLst/>
          </a:prstGeom>
          <a:noFill/>
          <a:ln cap="flat" cmpd="sng" w="9525">
            <a:solidFill>
              <a:srgbClr val="FFFFFF"/>
            </a:solidFill>
            <a:prstDash val="solid"/>
            <a:miter lim="800000"/>
            <a:headEnd len="sm" w="sm" type="none"/>
            <a:tailEnd len="sm" w="sm" type="none"/>
          </a:ln>
        </p:spPr>
        <p:txBody>
          <a:bodyPr anchorCtr="1" anchor="ctr" bIns="46800" lIns="18000" spcFirstLastPara="1" rIns="18000" wrap="square" tIns="46800">
            <a:noAutofit/>
          </a:bodyPr>
          <a:lstStyle/>
          <a:p>
            <a:pPr indent="0" lvl="0" marL="0" marR="0" rtl="0" algn="ctr">
              <a:lnSpc>
                <a:spcPct val="72000"/>
              </a:lnSpc>
              <a:spcBef>
                <a:spcPts val="0"/>
              </a:spcBef>
              <a:spcAft>
                <a:spcPts val="0"/>
              </a:spcAft>
              <a:buClr>
                <a:srgbClr val="000000"/>
              </a:buClr>
              <a:buSzPts val="1800"/>
              <a:buFont typeface="Arial"/>
              <a:buNone/>
            </a:pPr>
            <a:r>
              <a:rPr b="1" i="0" lang="en-US" sz="1800" u="none" cap="none" strike="noStrike">
                <a:solidFill>
                  <a:schemeClr val="dk1"/>
                </a:solidFill>
                <a:latin typeface="Times"/>
                <a:ea typeface="Times"/>
                <a:cs typeface="Times"/>
                <a:sym typeface="Times"/>
              </a:rPr>
              <a:t>Application Program</a:t>
            </a:r>
            <a:endParaRPr b="0" i="0" sz="1400" u="none" cap="none" strike="noStrike">
              <a:solidFill>
                <a:srgbClr val="000000"/>
              </a:solidFill>
              <a:latin typeface="Arial"/>
              <a:ea typeface="Arial"/>
              <a:cs typeface="Arial"/>
              <a:sym typeface="Arial"/>
            </a:endParaRPr>
          </a:p>
        </p:txBody>
      </p:sp>
      <p:cxnSp>
        <p:nvCxnSpPr>
          <p:cNvPr id="4057" name="Google Shape;4057;p512"/>
          <p:cNvCxnSpPr/>
          <p:nvPr/>
        </p:nvCxnSpPr>
        <p:spPr>
          <a:xfrm>
            <a:off x="2971800" y="4191000"/>
            <a:ext cx="685800" cy="685800"/>
          </a:xfrm>
          <a:prstGeom prst="straightConnector1">
            <a:avLst/>
          </a:prstGeom>
          <a:noFill/>
          <a:ln cap="flat" cmpd="sng" w="38150">
            <a:solidFill>
              <a:srgbClr val="000000"/>
            </a:solidFill>
            <a:prstDash val="solid"/>
            <a:round/>
            <a:headEnd len="sm" w="sm" type="none"/>
            <a:tailEnd len="lg" w="lg" type="triangle"/>
          </a:ln>
        </p:spPr>
      </p:cxnSp>
      <p:cxnSp>
        <p:nvCxnSpPr>
          <p:cNvPr id="4058" name="Google Shape;4058;p512"/>
          <p:cNvCxnSpPr/>
          <p:nvPr/>
        </p:nvCxnSpPr>
        <p:spPr>
          <a:xfrm flipH="1">
            <a:off x="4876800" y="4191000"/>
            <a:ext cx="914400" cy="685800"/>
          </a:xfrm>
          <a:prstGeom prst="straightConnector1">
            <a:avLst/>
          </a:prstGeom>
          <a:noFill/>
          <a:ln cap="flat" cmpd="sng" w="38150">
            <a:solidFill>
              <a:srgbClr val="000000"/>
            </a:solidFill>
            <a:prstDash val="solid"/>
            <a:round/>
            <a:headEnd len="sm" w="sm" type="none"/>
            <a:tailEnd len="lg" w="lg" type="triangle"/>
          </a:ln>
        </p:spPr>
      </p:cxnSp>
      <p:pic>
        <p:nvPicPr>
          <p:cNvPr id="4059" name="Google Shape;4059;p512"/>
          <p:cNvPicPr preferRelativeResize="0"/>
          <p:nvPr/>
        </p:nvPicPr>
        <p:blipFill rotWithShape="1">
          <a:blip r:embed="rId3">
            <a:alphaModFix/>
          </a:blip>
          <a:srcRect b="0" l="0" r="0" t="0"/>
          <a:stretch/>
        </p:blipFill>
        <p:spPr>
          <a:xfrm>
            <a:off x="990600" y="4414838"/>
            <a:ext cx="1106488" cy="915987"/>
          </a:xfrm>
          <a:prstGeom prst="rect">
            <a:avLst/>
          </a:prstGeom>
          <a:noFill/>
          <a:ln>
            <a:noFill/>
          </a:ln>
        </p:spPr>
      </p:pic>
      <p:pic>
        <p:nvPicPr>
          <p:cNvPr id="4060" name="Google Shape;4060;p512"/>
          <p:cNvPicPr preferRelativeResize="0"/>
          <p:nvPr/>
        </p:nvPicPr>
        <p:blipFill rotWithShape="1">
          <a:blip r:embed="rId3">
            <a:alphaModFix/>
          </a:blip>
          <a:srcRect b="0" l="0" r="0" t="0"/>
          <a:stretch/>
        </p:blipFill>
        <p:spPr>
          <a:xfrm>
            <a:off x="6129338" y="4567238"/>
            <a:ext cx="1106487" cy="915987"/>
          </a:xfrm>
          <a:prstGeom prst="rect">
            <a:avLst/>
          </a:prstGeom>
          <a:noFill/>
          <a:ln>
            <a:noFill/>
          </a:ln>
        </p:spPr>
      </p:pic>
      <p:cxnSp>
        <p:nvCxnSpPr>
          <p:cNvPr id="4061" name="Google Shape;4061;p512"/>
          <p:cNvCxnSpPr/>
          <p:nvPr/>
        </p:nvCxnSpPr>
        <p:spPr>
          <a:xfrm flipH="1">
            <a:off x="1752600" y="4191000"/>
            <a:ext cx="381000" cy="762000"/>
          </a:xfrm>
          <a:prstGeom prst="straightConnector1">
            <a:avLst/>
          </a:prstGeom>
          <a:noFill/>
          <a:ln cap="flat" cmpd="sng" w="38150">
            <a:solidFill>
              <a:srgbClr val="000000"/>
            </a:solidFill>
            <a:prstDash val="solid"/>
            <a:round/>
            <a:headEnd len="lg" w="lg" type="triangle"/>
            <a:tailEnd len="lg" w="lg" type="triangle"/>
          </a:ln>
        </p:spPr>
      </p:cxnSp>
      <p:cxnSp>
        <p:nvCxnSpPr>
          <p:cNvPr id="4062" name="Google Shape;4062;p512"/>
          <p:cNvCxnSpPr/>
          <p:nvPr/>
        </p:nvCxnSpPr>
        <p:spPr>
          <a:xfrm>
            <a:off x="6477000" y="4191000"/>
            <a:ext cx="381000" cy="838200"/>
          </a:xfrm>
          <a:prstGeom prst="straightConnector1">
            <a:avLst/>
          </a:prstGeom>
          <a:noFill/>
          <a:ln cap="flat" cmpd="sng" w="38150">
            <a:solidFill>
              <a:srgbClr val="000000"/>
            </a:solidFill>
            <a:prstDash val="solid"/>
            <a:round/>
            <a:headEnd len="lg" w="lg" type="triangle"/>
            <a:tailEnd len="lg" w="lg" type="triangle"/>
          </a:ln>
        </p:spPr>
      </p:cxnSp>
      <p:sp>
        <p:nvSpPr>
          <p:cNvPr id="4063" name="Google Shape;4063;p512"/>
          <p:cNvSpPr txBox="1"/>
          <p:nvPr/>
        </p:nvSpPr>
        <p:spPr>
          <a:xfrm>
            <a:off x="3657600" y="4191000"/>
            <a:ext cx="1216025" cy="515938"/>
          </a:xfrm>
          <a:prstGeom prst="rect">
            <a:avLst/>
          </a:prstGeom>
          <a:solidFill>
            <a:srgbClr val="E6E6E6"/>
          </a:solidFill>
          <a:ln>
            <a:noFill/>
          </a:ln>
        </p:spPr>
        <p:txBody>
          <a:bodyPr anchorCtr="0" anchor="t" bIns="46800" lIns="18000" spcFirstLastPara="1" rIns="18000" wrap="square" tIns="46800">
            <a:noAutofit/>
          </a:bodyPr>
          <a:lstStyle/>
          <a:p>
            <a:pPr indent="0" lvl="0" marL="0" marR="0" rtl="0" algn="l">
              <a:lnSpc>
                <a:spcPct val="72000"/>
              </a:lnSpc>
              <a:spcBef>
                <a:spcPts val="0"/>
              </a:spcBef>
              <a:spcAft>
                <a:spcPts val="0"/>
              </a:spcAft>
              <a:buClr>
                <a:srgbClr val="000000"/>
              </a:buClr>
              <a:buSzPts val="2800"/>
              <a:buFont typeface="Arial"/>
              <a:buNone/>
            </a:pPr>
            <a:r>
              <a:rPr b="1" i="0" lang="en-US" sz="2800" u="none" cap="none" strike="noStrike">
                <a:solidFill>
                  <a:srgbClr val="FF3300"/>
                </a:solidFill>
                <a:latin typeface="Times"/>
                <a:ea typeface="Times"/>
                <a:cs typeface="Times"/>
                <a:sym typeface="Times"/>
              </a:rPr>
              <a:t>WMS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8" name="Shape 4068"/>
        <p:cNvGrpSpPr/>
        <p:nvPr/>
      </p:nvGrpSpPr>
      <p:grpSpPr>
        <a:xfrm>
          <a:off x="0" y="0"/>
          <a:ext cx="0" cy="0"/>
          <a:chOff x="0" y="0"/>
          <a:chExt cx="0" cy="0"/>
        </a:xfrm>
      </p:grpSpPr>
      <p:sp>
        <p:nvSpPr>
          <p:cNvPr id="4069" name="Google Shape;4069;p513"/>
          <p:cNvSpPr txBox="1"/>
          <p:nvPr>
            <p:ph type="title"/>
          </p:nvPr>
        </p:nvSpPr>
        <p:spPr>
          <a:xfrm>
            <a:off x="406400" y="171450"/>
            <a:ext cx="7769225" cy="1160463"/>
          </a:xfrm>
          <a:prstGeom prst="rect">
            <a:avLst/>
          </a:prstGeom>
          <a:noFill/>
          <a:ln>
            <a:noFill/>
          </a:ln>
        </p:spPr>
        <p:txBody>
          <a:bodyPr anchorCtr="0" anchor="b" bIns="46800" lIns="18000" spcFirstLastPara="1" rIns="18000" wrap="square" tIns="46800">
            <a:noAutofit/>
          </a:bodyPr>
          <a:lstStyle/>
          <a:p>
            <a:pPr indent="0" lvl="0" marL="0" rtl="0" algn="l">
              <a:lnSpc>
                <a:spcPct val="100000"/>
              </a:lnSpc>
              <a:spcBef>
                <a:spcPts val="0"/>
              </a:spcBef>
              <a:spcAft>
                <a:spcPts val="0"/>
              </a:spcAft>
              <a:buSzPts val="1400"/>
              <a:buNone/>
            </a:pPr>
            <a:r>
              <a:rPr lang="en-US" sz="3600"/>
              <a:t>Window Manager and Window System</a:t>
            </a:r>
            <a:endParaRPr/>
          </a:p>
        </p:txBody>
      </p:sp>
      <p:sp>
        <p:nvSpPr>
          <p:cNvPr id="4070" name="Google Shape;4070;p513"/>
          <p:cNvSpPr txBox="1"/>
          <p:nvPr>
            <p:ph idx="1" type="body"/>
          </p:nvPr>
        </p:nvSpPr>
        <p:spPr>
          <a:xfrm>
            <a:off x="457200" y="1935163"/>
            <a:ext cx="8229600" cy="4389437"/>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2470"/>
              <a:buChar char="⚫"/>
            </a:pPr>
            <a:r>
              <a:rPr lang="en-US"/>
              <a:t>User interacts with window manager to do various window-related operations such as:</a:t>
            </a:r>
            <a:endParaRPr/>
          </a:p>
          <a:p>
            <a:pPr indent="-246062" lvl="1" marL="639763" rtl="0" algn="l">
              <a:lnSpc>
                <a:spcPct val="100000"/>
              </a:lnSpc>
              <a:spcBef>
                <a:spcPts val="713"/>
              </a:spcBef>
              <a:spcAft>
                <a:spcPts val="0"/>
              </a:spcAft>
              <a:buSzPts val="2040"/>
              <a:buChar char="⚫"/>
            </a:pPr>
            <a:r>
              <a:rPr lang="en-US"/>
              <a:t>window repositioning, </a:t>
            </a:r>
            <a:endParaRPr/>
          </a:p>
          <a:p>
            <a:pPr indent="-246062" lvl="1" marL="639763" rtl="0" algn="l">
              <a:lnSpc>
                <a:spcPct val="100000"/>
              </a:lnSpc>
              <a:spcBef>
                <a:spcPts val="713"/>
              </a:spcBef>
              <a:spcAft>
                <a:spcPts val="0"/>
              </a:spcAft>
              <a:buSzPts val="2040"/>
              <a:buChar char="⚫"/>
            </a:pPr>
            <a:r>
              <a:rPr lang="en-US"/>
              <a:t>window resizing, </a:t>
            </a:r>
            <a:endParaRPr/>
          </a:p>
          <a:p>
            <a:pPr indent="-246062" lvl="1" marL="639763" rtl="0" algn="l">
              <a:lnSpc>
                <a:spcPct val="100000"/>
              </a:lnSpc>
              <a:spcBef>
                <a:spcPts val="713"/>
              </a:spcBef>
              <a:spcAft>
                <a:spcPts val="0"/>
              </a:spcAft>
              <a:buSzPts val="2040"/>
              <a:buChar char="⚫"/>
            </a:pPr>
            <a:r>
              <a:rPr lang="en-US"/>
              <a:t>iconification, etc. </a:t>
            </a:r>
            <a:endParaRPr/>
          </a:p>
          <a:p>
            <a:pPr indent="-273050" lvl="0" marL="273050" rtl="0" algn="l">
              <a:lnSpc>
                <a:spcPct val="100000"/>
              </a:lnSpc>
              <a:spcBef>
                <a:spcPts val="988"/>
              </a:spcBef>
              <a:spcAft>
                <a:spcPts val="0"/>
              </a:spcAft>
              <a:buSzPts val="2470"/>
              <a:buChar char="⚫"/>
            </a:pPr>
            <a:r>
              <a:rPr lang="en-US"/>
              <a:t>Window manager  also controls the screen’s real estate policy.</a:t>
            </a:r>
            <a:endParaRPr/>
          </a:p>
        </p:txBody>
      </p:sp>
    </p:spTree>
  </p:cSld>
  <p:clrMapOvr>
    <a:masterClrMapping/>
  </p:clrMapOvr>
</p:sld>
</file>

<file path=ppt/slides/slide4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5" name="Shape 4075"/>
        <p:cNvGrpSpPr/>
        <p:nvPr/>
      </p:nvGrpSpPr>
      <p:grpSpPr>
        <a:xfrm>
          <a:off x="0" y="0"/>
          <a:ext cx="0" cy="0"/>
          <a:chOff x="0" y="0"/>
          <a:chExt cx="0" cy="0"/>
        </a:xfrm>
      </p:grpSpPr>
      <p:sp>
        <p:nvSpPr>
          <p:cNvPr id="4076" name="Google Shape;4076;p514"/>
          <p:cNvSpPr txBox="1"/>
          <p:nvPr>
            <p:ph type="title"/>
          </p:nvPr>
        </p:nvSpPr>
        <p:spPr>
          <a:xfrm>
            <a:off x="406400" y="182563"/>
            <a:ext cx="7769225" cy="1139825"/>
          </a:xfrm>
          <a:prstGeom prst="rect">
            <a:avLst/>
          </a:prstGeom>
          <a:noFill/>
          <a:ln>
            <a:noFill/>
          </a:ln>
        </p:spPr>
        <p:txBody>
          <a:bodyPr anchorCtr="0" anchor="b" bIns="46800" lIns="18000" spcFirstLastPara="1" rIns="18000" wrap="square" tIns="46800">
            <a:noAutofit/>
          </a:bodyPr>
          <a:lstStyle/>
          <a:p>
            <a:pPr indent="0" lvl="0" marL="0" rtl="0" algn="l">
              <a:lnSpc>
                <a:spcPct val="100000"/>
              </a:lnSpc>
              <a:spcBef>
                <a:spcPts val="0"/>
              </a:spcBef>
              <a:spcAft>
                <a:spcPts val="0"/>
              </a:spcAft>
              <a:buSzPts val="1400"/>
              <a:buNone/>
            </a:pPr>
            <a:r>
              <a:rPr lang="en-US" sz="4400"/>
              <a:t>Window manager</a:t>
            </a:r>
            <a:endParaRPr/>
          </a:p>
        </p:txBody>
      </p:sp>
      <p:sp>
        <p:nvSpPr>
          <p:cNvPr id="4077" name="Google Shape;4077;p514"/>
          <p:cNvSpPr txBox="1"/>
          <p:nvPr>
            <p:ph idx="1" type="body"/>
          </p:nvPr>
        </p:nvSpPr>
        <p:spPr>
          <a:xfrm>
            <a:off x="457200" y="1935163"/>
            <a:ext cx="8229600" cy="4389437"/>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2470"/>
              <a:buChar char="⚫"/>
            </a:pPr>
            <a:r>
              <a:rPr lang="en-US"/>
              <a:t>The window manager is built on the top of the window system:</a:t>
            </a:r>
            <a:endParaRPr/>
          </a:p>
          <a:p>
            <a:pPr indent="-246062" lvl="1" marL="639763" rtl="0" algn="l">
              <a:lnSpc>
                <a:spcPct val="100000"/>
              </a:lnSpc>
              <a:spcBef>
                <a:spcPts val="713"/>
              </a:spcBef>
              <a:spcAft>
                <a:spcPts val="0"/>
              </a:spcAft>
              <a:buSzPts val="2040"/>
              <a:buChar char="⚫"/>
            </a:pPr>
            <a:r>
              <a:rPr lang="en-US"/>
              <a:t>makes use of the basic services provided by the window system.</a:t>
            </a:r>
            <a:endParaRPr/>
          </a:p>
          <a:p>
            <a:pPr indent="-273050" lvl="0" marL="273050" rtl="0" algn="l">
              <a:lnSpc>
                <a:spcPct val="100000"/>
              </a:lnSpc>
              <a:spcBef>
                <a:spcPts val="988"/>
              </a:spcBef>
              <a:spcAft>
                <a:spcPts val="0"/>
              </a:spcAft>
              <a:buSzPts val="2470"/>
              <a:buChar char="⚫"/>
            </a:pPr>
            <a:r>
              <a:rPr lang="en-US"/>
              <a:t>The window manager determines how the windows look and behave. </a:t>
            </a:r>
            <a:endParaRPr/>
          </a:p>
          <a:p>
            <a:pPr indent="-246062" lvl="1" marL="639763" rtl="0" algn="l">
              <a:lnSpc>
                <a:spcPct val="100000"/>
              </a:lnSpc>
              <a:spcBef>
                <a:spcPts val="713"/>
              </a:spcBef>
              <a:spcAft>
                <a:spcPts val="0"/>
              </a:spcAft>
              <a:buSzPts val="2040"/>
              <a:buChar char="⚫"/>
            </a:pPr>
            <a:r>
              <a:rPr lang="en-US"/>
              <a:t>several kinds of window managers can be based on the same window system. </a:t>
            </a:r>
            <a:endParaRPr/>
          </a:p>
        </p:txBody>
      </p:sp>
    </p:spTree>
  </p:cSld>
  <p:clrMapOvr>
    <a:masterClrMapping/>
  </p:clrMapOvr>
</p:sld>
</file>

<file path=ppt/slides/slide4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2" name="Shape 4082"/>
        <p:cNvGrpSpPr/>
        <p:nvPr/>
      </p:nvGrpSpPr>
      <p:grpSpPr>
        <a:xfrm>
          <a:off x="0" y="0"/>
          <a:ext cx="0" cy="0"/>
          <a:chOff x="0" y="0"/>
          <a:chExt cx="0" cy="0"/>
        </a:xfrm>
      </p:grpSpPr>
      <p:sp>
        <p:nvSpPr>
          <p:cNvPr id="4083" name="Google Shape;4083;p515"/>
          <p:cNvSpPr txBox="1"/>
          <p:nvPr>
            <p:ph type="title"/>
          </p:nvPr>
        </p:nvSpPr>
        <p:spPr>
          <a:xfrm>
            <a:off x="406400" y="182563"/>
            <a:ext cx="7769225" cy="1139825"/>
          </a:xfrm>
          <a:prstGeom prst="rect">
            <a:avLst/>
          </a:prstGeom>
          <a:noFill/>
          <a:ln>
            <a:noFill/>
          </a:ln>
        </p:spPr>
        <p:txBody>
          <a:bodyPr anchorCtr="0" anchor="b" bIns="46800" lIns="18000" spcFirstLastPara="1" rIns="18000" wrap="square" tIns="46800">
            <a:noAutofit/>
          </a:bodyPr>
          <a:lstStyle/>
          <a:p>
            <a:pPr indent="0" lvl="0" marL="0" rtl="0" algn="l">
              <a:lnSpc>
                <a:spcPct val="100000"/>
              </a:lnSpc>
              <a:spcBef>
                <a:spcPts val="0"/>
              </a:spcBef>
              <a:spcAft>
                <a:spcPts val="0"/>
              </a:spcAft>
              <a:buSzPts val="1400"/>
              <a:buNone/>
            </a:pPr>
            <a:r>
              <a:rPr lang="en-US"/>
              <a:t>Window manager</a:t>
            </a:r>
            <a:endParaRPr/>
          </a:p>
        </p:txBody>
      </p:sp>
      <p:sp>
        <p:nvSpPr>
          <p:cNvPr id="4084" name="Google Shape;4084;p515"/>
          <p:cNvSpPr txBox="1"/>
          <p:nvPr>
            <p:ph idx="1" type="body"/>
          </p:nvPr>
        </p:nvSpPr>
        <p:spPr>
          <a:xfrm>
            <a:off x="457200" y="1935163"/>
            <a:ext cx="8229600" cy="4389437"/>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3420"/>
              <a:buChar char="⚫"/>
            </a:pPr>
            <a:r>
              <a:rPr lang="en-US" sz="3600"/>
              <a:t>Window manager can be considered as a special program: </a:t>
            </a:r>
            <a:endParaRPr/>
          </a:p>
          <a:p>
            <a:pPr indent="-246063" lvl="1" marL="639763" rtl="0" algn="l">
              <a:lnSpc>
                <a:spcPct val="100000"/>
              </a:lnSpc>
              <a:spcBef>
                <a:spcPts val="713"/>
              </a:spcBef>
              <a:spcAft>
                <a:spcPts val="0"/>
              </a:spcAft>
              <a:buSzPts val="2720"/>
              <a:buChar char="⚫"/>
            </a:pPr>
            <a:r>
              <a:rPr lang="en-US" sz="3200"/>
              <a:t>makes use of the  services (function calls) of the window system.</a:t>
            </a:r>
            <a:endParaRPr/>
          </a:p>
          <a:p>
            <a:pPr indent="-273050" lvl="0" marL="273050" rtl="0" algn="l">
              <a:lnSpc>
                <a:spcPct val="100000"/>
              </a:lnSpc>
              <a:spcBef>
                <a:spcPts val="788"/>
              </a:spcBef>
              <a:spcAft>
                <a:spcPts val="0"/>
              </a:spcAft>
              <a:buSzPts val="3420"/>
              <a:buChar char="⚫"/>
            </a:pPr>
            <a:r>
              <a:rPr lang="en-US" sz="3600"/>
              <a:t>Application programs </a:t>
            </a:r>
            <a:endParaRPr/>
          </a:p>
          <a:p>
            <a:pPr indent="-246063" lvl="1" marL="639763" rtl="0" algn="l">
              <a:lnSpc>
                <a:spcPct val="100000"/>
              </a:lnSpc>
              <a:spcBef>
                <a:spcPts val="713"/>
              </a:spcBef>
              <a:spcAft>
                <a:spcPts val="0"/>
              </a:spcAft>
              <a:buSzPts val="2720"/>
              <a:buChar char="⚫"/>
            </a:pPr>
            <a:r>
              <a:rPr lang="en-US" sz="3200"/>
              <a:t>invoke the window system for user interface-related functions.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pic>
        <p:nvPicPr>
          <p:cNvPr descr="ScannedImage-3.jpg" id="590" name="Google Shape;590;p75"/>
          <p:cNvPicPr preferRelativeResize="0"/>
          <p:nvPr>
            <p:ph idx="1" type="body"/>
          </p:nvPr>
        </p:nvPicPr>
        <p:blipFill rotWithShape="1">
          <a:blip r:embed="rId3">
            <a:alphaModFix/>
          </a:blip>
          <a:srcRect b="0" l="0" r="0" t="0"/>
          <a:stretch/>
        </p:blipFill>
        <p:spPr>
          <a:xfrm rot="-173981">
            <a:off x="1079500" y="163513"/>
            <a:ext cx="6607175" cy="6699250"/>
          </a:xfrm>
          <a:prstGeom prst="rect">
            <a:avLst/>
          </a:prstGeom>
          <a:noFill/>
          <a:ln>
            <a:noFill/>
          </a:ln>
        </p:spPr>
      </p:pic>
    </p:spTree>
  </p:cSld>
  <p:clrMapOvr>
    <a:masterClrMapping/>
  </p:clrMapOvr>
</p:sld>
</file>

<file path=ppt/slides/slide4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9" name="Shape 4089"/>
        <p:cNvGrpSpPr/>
        <p:nvPr/>
      </p:nvGrpSpPr>
      <p:grpSpPr>
        <a:xfrm>
          <a:off x="0" y="0"/>
          <a:ext cx="0" cy="0"/>
          <a:chOff x="0" y="0"/>
          <a:chExt cx="0" cy="0"/>
        </a:xfrm>
      </p:grpSpPr>
      <p:sp>
        <p:nvSpPr>
          <p:cNvPr id="4090" name="Google Shape;4090;p516"/>
          <p:cNvSpPr txBox="1"/>
          <p:nvPr>
            <p:ph type="title"/>
          </p:nvPr>
        </p:nvSpPr>
        <p:spPr>
          <a:xfrm>
            <a:off x="406400" y="182563"/>
            <a:ext cx="7769225" cy="1139825"/>
          </a:xfrm>
          <a:prstGeom prst="rect">
            <a:avLst/>
          </a:prstGeom>
          <a:noFill/>
          <a:ln>
            <a:noFill/>
          </a:ln>
        </p:spPr>
        <p:txBody>
          <a:bodyPr anchorCtr="0" anchor="b" bIns="46800" lIns="18000" spcFirstLastPara="1" rIns="18000" wrap="square" tIns="46800">
            <a:noAutofit/>
          </a:bodyPr>
          <a:lstStyle/>
          <a:p>
            <a:pPr indent="0" lvl="0" marL="0" rtl="0" algn="l">
              <a:lnSpc>
                <a:spcPct val="100000"/>
              </a:lnSpc>
              <a:spcBef>
                <a:spcPts val="0"/>
              </a:spcBef>
              <a:spcAft>
                <a:spcPts val="0"/>
              </a:spcAft>
              <a:buSzPts val="1400"/>
              <a:buNone/>
            </a:pPr>
            <a:r>
              <a:rPr lang="en-US" sz="4400"/>
              <a:t>Window System</a:t>
            </a:r>
            <a:endParaRPr/>
          </a:p>
        </p:txBody>
      </p:sp>
      <p:sp>
        <p:nvSpPr>
          <p:cNvPr id="4091" name="Google Shape;4091;p516"/>
          <p:cNvSpPr txBox="1"/>
          <p:nvPr>
            <p:ph idx="1" type="body"/>
          </p:nvPr>
        </p:nvSpPr>
        <p:spPr>
          <a:xfrm>
            <a:off x="457200" y="1935163"/>
            <a:ext cx="8229600" cy="4389437"/>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3800"/>
              <a:buChar char="⚫"/>
            </a:pPr>
            <a:r>
              <a:rPr lang="en-US" sz="4000"/>
              <a:t>Provides a large number of routines for the programmer</a:t>
            </a:r>
            <a:endParaRPr/>
          </a:p>
          <a:p>
            <a:pPr indent="-273050" lvl="0" marL="273050" rtl="0" algn="l">
              <a:lnSpc>
                <a:spcPct val="100000"/>
              </a:lnSpc>
              <a:spcBef>
                <a:spcPts val="875"/>
              </a:spcBef>
              <a:spcAft>
                <a:spcPts val="0"/>
              </a:spcAft>
              <a:buSzPts val="3800"/>
              <a:buChar char="⚫"/>
            </a:pPr>
            <a:r>
              <a:rPr lang="en-US" sz="4000"/>
              <a:t>It is very cumbersome to use these large set of routines:</a:t>
            </a:r>
            <a:endParaRPr/>
          </a:p>
          <a:p>
            <a:pPr indent="-246061" lvl="1" marL="639763" rtl="0" algn="l">
              <a:lnSpc>
                <a:spcPct val="100000"/>
              </a:lnSpc>
              <a:spcBef>
                <a:spcPts val="788"/>
              </a:spcBef>
              <a:spcAft>
                <a:spcPts val="0"/>
              </a:spcAft>
              <a:buSzPts val="3060"/>
              <a:buChar char="⚫"/>
            </a:pPr>
            <a:r>
              <a:rPr lang="en-US" sz="3600"/>
              <a:t>most WMS provide a higher-level abstraction called </a:t>
            </a:r>
            <a:r>
              <a:rPr lang="en-US" sz="3600" u="sng">
                <a:solidFill>
                  <a:srgbClr val="0066FF"/>
                </a:solidFill>
              </a:rPr>
              <a:t>widgets.</a:t>
            </a:r>
            <a:endParaRPr/>
          </a:p>
        </p:txBody>
      </p:sp>
    </p:spTree>
  </p:cSld>
  <p:clrMapOvr>
    <a:masterClrMapping/>
  </p:clrMapOvr>
</p:sld>
</file>

<file path=ppt/slides/slide4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6" name="Shape 4096"/>
        <p:cNvGrpSpPr/>
        <p:nvPr/>
      </p:nvGrpSpPr>
      <p:grpSpPr>
        <a:xfrm>
          <a:off x="0" y="0"/>
          <a:ext cx="0" cy="0"/>
          <a:chOff x="0" y="0"/>
          <a:chExt cx="0" cy="0"/>
        </a:xfrm>
      </p:grpSpPr>
      <p:sp>
        <p:nvSpPr>
          <p:cNvPr id="4097" name="Google Shape;4097;p517"/>
          <p:cNvSpPr txBox="1"/>
          <p:nvPr>
            <p:ph type="title"/>
          </p:nvPr>
        </p:nvSpPr>
        <p:spPr>
          <a:xfrm>
            <a:off x="406400" y="182563"/>
            <a:ext cx="7769225" cy="1139825"/>
          </a:xfrm>
          <a:prstGeom prst="rect">
            <a:avLst/>
          </a:prstGeom>
          <a:noFill/>
          <a:ln>
            <a:noFill/>
          </a:ln>
        </p:spPr>
        <p:txBody>
          <a:bodyPr anchorCtr="0" anchor="b" bIns="46800" lIns="18000" spcFirstLastPara="1" rIns="18000" wrap="square" tIns="46800">
            <a:noAutofit/>
          </a:bodyPr>
          <a:lstStyle/>
          <a:p>
            <a:pPr indent="0" lvl="0" marL="0" rtl="0" algn="l">
              <a:lnSpc>
                <a:spcPct val="100000"/>
              </a:lnSpc>
              <a:spcBef>
                <a:spcPts val="0"/>
              </a:spcBef>
              <a:spcAft>
                <a:spcPts val="0"/>
              </a:spcAft>
              <a:buSzPts val="1400"/>
              <a:buNone/>
            </a:pPr>
            <a:r>
              <a:rPr lang="en-US" sz="3200"/>
              <a:t>Window Management System</a:t>
            </a:r>
            <a:endParaRPr/>
          </a:p>
        </p:txBody>
      </p:sp>
      <p:sp>
        <p:nvSpPr>
          <p:cNvPr id="4098" name="Google Shape;4098;p517"/>
          <p:cNvSpPr txBox="1"/>
          <p:nvPr>
            <p:ph idx="1" type="body"/>
          </p:nvPr>
        </p:nvSpPr>
        <p:spPr>
          <a:xfrm>
            <a:off x="457200" y="1935163"/>
            <a:ext cx="8229600" cy="4389437"/>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2470"/>
              <a:buChar char="⚫"/>
            </a:pPr>
            <a:r>
              <a:rPr lang="en-US"/>
              <a:t>A widget is the short form for a </a:t>
            </a:r>
            <a:r>
              <a:rPr lang="en-US" u="sng">
                <a:solidFill>
                  <a:srgbClr val="0066FF"/>
                </a:solidFill>
              </a:rPr>
              <a:t>wi</a:t>
            </a:r>
            <a:r>
              <a:rPr lang="en-US">
                <a:solidFill>
                  <a:srgbClr val="0066FF"/>
                </a:solidFill>
              </a:rPr>
              <a:t>n</a:t>
            </a:r>
            <a:r>
              <a:rPr lang="en-US" u="sng">
                <a:solidFill>
                  <a:srgbClr val="0066FF"/>
                </a:solidFill>
              </a:rPr>
              <a:t>d</a:t>
            </a:r>
            <a:r>
              <a:rPr lang="en-US">
                <a:solidFill>
                  <a:srgbClr val="0066FF"/>
                </a:solidFill>
              </a:rPr>
              <a:t>ow ob</a:t>
            </a:r>
            <a:r>
              <a:rPr lang="en-US" u="sng">
                <a:solidFill>
                  <a:srgbClr val="0066FF"/>
                </a:solidFill>
              </a:rPr>
              <a:t>je</a:t>
            </a:r>
            <a:r>
              <a:rPr lang="en-US">
                <a:solidFill>
                  <a:srgbClr val="0066FF"/>
                </a:solidFill>
              </a:rPr>
              <a:t>c</a:t>
            </a:r>
            <a:r>
              <a:rPr lang="en-US" u="sng">
                <a:solidFill>
                  <a:srgbClr val="0066FF"/>
                </a:solidFill>
              </a:rPr>
              <a:t>t</a:t>
            </a:r>
            <a:r>
              <a:rPr lang="en-US">
                <a:solidFill>
                  <a:srgbClr val="0066FF"/>
                </a:solidFill>
              </a:rPr>
              <a:t>.</a:t>
            </a:r>
            <a:endParaRPr/>
          </a:p>
          <a:p>
            <a:pPr indent="-273050" lvl="0" marL="273050" rtl="0" algn="l">
              <a:lnSpc>
                <a:spcPct val="100000"/>
              </a:lnSpc>
              <a:spcBef>
                <a:spcPts val="988"/>
              </a:spcBef>
              <a:spcAft>
                <a:spcPts val="0"/>
              </a:spcAft>
              <a:buSzPts val="2470"/>
              <a:buChar char="⚫"/>
            </a:pPr>
            <a:r>
              <a:rPr lang="en-US">
                <a:solidFill>
                  <a:srgbClr val="0066FF"/>
                </a:solidFill>
              </a:rPr>
              <a:t>Widgets are the building blocks in interface design.  </a:t>
            </a:r>
            <a:endParaRPr/>
          </a:p>
          <a:p>
            <a:pPr indent="-273050" lvl="0" marL="273050" rtl="0" algn="l">
              <a:lnSpc>
                <a:spcPct val="100000"/>
              </a:lnSpc>
              <a:spcBef>
                <a:spcPts val="988"/>
              </a:spcBef>
              <a:spcAft>
                <a:spcPts val="0"/>
              </a:spcAft>
              <a:buSzPts val="2470"/>
              <a:buChar char="⚫"/>
            </a:pPr>
            <a:r>
              <a:rPr lang="en-US"/>
              <a:t>We know that an object is essentially a collection of: </a:t>
            </a:r>
            <a:endParaRPr/>
          </a:p>
          <a:p>
            <a:pPr indent="-246062" lvl="1" marL="639763" rtl="0" algn="l">
              <a:lnSpc>
                <a:spcPct val="100000"/>
              </a:lnSpc>
              <a:spcBef>
                <a:spcPts val="713"/>
              </a:spcBef>
              <a:spcAft>
                <a:spcPts val="0"/>
              </a:spcAft>
              <a:buSzPts val="2040"/>
              <a:buChar char="⚫"/>
            </a:pPr>
            <a:r>
              <a:rPr lang="en-US"/>
              <a:t>related data with several operations defined on these data. </a:t>
            </a:r>
            <a:endParaRPr/>
          </a:p>
        </p:txBody>
      </p:sp>
    </p:spTree>
  </p:cSld>
  <p:clrMapOvr>
    <a:masterClrMapping/>
  </p:clrMapOvr>
</p:sld>
</file>

<file path=ppt/slides/slide4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3" name="Shape 4103"/>
        <p:cNvGrpSpPr/>
        <p:nvPr/>
      </p:nvGrpSpPr>
      <p:grpSpPr>
        <a:xfrm>
          <a:off x="0" y="0"/>
          <a:ext cx="0" cy="0"/>
          <a:chOff x="0" y="0"/>
          <a:chExt cx="0" cy="0"/>
        </a:xfrm>
      </p:grpSpPr>
      <p:sp>
        <p:nvSpPr>
          <p:cNvPr id="4104" name="Google Shape;4104;p518"/>
          <p:cNvSpPr txBox="1"/>
          <p:nvPr>
            <p:ph type="title"/>
          </p:nvPr>
        </p:nvSpPr>
        <p:spPr>
          <a:xfrm>
            <a:off x="406400" y="182563"/>
            <a:ext cx="7769225" cy="1139825"/>
          </a:xfrm>
          <a:prstGeom prst="rect">
            <a:avLst/>
          </a:prstGeom>
          <a:noFill/>
          <a:ln>
            <a:noFill/>
          </a:ln>
        </p:spPr>
        <p:txBody>
          <a:bodyPr anchorCtr="0" anchor="b" bIns="46800" lIns="18000" spcFirstLastPara="1" rIns="18000" wrap="square" tIns="46800">
            <a:noAutofit/>
          </a:bodyPr>
          <a:lstStyle/>
          <a:p>
            <a:pPr indent="0" lvl="0" marL="0" rtl="0" algn="l">
              <a:lnSpc>
                <a:spcPct val="100000"/>
              </a:lnSpc>
              <a:spcBef>
                <a:spcPts val="0"/>
              </a:spcBef>
              <a:spcAft>
                <a:spcPts val="0"/>
              </a:spcAft>
              <a:buSzPts val="1400"/>
              <a:buNone/>
            </a:pPr>
            <a:r>
              <a:rPr lang="en-US"/>
              <a:t>Widgets</a:t>
            </a:r>
            <a:endParaRPr/>
          </a:p>
        </p:txBody>
      </p:sp>
      <p:sp>
        <p:nvSpPr>
          <p:cNvPr id="4105" name="Google Shape;4105;p518"/>
          <p:cNvSpPr txBox="1"/>
          <p:nvPr>
            <p:ph idx="1" type="body"/>
          </p:nvPr>
        </p:nvSpPr>
        <p:spPr>
          <a:xfrm>
            <a:off x="457200" y="1885950"/>
            <a:ext cx="8175625" cy="4419600"/>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3420"/>
              <a:buChar char="⚫"/>
            </a:pPr>
            <a:r>
              <a:rPr lang="en-US" sz="3600"/>
              <a:t>The data of an window object are: </a:t>
            </a:r>
            <a:endParaRPr/>
          </a:p>
          <a:p>
            <a:pPr indent="-246063" lvl="1" marL="639763" rtl="0" algn="l">
              <a:lnSpc>
                <a:spcPct val="100000"/>
              </a:lnSpc>
              <a:spcBef>
                <a:spcPts val="713"/>
              </a:spcBef>
              <a:spcAft>
                <a:spcPts val="0"/>
              </a:spcAft>
              <a:buSzPts val="2720"/>
              <a:buChar char="⚫"/>
            </a:pPr>
            <a:r>
              <a:rPr lang="en-US" sz="3200"/>
              <a:t>the geometric attributes (such as size, location etc.) </a:t>
            </a:r>
            <a:endParaRPr/>
          </a:p>
          <a:p>
            <a:pPr indent="-246063" lvl="1" marL="639763" rtl="0" algn="l">
              <a:lnSpc>
                <a:spcPct val="100000"/>
              </a:lnSpc>
              <a:spcBef>
                <a:spcPts val="713"/>
              </a:spcBef>
              <a:spcAft>
                <a:spcPts val="0"/>
              </a:spcAft>
              <a:buSzPts val="2720"/>
              <a:buChar char="⚫"/>
            </a:pPr>
            <a:r>
              <a:rPr lang="en-US" sz="3200"/>
              <a:t>other attributes such as its background and foreground color, etc. </a:t>
            </a:r>
            <a:endParaRPr/>
          </a:p>
          <a:p>
            <a:pPr indent="-273050" lvl="0" marL="273050" rtl="0" algn="l">
              <a:lnSpc>
                <a:spcPct val="100000"/>
              </a:lnSpc>
              <a:spcBef>
                <a:spcPts val="788"/>
              </a:spcBef>
              <a:spcAft>
                <a:spcPts val="0"/>
              </a:spcAft>
              <a:buSzPts val="3420"/>
              <a:buChar char="⚫"/>
            </a:pPr>
            <a:r>
              <a:rPr lang="en-US" sz="3600"/>
              <a:t>The operations defined on these data include, resize, move, draw, etc.</a:t>
            </a:r>
            <a:endParaRPr/>
          </a:p>
        </p:txBody>
      </p:sp>
    </p:spTree>
  </p:cSld>
  <p:clrMapOvr>
    <a:masterClrMapping/>
  </p:clrMapOvr>
</p:sld>
</file>

<file path=ppt/slides/slide4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0" name="Shape 4110"/>
        <p:cNvGrpSpPr/>
        <p:nvPr/>
      </p:nvGrpSpPr>
      <p:grpSpPr>
        <a:xfrm>
          <a:off x="0" y="0"/>
          <a:ext cx="0" cy="0"/>
          <a:chOff x="0" y="0"/>
          <a:chExt cx="0" cy="0"/>
        </a:xfrm>
      </p:grpSpPr>
      <p:sp>
        <p:nvSpPr>
          <p:cNvPr id="4111" name="Google Shape;4111;p519"/>
          <p:cNvSpPr txBox="1"/>
          <p:nvPr>
            <p:ph type="title"/>
          </p:nvPr>
        </p:nvSpPr>
        <p:spPr>
          <a:xfrm>
            <a:off x="406400" y="182563"/>
            <a:ext cx="7769225" cy="1139825"/>
          </a:xfrm>
          <a:prstGeom prst="rect">
            <a:avLst/>
          </a:prstGeom>
          <a:noFill/>
          <a:ln>
            <a:noFill/>
          </a:ln>
        </p:spPr>
        <p:txBody>
          <a:bodyPr anchorCtr="0" anchor="b" bIns="46800" lIns="18000" spcFirstLastPara="1" rIns="18000" wrap="square" tIns="46800">
            <a:noAutofit/>
          </a:bodyPr>
          <a:lstStyle/>
          <a:p>
            <a:pPr indent="0" lvl="0" marL="0" rtl="0" algn="l">
              <a:lnSpc>
                <a:spcPct val="100000"/>
              </a:lnSpc>
              <a:spcBef>
                <a:spcPts val="0"/>
              </a:spcBef>
              <a:spcAft>
                <a:spcPts val="0"/>
              </a:spcAft>
              <a:buSzPts val="1400"/>
              <a:buNone/>
            </a:pPr>
            <a:r>
              <a:rPr lang="en-US"/>
              <a:t>Advantages of Widgets</a:t>
            </a:r>
            <a:endParaRPr/>
          </a:p>
        </p:txBody>
      </p:sp>
      <p:sp>
        <p:nvSpPr>
          <p:cNvPr id="4112" name="Google Shape;4112;p519"/>
          <p:cNvSpPr txBox="1"/>
          <p:nvPr>
            <p:ph idx="1" type="body"/>
          </p:nvPr>
        </p:nvSpPr>
        <p:spPr>
          <a:xfrm>
            <a:off x="457200" y="1935163"/>
            <a:ext cx="8229600" cy="4389437"/>
          </a:xfrm>
          <a:prstGeom prst="rect">
            <a:avLst/>
          </a:prstGeom>
          <a:noFill/>
          <a:ln>
            <a:noFill/>
          </a:ln>
        </p:spPr>
        <p:txBody>
          <a:bodyPr anchorCtr="0" anchor="t" bIns="46800" lIns="18000" spcFirstLastPara="1" rIns="18000" wrap="square" tIns="46800">
            <a:normAutofit/>
          </a:bodyPr>
          <a:lstStyle/>
          <a:p>
            <a:pPr indent="-384048" lvl="0" marL="420624" rtl="0" algn="l">
              <a:lnSpc>
                <a:spcPct val="100000"/>
              </a:lnSpc>
              <a:spcBef>
                <a:spcPts val="0"/>
              </a:spcBef>
              <a:spcAft>
                <a:spcPts val="0"/>
              </a:spcAft>
              <a:buSzPts val="3420"/>
              <a:buFont typeface="Noto Sans Symbols"/>
              <a:buChar char="⦿"/>
            </a:pPr>
            <a:r>
              <a:rPr lang="en-US" sz="3600"/>
              <a:t>One of the most important reasons to use widgets as building blocks: </a:t>
            </a:r>
            <a:endParaRPr/>
          </a:p>
          <a:p>
            <a:pPr indent="-274320" lvl="1" marL="722376" rtl="0" algn="l">
              <a:lnSpc>
                <a:spcPct val="100000"/>
              </a:lnSpc>
              <a:spcBef>
                <a:spcPts val="713"/>
              </a:spcBef>
              <a:spcAft>
                <a:spcPts val="0"/>
              </a:spcAft>
              <a:buSzPts val="2720"/>
              <a:buFont typeface="Noto Sans Symbols"/>
              <a:buChar char="⚫"/>
            </a:pPr>
            <a:r>
              <a:rPr lang="en-US" sz="3200">
                <a:solidFill>
                  <a:srgbClr val="0066FF"/>
                </a:solidFill>
              </a:rPr>
              <a:t>provide consistency.</a:t>
            </a:r>
            <a:r>
              <a:rPr lang="en-US" sz="3200">
                <a:solidFill>
                  <a:srgbClr val="FFFF00"/>
                </a:solidFill>
              </a:rPr>
              <a:t> </a:t>
            </a:r>
            <a:endParaRPr/>
          </a:p>
          <a:p>
            <a:pPr indent="-384048" lvl="0" marL="420624" rtl="0" algn="l">
              <a:lnSpc>
                <a:spcPct val="100000"/>
              </a:lnSpc>
              <a:spcBef>
                <a:spcPts val="788"/>
              </a:spcBef>
              <a:spcAft>
                <a:spcPts val="0"/>
              </a:spcAft>
              <a:buSzPts val="3420"/>
              <a:buFont typeface="Noto Sans Symbols"/>
              <a:buChar char="⦿"/>
            </a:pPr>
            <a:r>
              <a:rPr lang="en-US" sz="3600"/>
              <a:t>Consistent user interfaces </a:t>
            </a:r>
            <a:endParaRPr/>
          </a:p>
          <a:p>
            <a:pPr indent="-274320" lvl="1" marL="722376" rtl="0" algn="l">
              <a:lnSpc>
                <a:spcPct val="100000"/>
              </a:lnSpc>
              <a:spcBef>
                <a:spcPts val="713"/>
              </a:spcBef>
              <a:spcAft>
                <a:spcPts val="0"/>
              </a:spcAft>
              <a:buSzPts val="2720"/>
              <a:buFont typeface="Noto Sans Symbols"/>
              <a:buChar char="⚫"/>
            </a:pPr>
            <a:r>
              <a:rPr lang="en-US" sz="3200">
                <a:solidFill>
                  <a:srgbClr val="0066FF"/>
                </a:solidFill>
              </a:rPr>
              <a:t>improve the user's productivity and </a:t>
            </a:r>
            <a:endParaRPr/>
          </a:p>
          <a:p>
            <a:pPr indent="-274320" lvl="1" marL="722376" rtl="0" algn="l">
              <a:lnSpc>
                <a:spcPct val="100000"/>
              </a:lnSpc>
              <a:spcBef>
                <a:spcPts val="713"/>
              </a:spcBef>
              <a:spcAft>
                <a:spcPts val="0"/>
              </a:spcAft>
              <a:buSzPts val="2720"/>
              <a:buFont typeface="Noto Sans Symbols"/>
              <a:buChar char="⚫"/>
            </a:pPr>
            <a:r>
              <a:rPr lang="en-US" sz="3200">
                <a:solidFill>
                  <a:srgbClr val="0066FF"/>
                </a:solidFill>
              </a:rPr>
              <a:t>lead to higher performance with fewer errors.</a:t>
            </a:r>
            <a:r>
              <a:rPr lang="en-US" sz="3200">
                <a:solidFill>
                  <a:srgbClr val="FFFF00"/>
                </a:solidFill>
              </a:rPr>
              <a:t>  </a:t>
            </a:r>
            <a:endParaRPr/>
          </a:p>
        </p:txBody>
      </p:sp>
    </p:spTree>
  </p:cSld>
  <p:clrMapOvr>
    <a:masterClrMapping/>
  </p:clrMapOvr>
</p:sld>
</file>

<file path=ppt/slides/slide4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7" name="Shape 4117"/>
        <p:cNvGrpSpPr/>
        <p:nvPr/>
      </p:nvGrpSpPr>
      <p:grpSpPr>
        <a:xfrm>
          <a:off x="0" y="0"/>
          <a:ext cx="0" cy="0"/>
          <a:chOff x="0" y="0"/>
          <a:chExt cx="0" cy="0"/>
        </a:xfrm>
      </p:grpSpPr>
      <p:sp>
        <p:nvSpPr>
          <p:cNvPr id="4118" name="Google Shape;4118;p520"/>
          <p:cNvSpPr txBox="1"/>
          <p:nvPr>
            <p:ph type="title"/>
          </p:nvPr>
        </p:nvSpPr>
        <p:spPr>
          <a:xfrm>
            <a:off x="406400" y="182563"/>
            <a:ext cx="7769225" cy="1139825"/>
          </a:xfrm>
          <a:prstGeom prst="rect">
            <a:avLst/>
          </a:prstGeom>
          <a:noFill/>
          <a:ln>
            <a:noFill/>
          </a:ln>
        </p:spPr>
        <p:txBody>
          <a:bodyPr anchorCtr="0" anchor="b" bIns="46800" lIns="18000" spcFirstLastPara="1" rIns="18000" wrap="square" tIns="46800">
            <a:noAutofit/>
          </a:bodyPr>
          <a:lstStyle/>
          <a:p>
            <a:pPr indent="0" lvl="0" marL="0" rtl="0" algn="l">
              <a:lnSpc>
                <a:spcPct val="100000"/>
              </a:lnSpc>
              <a:spcBef>
                <a:spcPts val="0"/>
              </a:spcBef>
              <a:spcAft>
                <a:spcPts val="0"/>
              </a:spcAft>
              <a:buSzPts val="1400"/>
              <a:buNone/>
            </a:pPr>
            <a:r>
              <a:rPr lang="en-US"/>
              <a:t>Advantages of Widgets</a:t>
            </a:r>
            <a:endParaRPr/>
          </a:p>
        </p:txBody>
      </p:sp>
      <p:sp>
        <p:nvSpPr>
          <p:cNvPr id="4119" name="Google Shape;4119;p520"/>
          <p:cNvSpPr txBox="1"/>
          <p:nvPr>
            <p:ph idx="1" type="body"/>
          </p:nvPr>
        </p:nvSpPr>
        <p:spPr>
          <a:xfrm>
            <a:off x="457200" y="1935163"/>
            <a:ext cx="8229600" cy="4389437"/>
          </a:xfrm>
          <a:prstGeom prst="rect">
            <a:avLst/>
          </a:prstGeom>
          <a:noFill/>
          <a:ln>
            <a:noFill/>
          </a:ln>
        </p:spPr>
        <p:txBody>
          <a:bodyPr anchorCtr="0" anchor="t" bIns="46800" lIns="18000" spcFirstLastPara="1" rIns="18000" wrap="square" tIns="46800">
            <a:noAutofit/>
          </a:bodyPr>
          <a:lstStyle/>
          <a:p>
            <a:pPr indent="-273050" lvl="0" marL="273050" rtl="0" algn="l">
              <a:lnSpc>
                <a:spcPct val="100000"/>
              </a:lnSpc>
              <a:spcBef>
                <a:spcPts val="0"/>
              </a:spcBef>
              <a:spcAft>
                <a:spcPts val="0"/>
              </a:spcAft>
              <a:buSzPts val="2470"/>
              <a:buChar char="⚫"/>
            </a:pPr>
            <a:r>
              <a:rPr lang="en-US"/>
              <a:t>Widgets make users familiar with standard ways of using an interface --- </a:t>
            </a:r>
            <a:endParaRPr/>
          </a:p>
          <a:p>
            <a:pPr indent="-246062" lvl="1" marL="639763" rtl="0" algn="l">
              <a:lnSpc>
                <a:spcPct val="100000"/>
              </a:lnSpc>
              <a:spcBef>
                <a:spcPts val="713"/>
              </a:spcBef>
              <a:spcAft>
                <a:spcPts val="0"/>
              </a:spcAft>
              <a:buSzPts val="2040"/>
              <a:buChar char="⚫"/>
            </a:pPr>
            <a:r>
              <a:rPr lang="en-US"/>
              <a:t>users can easily extend their knowledge of  interface of one application to another</a:t>
            </a:r>
            <a:endParaRPr/>
          </a:p>
          <a:p>
            <a:pPr indent="-246062" lvl="1" marL="639763" rtl="0" algn="l">
              <a:lnSpc>
                <a:spcPct val="100000"/>
              </a:lnSpc>
              <a:spcBef>
                <a:spcPts val="713"/>
              </a:spcBef>
              <a:spcAft>
                <a:spcPts val="0"/>
              </a:spcAft>
              <a:buSzPts val="2040"/>
              <a:buChar char="⚫"/>
            </a:pPr>
            <a:r>
              <a:rPr lang="en-US"/>
              <a:t>the learning time for users is reduced to a great extent. </a:t>
            </a:r>
            <a:endParaRPr/>
          </a:p>
          <a:p>
            <a:pPr indent="-273050" lvl="0" marL="273050" rtl="0" algn="l">
              <a:lnSpc>
                <a:spcPct val="100000"/>
              </a:lnSpc>
              <a:spcBef>
                <a:spcPts val="988"/>
              </a:spcBef>
              <a:spcAft>
                <a:spcPts val="0"/>
              </a:spcAft>
              <a:buSzPts val="2470"/>
              <a:buChar char="⚫"/>
            </a:pPr>
            <a:r>
              <a:rPr lang="en-US"/>
              <a:t>Next lecture we will  identify  standard widgets used to design GUIs. </a:t>
            </a:r>
            <a:endParaRPr/>
          </a:p>
        </p:txBody>
      </p:sp>
    </p:spTree>
  </p:cSld>
  <p:clrMapOvr>
    <a:masterClrMapping/>
  </p:clrMapOvr>
</p:sld>
</file>

<file path=ppt/slides/slide4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3" name="Shape 4123"/>
        <p:cNvGrpSpPr/>
        <p:nvPr/>
      </p:nvGrpSpPr>
      <p:grpSpPr>
        <a:xfrm>
          <a:off x="0" y="0"/>
          <a:ext cx="0" cy="0"/>
          <a:chOff x="0" y="0"/>
          <a:chExt cx="0" cy="0"/>
        </a:xfrm>
      </p:grpSpPr>
      <p:sp>
        <p:nvSpPr>
          <p:cNvPr id="4124" name="Google Shape;4124;p521"/>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      Software Maintenance </a:t>
            </a:r>
            <a:endParaRPr/>
          </a:p>
        </p:txBody>
      </p:sp>
      <p:sp>
        <p:nvSpPr>
          <p:cNvPr id="4125" name="Google Shape;4125;p521"/>
          <p:cNvSpPr txBox="1"/>
          <p:nvPr>
            <p:ph idx="1" type="body"/>
          </p:nvPr>
        </p:nvSpPr>
        <p:spPr>
          <a:xfrm>
            <a:off x="457200" y="1905000"/>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1900"/>
              <a:buNone/>
            </a:pPr>
            <a:r>
              <a:rPr lang="en-US" sz="2000"/>
              <a:t>There are basically three types of software maintenance. These are: </a:t>
            </a:r>
            <a:endParaRPr/>
          </a:p>
          <a:p>
            <a:pPr indent="-273050" lvl="0" marL="273050" rtl="0" algn="l">
              <a:lnSpc>
                <a:spcPct val="100000"/>
              </a:lnSpc>
              <a:spcBef>
                <a:spcPts val="400"/>
              </a:spcBef>
              <a:spcAft>
                <a:spcPts val="0"/>
              </a:spcAft>
              <a:buSzPts val="1900"/>
              <a:buChar char="⚫"/>
            </a:pPr>
            <a:r>
              <a:rPr b="1" lang="en-US" sz="2000"/>
              <a:t>Corrective: Corrective maintenance of a software product is necessary to rectify the bugs observed while the system is in use. </a:t>
            </a:r>
            <a:endParaRPr/>
          </a:p>
          <a:p>
            <a:pPr indent="-152400" lvl="0" marL="273050" rtl="0" algn="l">
              <a:lnSpc>
                <a:spcPct val="100000"/>
              </a:lnSpc>
              <a:spcBef>
                <a:spcPts val="400"/>
              </a:spcBef>
              <a:spcAft>
                <a:spcPts val="0"/>
              </a:spcAft>
              <a:buSzPts val="1900"/>
              <a:buNone/>
            </a:pPr>
            <a:r>
              <a:t/>
            </a:r>
            <a:endParaRPr b="1" sz="2000"/>
          </a:p>
          <a:p>
            <a:pPr indent="-273050" lvl="0" marL="273050" rtl="0" algn="l">
              <a:lnSpc>
                <a:spcPct val="100000"/>
              </a:lnSpc>
              <a:spcBef>
                <a:spcPts val="520"/>
              </a:spcBef>
              <a:spcAft>
                <a:spcPts val="0"/>
              </a:spcAft>
              <a:buSzPts val="1900"/>
              <a:buChar char="⚫"/>
            </a:pPr>
            <a:r>
              <a:rPr b="1" lang="en-US" sz="2000"/>
              <a:t>Adaptive: A software product might need maintenance when the customers need the product to run on new platforms, on new operating systems, or when they need the product to interface with new hardware or software.</a:t>
            </a:r>
            <a:r>
              <a:rPr b="1" lang="en-US"/>
              <a:t> </a:t>
            </a:r>
            <a:endParaRPr/>
          </a:p>
          <a:p>
            <a:pPr indent="-152400" lvl="0" marL="273050" rtl="0" algn="l">
              <a:lnSpc>
                <a:spcPct val="100000"/>
              </a:lnSpc>
              <a:spcBef>
                <a:spcPts val="400"/>
              </a:spcBef>
              <a:spcAft>
                <a:spcPts val="0"/>
              </a:spcAft>
              <a:buSzPts val="1900"/>
              <a:buNone/>
            </a:pPr>
            <a:r>
              <a:t/>
            </a:r>
            <a:endParaRPr b="1" sz="2000"/>
          </a:p>
          <a:p>
            <a:pPr indent="-273050" lvl="0" marL="273050" rtl="0" algn="l">
              <a:lnSpc>
                <a:spcPct val="100000"/>
              </a:lnSpc>
              <a:spcBef>
                <a:spcPts val="400"/>
              </a:spcBef>
              <a:spcAft>
                <a:spcPts val="0"/>
              </a:spcAft>
              <a:buSzPts val="1900"/>
              <a:buChar char="⚫"/>
            </a:pPr>
            <a:r>
              <a:rPr b="1" lang="en-US" sz="2000"/>
              <a:t>Perfective: A software product needs maintenance to support the new features that users want it to support, to change different functionalities of  the system according to customer demands, or to enhance the performance of the system. </a:t>
            </a:r>
            <a:endParaRPr b="1"/>
          </a:p>
          <a:p>
            <a:pPr indent="-273050" lvl="0" marL="273050" rtl="0" algn="l">
              <a:lnSpc>
                <a:spcPct val="100000"/>
              </a:lnSpc>
              <a:spcBef>
                <a:spcPts val="520"/>
              </a:spcBef>
              <a:spcAft>
                <a:spcPts val="0"/>
              </a:spcAft>
              <a:buSzPts val="2470"/>
              <a:buNone/>
            </a:pPr>
            <a:r>
              <a:t/>
            </a:r>
            <a:endParaRPr b="1"/>
          </a:p>
          <a:p>
            <a:pPr indent="-116204" lvl="0" marL="273050" rtl="0" algn="l">
              <a:lnSpc>
                <a:spcPct val="100000"/>
              </a:lnSpc>
              <a:spcBef>
                <a:spcPts val="520"/>
              </a:spcBef>
              <a:spcAft>
                <a:spcPts val="0"/>
              </a:spcAft>
              <a:buSzPts val="2470"/>
              <a:buNone/>
            </a:pPr>
            <a:r>
              <a:t/>
            </a:r>
            <a:endParaRPr b="1"/>
          </a:p>
          <a:p>
            <a:pPr indent="-273050" lvl="0" marL="273050" rtl="0" algn="l">
              <a:lnSpc>
                <a:spcPct val="100000"/>
              </a:lnSpc>
              <a:spcBef>
                <a:spcPts val="520"/>
              </a:spcBef>
              <a:spcAft>
                <a:spcPts val="0"/>
              </a:spcAft>
              <a:buSzPts val="2470"/>
              <a:buNone/>
            </a:pPr>
            <a:r>
              <a:t/>
            </a:r>
            <a:endParaRPr/>
          </a:p>
        </p:txBody>
      </p:sp>
    </p:spTree>
  </p:cSld>
  <p:clrMapOvr>
    <a:masterClrMapping/>
  </p:clrMapOvr>
</p:sld>
</file>

<file path=ppt/slides/slide4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9" name="Shape 4129"/>
        <p:cNvGrpSpPr/>
        <p:nvPr/>
      </p:nvGrpSpPr>
      <p:grpSpPr>
        <a:xfrm>
          <a:off x="0" y="0"/>
          <a:ext cx="0" cy="0"/>
          <a:chOff x="0" y="0"/>
          <a:chExt cx="0" cy="0"/>
        </a:xfrm>
      </p:grpSpPr>
      <p:sp>
        <p:nvSpPr>
          <p:cNvPr id="4130" name="Google Shape;4130;p522"/>
          <p:cNvSpPr txBox="1"/>
          <p:nvPr>
            <p:ph type="title"/>
          </p:nvPr>
        </p:nvSpPr>
        <p:spPr>
          <a:xfrm>
            <a:off x="457200" y="15240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sz="3200"/>
              <a:t>Problems associated with software maintenance </a:t>
            </a:r>
            <a:endParaRPr sz="3200"/>
          </a:p>
        </p:txBody>
      </p:sp>
      <p:sp>
        <p:nvSpPr>
          <p:cNvPr id="4131" name="Google Shape;4131;p522"/>
          <p:cNvSpPr txBox="1"/>
          <p:nvPr>
            <p:ph idx="1" type="body"/>
          </p:nvPr>
        </p:nvSpPr>
        <p:spPr>
          <a:xfrm>
            <a:off x="381000" y="1447800"/>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Software maintenance work typically is much more expensive than what it should be and takes more time than required. </a:t>
            </a:r>
            <a:endParaRPr/>
          </a:p>
          <a:p>
            <a:pPr indent="-273050" lvl="0" marL="273050" rtl="0" algn="l">
              <a:lnSpc>
                <a:spcPct val="100000"/>
              </a:lnSpc>
              <a:spcBef>
                <a:spcPts val="480"/>
              </a:spcBef>
              <a:spcAft>
                <a:spcPts val="0"/>
              </a:spcAft>
              <a:buSzPts val="2280"/>
              <a:buChar char="⚫"/>
            </a:pPr>
            <a:r>
              <a:rPr lang="en-US" sz="2400"/>
              <a:t>Maintenance suffers from a poor image, the work involved is often more challenging than development work. During maintenance it is necessary to thoroughly understand someone else’s work and then carry out the required modifications and extensions. </a:t>
            </a:r>
            <a:endParaRPr/>
          </a:p>
          <a:p>
            <a:pPr indent="-273050" lvl="0" marL="273050" rtl="0" algn="l">
              <a:lnSpc>
                <a:spcPct val="100000"/>
              </a:lnSpc>
              <a:spcBef>
                <a:spcPts val="480"/>
              </a:spcBef>
              <a:spcAft>
                <a:spcPts val="0"/>
              </a:spcAft>
              <a:buSzPts val="2280"/>
              <a:buChar char="⚫"/>
            </a:pPr>
            <a:r>
              <a:rPr lang="en-US" sz="2400"/>
              <a:t>Another problem associated with maintenance work is that the majority of software products needing maintenance are legacy products. </a:t>
            </a:r>
            <a:endParaRPr sz="2400"/>
          </a:p>
        </p:txBody>
      </p:sp>
    </p:spTree>
  </p:cSld>
  <p:clrMapOvr>
    <a:masterClrMapping/>
  </p:clrMapOvr>
</p:sld>
</file>

<file path=ppt/slides/slide4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5" name="Shape 4135"/>
        <p:cNvGrpSpPr/>
        <p:nvPr/>
      </p:nvGrpSpPr>
      <p:grpSpPr>
        <a:xfrm>
          <a:off x="0" y="0"/>
          <a:ext cx="0" cy="0"/>
          <a:chOff x="0" y="0"/>
          <a:chExt cx="0" cy="0"/>
        </a:xfrm>
      </p:grpSpPr>
      <p:sp>
        <p:nvSpPr>
          <p:cNvPr id="4136" name="Google Shape;4136;p523"/>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sz="4400"/>
              <a:t>Software reverse engineering</a:t>
            </a:r>
            <a:r>
              <a:rPr lang="en-US"/>
              <a:t> </a:t>
            </a:r>
            <a:endParaRPr/>
          </a:p>
        </p:txBody>
      </p:sp>
      <p:sp>
        <p:nvSpPr>
          <p:cNvPr id="4137" name="Google Shape;4137;p523"/>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Software reverse engineering is the process of recovering the design and the requirements specification of a product from an analysis of its code. </a:t>
            </a:r>
            <a:endParaRPr/>
          </a:p>
          <a:p>
            <a:pPr indent="-273050" lvl="0" marL="273050" rtl="0" algn="l">
              <a:lnSpc>
                <a:spcPct val="100000"/>
              </a:lnSpc>
              <a:spcBef>
                <a:spcPts val="520"/>
              </a:spcBef>
              <a:spcAft>
                <a:spcPts val="0"/>
              </a:spcAft>
              <a:buSzPts val="2470"/>
              <a:buChar char="⚫"/>
            </a:pPr>
            <a:r>
              <a:rPr lang="en-US"/>
              <a:t>The first stage of reverse engineering usually focuses on carrying out cosmetic changes to the code to improve its readability, structure, and understandability, without changing of its functionalities. </a:t>
            </a:r>
            <a:endParaRPr/>
          </a:p>
        </p:txBody>
      </p:sp>
    </p:spTree>
  </p:cSld>
  <p:clrMapOvr>
    <a:masterClrMapping/>
  </p:clrMapOvr>
</p:sld>
</file>

<file path=ppt/slides/slide4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1" name="Shape 4141"/>
        <p:cNvGrpSpPr/>
        <p:nvPr/>
      </p:nvGrpSpPr>
      <p:grpSpPr>
        <a:xfrm>
          <a:off x="0" y="0"/>
          <a:ext cx="0" cy="0"/>
          <a:chOff x="0" y="0"/>
          <a:chExt cx="0" cy="0"/>
        </a:xfrm>
      </p:grpSpPr>
      <p:pic>
        <p:nvPicPr>
          <p:cNvPr id="4142" name="Google Shape;4142;p524"/>
          <p:cNvPicPr preferRelativeResize="0"/>
          <p:nvPr/>
        </p:nvPicPr>
        <p:blipFill rotWithShape="1">
          <a:blip r:embed="rId3">
            <a:alphaModFix/>
          </a:blip>
          <a:srcRect b="0" l="0" r="0" t="0"/>
          <a:stretch/>
        </p:blipFill>
        <p:spPr>
          <a:xfrm>
            <a:off x="1524000" y="1600200"/>
            <a:ext cx="6019800" cy="4648200"/>
          </a:xfrm>
          <a:prstGeom prst="rect">
            <a:avLst/>
          </a:prstGeom>
          <a:noFill/>
          <a:ln>
            <a:noFill/>
          </a:ln>
        </p:spPr>
      </p:pic>
    </p:spTree>
  </p:cSld>
  <p:clrMapOvr>
    <a:masterClrMapping/>
  </p:clrMapOvr>
</p:sld>
</file>

<file path=ppt/slides/slide4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6" name="Shape 4146"/>
        <p:cNvGrpSpPr/>
        <p:nvPr/>
      </p:nvGrpSpPr>
      <p:grpSpPr>
        <a:xfrm>
          <a:off x="0" y="0"/>
          <a:ext cx="0" cy="0"/>
          <a:chOff x="0" y="0"/>
          <a:chExt cx="0" cy="0"/>
        </a:xfrm>
      </p:grpSpPr>
      <p:sp>
        <p:nvSpPr>
          <p:cNvPr id="4147" name="Google Shape;4147;p525"/>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sz="3200"/>
              <a:t>Factors on which software maintenance activities depend </a:t>
            </a:r>
            <a:endParaRPr sz="3200"/>
          </a:p>
        </p:txBody>
      </p:sp>
      <p:sp>
        <p:nvSpPr>
          <p:cNvPr id="4148" name="Google Shape;4148;p525"/>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116204" lvl="0" marL="273050" rtl="0" algn="l">
              <a:lnSpc>
                <a:spcPct val="100000"/>
              </a:lnSpc>
              <a:spcBef>
                <a:spcPts val="0"/>
              </a:spcBef>
              <a:spcAft>
                <a:spcPts val="0"/>
              </a:spcAft>
              <a:buSzPts val="2470"/>
              <a:buNone/>
            </a:pPr>
            <a:r>
              <a:t/>
            </a:r>
            <a:endParaRPr/>
          </a:p>
          <a:p>
            <a:pPr indent="-273050" lvl="0" marL="273050" rtl="0" algn="l">
              <a:lnSpc>
                <a:spcPct val="100000"/>
              </a:lnSpc>
              <a:spcBef>
                <a:spcPts val="520"/>
              </a:spcBef>
              <a:spcAft>
                <a:spcPts val="0"/>
              </a:spcAft>
              <a:buSzPts val="2470"/>
              <a:buChar char="⚫"/>
            </a:pPr>
            <a:r>
              <a:rPr lang="en-US"/>
              <a:t>The extent of modification to the product required </a:t>
            </a:r>
            <a:endParaRPr/>
          </a:p>
          <a:p>
            <a:pPr indent="-116204" lvl="0" marL="273050" rtl="0" algn="l">
              <a:lnSpc>
                <a:spcPct val="100000"/>
              </a:lnSpc>
              <a:spcBef>
                <a:spcPts val="520"/>
              </a:spcBef>
              <a:spcAft>
                <a:spcPts val="0"/>
              </a:spcAft>
              <a:buSzPts val="2470"/>
              <a:buNone/>
            </a:pPr>
            <a:r>
              <a:t/>
            </a:r>
            <a:endParaRPr/>
          </a:p>
          <a:p>
            <a:pPr indent="-273050" lvl="0" marL="273050" rtl="0" algn="l">
              <a:lnSpc>
                <a:spcPct val="100000"/>
              </a:lnSpc>
              <a:spcBef>
                <a:spcPts val="520"/>
              </a:spcBef>
              <a:spcAft>
                <a:spcPts val="0"/>
              </a:spcAft>
              <a:buSzPts val="2470"/>
              <a:buChar char="⚫"/>
            </a:pPr>
            <a:r>
              <a:rPr lang="en-US"/>
              <a:t>The resources available to the maintenance team </a:t>
            </a:r>
            <a:endParaRPr/>
          </a:p>
          <a:p>
            <a:pPr indent="-116204" lvl="0" marL="273050" rtl="0" algn="l">
              <a:lnSpc>
                <a:spcPct val="100000"/>
              </a:lnSpc>
              <a:spcBef>
                <a:spcPts val="520"/>
              </a:spcBef>
              <a:spcAft>
                <a:spcPts val="0"/>
              </a:spcAft>
              <a:buSzPts val="2470"/>
              <a:buNone/>
            </a:pPr>
            <a:r>
              <a:t/>
            </a:r>
            <a:endParaRPr/>
          </a:p>
          <a:p>
            <a:pPr indent="-273050" lvl="0" marL="273050" rtl="0" algn="l">
              <a:lnSpc>
                <a:spcPct val="100000"/>
              </a:lnSpc>
              <a:spcBef>
                <a:spcPts val="520"/>
              </a:spcBef>
              <a:spcAft>
                <a:spcPts val="0"/>
              </a:spcAft>
              <a:buSzPts val="2470"/>
              <a:buChar char="⚫"/>
            </a:pPr>
            <a:r>
              <a:rPr lang="en-US"/>
              <a:t>The conditions of the existing product (e.g., how structured it is, how well documented it is, etc.) </a:t>
            </a:r>
            <a:endParaRPr/>
          </a:p>
          <a:p>
            <a:pPr indent="-116204" lvl="0" marL="273050" rtl="0" algn="l">
              <a:lnSpc>
                <a:spcPct val="100000"/>
              </a:lnSpc>
              <a:spcBef>
                <a:spcPts val="520"/>
              </a:spcBef>
              <a:spcAft>
                <a:spcPts val="0"/>
              </a:spcAft>
              <a:buSzPts val="2470"/>
              <a:buNone/>
            </a:pPr>
            <a:r>
              <a:t/>
            </a:r>
            <a:endParaRPr/>
          </a:p>
          <a:p>
            <a:pPr indent="-273050" lvl="0" marL="273050" rtl="0" algn="l">
              <a:lnSpc>
                <a:spcPct val="100000"/>
              </a:lnSpc>
              <a:spcBef>
                <a:spcPts val="520"/>
              </a:spcBef>
              <a:spcAft>
                <a:spcPts val="0"/>
              </a:spcAft>
              <a:buSzPts val="2470"/>
              <a:buChar char="⚫"/>
            </a:pPr>
            <a:r>
              <a:rPr lang="en-US"/>
              <a:t>The expected project risks, etc. </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1"/>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Successful Software System</a:t>
            </a:r>
            <a:endParaRPr/>
          </a:p>
        </p:txBody>
      </p:sp>
      <p:sp>
        <p:nvSpPr>
          <p:cNvPr id="229" name="Google Shape;229;p31"/>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Software development project have not always been successful</a:t>
            </a:r>
            <a:endParaRPr/>
          </a:p>
          <a:p>
            <a:pPr indent="-273050" lvl="0" marL="273050" rtl="0" algn="l">
              <a:lnSpc>
                <a:spcPct val="100000"/>
              </a:lnSpc>
              <a:spcBef>
                <a:spcPts val="520"/>
              </a:spcBef>
              <a:spcAft>
                <a:spcPts val="0"/>
              </a:spcAft>
              <a:buSzPts val="2470"/>
              <a:buChar char="⚫"/>
            </a:pPr>
            <a:r>
              <a:rPr lang="en-US"/>
              <a:t>When do we consider a software application  successful?</a:t>
            </a:r>
            <a:endParaRPr/>
          </a:p>
          <a:p>
            <a:pPr indent="-246062" lvl="2" marL="914400" rtl="0" algn="l">
              <a:lnSpc>
                <a:spcPct val="100000"/>
              </a:lnSpc>
              <a:spcBef>
                <a:spcPts val="420"/>
              </a:spcBef>
              <a:spcAft>
                <a:spcPts val="0"/>
              </a:spcAft>
              <a:buSzPts val="1470"/>
              <a:buChar char="⚫"/>
            </a:pPr>
            <a:r>
              <a:rPr lang="en-US"/>
              <a:t>Development Completed</a:t>
            </a:r>
            <a:endParaRPr/>
          </a:p>
          <a:p>
            <a:pPr indent="-246062" lvl="2" marL="914400" rtl="0" algn="l">
              <a:lnSpc>
                <a:spcPct val="100000"/>
              </a:lnSpc>
              <a:spcBef>
                <a:spcPts val="420"/>
              </a:spcBef>
              <a:spcAft>
                <a:spcPts val="0"/>
              </a:spcAft>
              <a:buSzPts val="1470"/>
              <a:buChar char="⚫"/>
            </a:pPr>
            <a:r>
              <a:rPr lang="en-US"/>
              <a:t>It is use full</a:t>
            </a:r>
            <a:endParaRPr/>
          </a:p>
          <a:p>
            <a:pPr indent="-246062" lvl="2" marL="914400" rtl="0" algn="l">
              <a:lnSpc>
                <a:spcPct val="100000"/>
              </a:lnSpc>
              <a:spcBef>
                <a:spcPts val="420"/>
              </a:spcBef>
              <a:spcAft>
                <a:spcPts val="0"/>
              </a:spcAft>
              <a:buSzPts val="1470"/>
              <a:buChar char="⚫"/>
            </a:pPr>
            <a:r>
              <a:rPr lang="en-US"/>
              <a:t>It is Usable</a:t>
            </a:r>
            <a:endParaRPr/>
          </a:p>
          <a:p>
            <a:pPr indent="-246062" lvl="2" marL="914400" rtl="0" algn="l">
              <a:lnSpc>
                <a:spcPct val="100000"/>
              </a:lnSpc>
              <a:spcBef>
                <a:spcPts val="420"/>
              </a:spcBef>
              <a:spcAft>
                <a:spcPts val="0"/>
              </a:spcAft>
              <a:buSzPts val="1470"/>
              <a:buChar char="⚫"/>
            </a:pPr>
            <a:r>
              <a:rPr lang="en-US"/>
              <a:t>It is Used</a:t>
            </a:r>
            <a:endParaRPr/>
          </a:p>
        </p:txBody>
      </p:sp>
      <p:pic>
        <p:nvPicPr>
          <p:cNvPr descr="dadar sign..JPG" id="230" name="Google Shape;230;p31"/>
          <p:cNvPicPr preferRelativeResize="0"/>
          <p:nvPr/>
        </p:nvPicPr>
        <p:blipFill rotWithShape="1">
          <a:blip r:embed="rId3">
            <a:alphaModFix/>
          </a:blip>
          <a:srcRect b="0" l="0" r="0" t="0"/>
          <a:stretch/>
        </p:blipFill>
        <p:spPr>
          <a:xfrm>
            <a:off x="7947025" y="6096000"/>
            <a:ext cx="1196975" cy="762000"/>
          </a:xfrm>
          <a:prstGeom prst="rect">
            <a:avLst/>
          </a:prstGeom>
          <a:noFill/>
          <a:ln>
            <a:noFill/>
          </a:ln>
        </p:spPr>
      </p:pic>
      <p:pic>
        <p:nvPicPr>
          <p:cNvPr descr="success.gif" id="231" name="Google Shape;231;p31"/>
          <p:cNvPicPr preferRelativeResize="0"/>
          <p:nvPr/>
        </p:nvPicPr>
        <p:blipFill rotWithShape="1">
          <a:blip r:embed="rId4">
            <a:alphaModFix/>
          </a:blip>
          <a:srcRect b="0" l="0" r="0" t="0"/>
          <a:stretch/>
        </p:blipFill>
        <p:spPr>
          <a:xfrm>
            <a:off x="4876800" y="3352800"/>
            <a:ext cx="3109913" cy="31432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76"/>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Evolutionary Model</a:t>
            </a:r>
            <a:endParaRPr/>
          </a:p>
        </p:txBody>
      </p:sp>
      <p:sp>
        <p:nvSpPr>
          <p:cNvPr id="596" name="Google Shape;596;p76"/>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This model reduce risk</a:t>
            </a:r>
            <a:endParaRPr/>
          </a:p>
          <a:p>
            <a:pPr indent="-273050" lvl="0" marL="273050" rtl="0" algn="l">
              <a:lnSpc>
                <a:spcPct val="100000"/>
              </a:lnSpc>
              <a:spcBef>
                <a:spcPts val="520"/>
              </a:spcBef>
              <a:spcAft>
                <a:spcPts val="0"/>
              </a:spcAft>
              <a:buSzPts val="2470"/>
              <a:buChar char="⚫"/>
            </a:pPr>
            <a:r>
              <a:rPr lang="en-US"/>
              <a:t>Incremental process may be incorporated rapidly.</a:t>
            </a:r>
            <a:endParaRPr/>
          </a:p>
          <a:p>
            <a:pPr indent="-273050" lvl="0" marL="273050" rtl="0" algn="l">
              <a:lnSpc>
                <a:spcPct val="100000"/>
              </a:lnSpc>
              <a:spcBef>
                <a:spcPts val="520"/>
              </a:spcBef>
              <a:spcAft>
                <a:spcPts val="0"/>
              </a:spcAft>
              <a:buSzPts val="2470"/>
              <a:buChar char="⚫"/>
            </a:pPr>
            <a:r>
              <a:rPr lang="en-US"/>
              <a:t>Software requirments changes ratanpidly.Then this model is effective,when the client request for new system</a:t>
            </a:r>
            <a:endParaRPr/>
          </a:p>
          <a:p>
            <a:pPr indent="-273050" lvl="0" marL="273050" rtl="0" algn="l">
              <a:lnSpc>
                <a:spcPct val="100000"/>
              </a:lnSpc>
              <a:spcBef>
                <a:spcPts val="520"/>
              </a:spcBef>
              <a:spcAft>
                <a:spcPts val="0"/>
              </a:spcAft>
              <a:buSzPts val="2470"/>
              <a:buChar char="⚫"/>
            </a:pPr>
            <a:r>
              <a:rPr lang="en-US"/>
              <a:t>Lack of understanding the project means,more no. of refinement,fill the system is accepted by the client.</a:t>
            </a:r>
            <a:endParaRPr/>
          </a:p>
          <a:p>
            <a:pPr indent="-273050" lvl="0" marL="273050" rtl="0" algn="l">
              <a:lnSpc>
                <a:spcPct val="100000"/>
              </a:lnSpc>
              <a:spcBef>
                <a:spcPts val="520"/>
              </a:spcBef>
              <a:spcAft>
                <a:spcPts val="0"/>
              </a:spcAft>
              <a:buSzPts val="2470"/>
              <a:buChar char="⚫"/>
            </a:pPr>
            <a:r>
              <a:rPr lang="en-US"/>
              <a:t>Initially it seems that there is no technical soloution,but refinement is required.</a:t>
            </a:r>
            <a:endParaRPr/>
          </a:p>
        </p:txBody>
      </p:sp>
      <p:pic>
        <p:nvPicPr>
          <p:cNvPr descr="dadar sign..JPG" id="597" name="Google Shape;597;p76"/>
          <p:cNvPicPr preferRelativeResize="0"/>
          <p:nvPr/>
        </p:nvPicPr>
        <p:blipFill rotWithShape="1">
          <a:blip r:embed="rId3">
            <a:alphaModFix/>
          </a:blip>
          <a:srcRect b="0" l="0" r="0" t="0"/>
          <a:stretch/>
        </p:blipFill>
        <p:spPr>
          <a:xfrm>
            <a:off x="7947025" y="6096000"/>
            <a:ext cx="1196975" cy="762000"/>
          </a:xfrm>
          <a:prstGeom prst="rect">
            <a:avLst/>
          </a:prstGeom>
          <a:noFill/>
          <a:ln>
            <a:noFill/>
          </a:ln>
        </p:spPr>
      </p:pic>
    </p:spTree>
  </p:cSld>
  <p:clrMapOvr>
    <a:masterClrMapping/>
  </p:clrMapOvr>
</p:sld>
</file>

<file path=ppt/slides/slide5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2" name="Shape 4152"/>
        <p:cNvGrpSpPr/>
        <p:nvPr/>
      </p:nvGrpSpPr>
      <p:grpSpPr>
        <a:xfrm>
          <a:off x="0" y="0"/>
          <a:ext cx="0" cy="0"/>
          <a:chOff x="0" y="0"/>
          <a:chExt cx="0" cy="0"/>
        </a:xfrm>
      </p:grpSpPr>
      <p:sp>
        <p:nvSpPr>
          <p:cNvPr id="4153" name="Google Shape;4153;p526"/>
          <p:cNvSpPr txBox="1"/>
          <p:nvPr>
            <p:ph type="title"/>
          </p:nvPr>
        </p:nvSpPr>
        <p:spPr>
          <a:xfrm>
            <a:off x="457200" y="30480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sz="4000"/>
              <a:t>Software maintenance process models </a:t>
            </a:r>
            <a:endParaRPr sz="4000"/>
          </a:p>
        </p:txBody>
      </p:sp>
      <p:pic>
        <p:nvPicPr>
          <p:cNvPr id="4154" name="Google Shape;4154;p526"/>
          <p:cNvPicPr preferRelativeResize="0"/>
          <p:nvPr/>
        </p:nvPicPr>
        <p:blipFill rotWithShape="1">
          <a:blip r:embed="rId3">
            <a:alphaModFix/>
          </a:blip>
          <a:srcRect b="0" l="0" r="0" t="0"/>
          <a:stretch/>
        </p:blipFill>
        <p:spPr>
          <a:xfrm>
            <a:off x="914400" y="1676400"/>
            <a:ext cx="6705600" cy="4953000"/>
          </a:xfrm>
          <a:prstGeom prst="rect">
            <a:avLst/>
          </a:prstGeom>
          <a:noFill/>
          <a:ln>
            <a:noFill/>
          </a:ln>
        </p:spPr>
      </p:pic>
    </p:spTree>
  </p:cSld>
  <p:clrMapOvr>
    <a:masterClrMapping/>
  </p:clrMapOvr>
</p:sld>
</file>

<file path=ppt/slides/slide5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8" name="Shape 4158"/>
        <p:cNvGrpSpPr/>
        <p:nvPr/>
      </p:nvGrpSpPr>
      <p:grpSpPr>
        <a:xfrm>
          <a:off x="0" y="0"/>
          <a:ext cx="0" cy="0"/>
          <a:chOff x="0" y="0"/>
          <a:chExt cx="0" cy="0"/>
        </a:xfrm>
      </p:grpSpPr>
      <p:pic>
        <p:nvPicPr>
          <p:cNvPr id="4159" name="Google Shape;4159;p527"/>
          <p:cNvPicPr preferRelativeResize="0"/>
          <p:nvPr/>
        </p:nvPicPr>
        <p:blipFill rotWithShape="1">
          <a:blip r:embed="rId3">
            <a:alphaModFix/>
          </a:blip>
          <a:srcRect b="0" l="0" r="0" t="0"/>
          <a:stretch/>
        </p:blipFill>
        <p:spPr>
          <a:xfrm>
            <a:off x="1066800" y="838200"/>
            <a:ext cx="7467600" cy="4953000"/>
          </a:xfrm>
          <a:prstGeom prst="rect">
            <a:avLst/>
          </a:prstGeom>
          <a:noFill/>
          <a:ln>
            <a:noFill/>
          </a:ln>
        </p:spPr>
      </p:pic>
    </p:spTree>
  </p:cSld>
  <p:clrMapOvr>
    <a:masterClrMapping/>
  </p:clrMapOvr>
</p:sld>
</file>

<file path=ppt/slides/slide5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3" name="Shape 4163"/>
        <p:cNvGrpSpPr/>
        <p:nvPr/>
      </p:nvGrpSpPr>
      <p:grpSpPr>
        <a:xfrm>
          <a:off x="0" y="0"/>
          <a:ext cx="0" cy="0"/>
          <a:chOff x="0" y="0"/>
          <a:chExt cx="0" cy="0"/>
        </a:xfrm>
      </p:grpSpPr>
      <p:sp>
        <p:nvSpPr>
          <p:cNvPr id="4164" name="Google Shape;4164;p528"/>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Software Reuse </a:t>
            </a:r>
            <a:endParaRPr/>
          </a:p>
        </p:txBody>
      </p:sp>
      <p:sp>
        <p:nvSpPr>
          <p:cNvPr id="4165" name="Google Shape;4165;p528"/>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None/>
            </a:pPr>
            <a:r>
              <a:rPr lang="en-US"/>
              <a:t>Advantages of software reuse  :</a:t>
            </a:r>
            <a:endParaRPr/>
          </a:p>
          <a:p>
            <a:pPr indent="-273050" lvl="0" marL="273050" rtl="0" algn="l">
              <a:lnSpc>
                <a:spcPct val="100000"/>
              </a:lnSpc>
              <a:spcBef>
                <a:spcPts val="480"/>
              </a:spcBef>
              <a:spcAft>
                <a:spcPts val="0"/>
              </a:spcAft>
              <a:buSzPts val="2280"/>
              <a:buNone/>
            </a:pPr>
            <a:r>
              <a:rPr lang="en-US" sz="2400"/>
              <a:t>Software products are expensive. Software project managers are worried about the high cost of software development and are desperately look for ways to cut development cost. A possible way to reduce development cost is to reuse parts from previously developed software. In addition to reduced development cost and time, reuse also leads to higher quality of the developed products since the reusable components are ensured to have high quality. </a:t>
            </a:r>
            <a:endParaRPr/>
          </a:p>
        </p:txBody>
      </p:sp>
    </p:spTree>
  </p:cSld>
  <p:clrMapOvr>
    <a:masterClrMapping/>
  </p:clrMapOvr>
</p:sld>
</file>

<file path=ppt/slides/slide5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9" name="Shape 4169"/>
        <p:cNvGrpSpPr/>
        <p:nvPr/>
      </p:nvGrpSpPr>
      <p:grpSpPr>
        <a:xfrm>
          <a:off x="0" y="0"/>
          <a:ext cx="0" cy="0"/>
          <a:chOff x="0" y="0"/>
          <a:chExt cx="0" cy="0"/>
        </a:xfrm>
      </p:grpSpPr>
      <p:sp>
        <p:nvSpPr>
          <p:cNvPr id="4170" name="Google Shape;4170;p529"/>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sz="4400"/>
              <a:t>Basic issues in any reuse program </a:t>
            </a:r>
            <a:endParaRPr sz="4400"/>
          </a:p>
        </p:txBody>
      </p:sp>
      <p:sp>
        <p:nvSpPr>
          <p:cNvPr id="4171" name="Google Shape;4171;p529"/>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152400" lvl="0" marL="273050" rtl="0" algn="l">
              <a:lnSpc>
                <a:spcPct val="100000"/>
              </a:lnSpc>
              <a:spcBef>
                <a:spcPts val="0"/>
              </a:spcBef>
              <a:spcAft>
                <a:spcPts val="0"/>
              </a:spcAft>
              <a:buSzPts val="1900"/>
              <a:buNone/>
            </a:pPr>
            <a:r>
              <a:t/>
            </a:r>
            <a:endParaRPr sz="2000"/>
          </a:p>
          <a:p>
            <a:pPr indent="-273050" lvl="0" marL="273050" rtl="0" algn="l">
              <a:lnSpc>
                <a:spcPct val="100000"/>
              </a:lnSpc>
              <a:spcBef>
                <a:spcPts val="400"/>
              </a:spcBef>
              <a:spcAft>
                <a:spcPts val="0"/>
              </a:spcAft>
              <a:buSzPts val="1900"/>
              <a:buNone/>
            </a:pPr>
            <a:r>
              <a:rPr lang="en-US" sz="2000"/>
              <a:t>• Component creation </a:t>
            </a:r>
            <a:endParaRPr/>
          </a:p>
          <a:p>
            <a:pPr indent="-152400" lvl="0" marL="273050" rtl="0" algn="l">
              <a:lnSpc>
                <a:spcPct val="100000"/>
              </a:lnSpc>
              <a:spcBef>
                <a:spcPts val="400"/>
              </a:spcBef>
              <a:spcAft>
                <a:spcPts val="0"/>
              </a:spcAft>
              <a:buSzPts val="1900"/>
              <a:buNone/>
            </a:pPr>
            <a:r>
              <a:t/>
            </a:r>
            <a:endParaRPr sz="2000"/>
          </a:p>
          <a:p>
            <a:pPr indent="-273050" lvl="0" marL="273050" rtl="0" algn="l">
              <a:lnSpc>
                <a:spcPct val="100000"/>
              </a:lnSpc>
              <a:spcBef>
                <a:spcPts val="400"/>
              </a:spcBef>
              <a:spcAft>
                <a:spcPts val="0"/>
              </a:spcAft>
              <a:buSzPts val="1900"/>
              <a:buNone/>
            </a:pPr>
            <a:r>
              <a:rPr lang="en-US" sz="2000"/>
              <a:t>• Component indexing and storing </a:t>
            </a:r>
            <a:endParaRPr/>
          </a:p>
          <a:p>
            <a:pPr indent="-152400" lvl="0" marL="273050" rtl="0" algn="l">
              <a:lnSpc>
                <a:spcPct val="100000"/>
              </a:lnSpc>
              <a:spcBef>
                <a:spcPts val="400"/>
              </a:spcBef>
              <a:spcAft>
                <a:spcPts val="0"/>
              </a:spcAft>
              <a:buSzPts val="1900"/>
              <a:buNone/>
            </a:pPr>
            <a:r>
              <a:t/>
            </a:r>
            <a:endParaRPr sz="2000"/>
          </a:p>
          <a:p>
            <a:pPr indent="-273050" lvl="0" marL="273050" rtl="0" algn="l">
              <a:lnSpc>
                <a:spcPct val="100000"/>
              </a:lnSpc>
              <a:spcBef>
                <a:spcPts val="400"/>
              </a:spcBef>
              <a:spcAft>
                <a:spcPts val="0"/>
              </a:spcAft>
              <a:buSzPts val="1900"/>
              <a:buNone/>
            </a:pPr>
            <a:r>
              <a:rPr lang="en-US" sz="2000"/>
              <a:t>• Component search </a:t>
            </a:r>
            <a:endParaRPr/>
          </a:p>
          <a:p>
            <a:pPr indent="-152400" lvl="0" marL="273050" rtl="0" algn="l">
              <a:lnSpc>
                <a:spcPct val="100000"/>
              </a:lnSpc>
              <a:spcBef>
                <a:spcPts val="400"/>
              </a:spcBef>
              <a:spcAft>
                <a:spcPts val="0"/>
              </a:spcAft>
              <a:buSzPts val="1900"/>
              <a:buNone/>
            </a:pPr>
            <a:r>
              <a:t/>
            </a:r>
            <a:endParaRPr sz="2000"/>
          </a:p>
          <a:p>
            <a:pPr indent="-273050" lvl="0" marL="273050" rtl="0" algn="l">
              <a:lnSpc>
                <a:spcPct val="100000"/>
              </a:lnSpc>
              <a:spcBef>
                <a:spcPts val="400"/>
              </a:spcBef>
              <a:spcAft>
                <a:spcPts val="0"/>
              </a:spcAft>
              <a:buSzPts val="1900"/>
              <a:buNone/>
            </a:pPr>
            <a:r>
              <a:rPr lang="en-US" sz="2000"/>
              <a:t>• Component understanding </a:t>
            </a:r>
            <a:endParaRPr/>
          </a:p>
          <a:p>
            <a:pPr indent="-152400" lvl="0" marL="273050" rtl="0" algn="l">
              <a:lnSpc>
                <a:spcPct val="100000"/>
              </a:lnSpc>
              <a:spcBef>
                <a:spcPts val="400"/>
              </a:spcBef>
              <a:spcAft>
                <a:spcPts val="0"/>
              </a:spcAft>
              <a:buSzPts val="1900"/>
              <a:buNone/>
            </a:pPr>
            <a:r>
              <a:t/>
            </a:r>
            <a:endParaRPr sz="2000"/>
          </a:p>
          <a:p>
            <a:pPr indent="-273050" lvl="0" marL="273050" rtl="0" algn="l">
              <a:lnSpc>
                <a:spcPct val="100000"/>
              </a:lnSpc>
              <a:spcBef>
                <a:spcPts val="400"/>
              </a:spcBef>
              <a:spcAft>
                <a:spcPts val="0"/>
              </a:spcAft>
              <a:buSzPts val="1900"/>
              <a:buNone/>
            </a:pPr>
            <a:r>
              <a:rPr lang="en-US" sz="2000"/>
              <a:t>• Component adaptation </a:t>
            </a:r>
            <a:endParaRPr/>
          </a:p>
          <a:p>
            <a:pPr indent="-152400" lvl="0" marL="273050" rtl="0" algn="l">
              <a:lnSpc>
                <a:spcPct val="100000"/>
              </a:lnSpc>
              <a:spcBef>
                <a:spcPts val="400"/>
              </a:spcBef>
              <a:spcAft>
                <a:spcPts val="0"/>
              </a:spcAft>
              <a:buSzPts val="1900"/>
              <a:buNone/>
            </a:pPr>
            <a:r>
              <a:t/>
            </a:r>
            <a:endParaRPr sz="2000"/>
          </a:p>
          <a:p>
            <a:pPr indent="-273050" lvl="0" marL="273050" rtl="0" algn="l">
              <a:lnSpc>
                <a:spcPct val="100000"/>
              </a:lnSpc>
              <a:spcBef>
                <a:spcPts val="400"/>
              </a:spcBef>
              <a:spcAft>
                <a:spcPts val="0"/>
              </a:spcAft>
              <a:buSzPts val="1900"/>
              <a:buNone/>
            </a:pPr>
            <a:r>
              <a:rPr lang="en-US" sz="2000"/>
              <a:t>• Repository maintenance </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5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5" name="Shape 4175"/>
        <p:cNvGrpSpPr/>
        <p:nvPr/>
      </p:nvGrpSpPr>
      <p:grpSpPr>
        <a:xfrm>
          <a:off x="0" y="0"/>
          <a:ext cx="0" cy="0"/>
          <a:chOff x="0" y="0"/>
          <a:chExt cx="0" cy="0"/>
        </a:xfrm>
      </p:grpSpPr>
      <p:sp>
        <p:nvSpPr>
          <p:cNvPr id="4176" name="Google Shape;4176;p530"/>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Domain analysis </a:t>
            </a:r>
            <a:endParaRPr/>
          </a:p>
        </p:txBody>
      </p:sp>
      <p:sp>
        <p:nvSpPr>
          <p:cNvPr id="4177" name="Google Shape;4177;p530"/>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b="1" lang="en-US"/>
              <a:t>Reuse domain </a:t>
            </a:r>
            <a:endParaRPr/>
          </a:p>
          <a:p>
            <a:pPr indent="-273050" lvl="0" marL="273050" rtl="0" algn="l">
              <a:lnSpc>
                <a:spcPct val="100000"/>
              </a:lnSpc>
              <a:spcBef>
                <a:spcPts val="520"/>
              </a:spcBef>
              <a:spcAft>
                <a:spcPts val="0"/>
              </a:spcAft>
              <a:buSzPts val="2470"/>
              <a:buChar char="⚫"/>
            </a:pPr>
            <a:r>
              <a:rPr b="1" lang="en-US"/>
              <a:t>Evolution of a reuse domain. </a:t>
            </a:r>
            <a:endParaRPr/>
          </a:p>
        </p:txBody>
      </p:sp>
    </p:spTree>
  </p:cSld>
  <p:clrMapOvr>
    <a:masterClrMapping/>
  </p:clrMapOvr>
</p:sld>
</file>

<file path=ppt/slides/slide5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1" name="Shape 4181"/>
        <p:cNvGrpSpPr/>
        <p:nvPr/>
      </p:nvGrpSpPr>
      <p:grpSpPr>
        <a:xfrm>
          <a:off x="0" y="0"/>
          <a:ext cx="0" cy="0"/>
          <a:chOff x="0" y="0"/>
          <a:chExt cx="0" cy="0"/>
        </a:xfrm>
      </p:grpSpPr>
      <p:sp>
        <p:nvSpPr>
          <p:cNvPr id="4182" name="Google Shape;4182;p531"/>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Factors that inhibit an effective reuse program </a:t>
            </a:r>
            <a:endParaRPr/>
          </a:p>
        </p:txBody>
      </p:sp>
      <p:sp>
        <p:nvSpPr>
          <p:cNvPr id="4183" name="Google Shape;4183;p531"/>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 </a:t>
            </a:r>
            <a:r>
              <a:rPr lang="en-US" sz="2000"/>
              <a:t>Need for commitment from the top management. </a:t>
            </a:r>
            <a:endParaRPr/>
          </a:p>
          <a:p>
            <a:pPr indent="-273050" lvl="0" marL="273050" rtl="0" algn="l">
              <a:lnSpc>
                <a:spcPct val="100000"/>
              </a:lnSpc>
              <a:spcBef>
                <a:spcPts val="400"/>
              </a:spcBef>
              <a:spcAft>
                <a:spcPts val="0"/>
              </a:spcAft>
              <a:buSzPts val="1900"/>
              <a:buChar char="⚫"/>
            </a:pPr>
            <a:r>
              <a:rPr lang="en-US" sz="2000"/>
              <a:t> Adequate documentation to support reuse. </a:t>
            </a:r>
            <a:endParaRPr/>
          </a:p>
          <a:p>
            <a:pPr indent="-273050" lvl="0" marL="273050" rtl="0" algn="l">
              <a:lnSpc>
                <a:spcPct val="100000"/>
              </a:lnSpc>
              <a:spcBef>
                <a:spcPts val="400"/>
              </a:spcBef>
              <a:spcAft>
                <a:spcPts val="0"/>
              </a:spcAft>
              <a:buSzPts val="1900"/>
              <a:buChar char="⚫"/>
            </a:pPr>
            <a:r>
              <a:rPr lang="en-US" sz="2000"/>
              <a:t> Adequate incentive to reward those who reuse. Both the people contributing new reusable components and those reusing the existing components should be rewarded to start a reuse program and keep it going. </a:t>
            </a:r>
            <a:endParaRPr/>
          </a:p>
          <a:p>
            <a:pPr indent="-273050" lvl="0" marL="273050" rtl="0" algn="l">
              <a:lnSpc>
                <a:spcPct val="100000"/>
              </a:lnSpc>
              <a:spcBef>
                <a:spcPts val="400"/>
              </a:spcBef>
              <a:spcAft>
                <a:spcPts val="0"/>
              </a:spcAft>
              <a:buSzPts val="1900"/>
              <a:buChar char="⚫"/>
            </a:pPr>
            <a:r>
              <a:rPr lang="en-US" sz="2000"/>
              <a:t> Providing access to and information about reusable components. Organizations are often hesitant to provide an open access to the reuse repository for the fear of the reuse components finding a way to their competitors. </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5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7" name="Shape 4187"/>
        <p:cNvGrpSpPr/>
        <p:nvPr/>
      </p:nvGrpSpPr>
      <p:grpSpPr>
        <a:xfrm>
          <a:off x="0" y="0"/>
          <a:ext cx="0" cy="0"/>
          <a:chOff x="0" y="0"/>
          <a:chExt cx="0" cy="0"/>
        </a:xfrm>
      </p:grpSpPr>
      <p:sp>
        <p:nvSpPr>
          <p:cNvPr id="4188" name="Google Shape;4188;p532"/>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t/>
            </a:r>
            <a:endParaRPr/>
          </a:p>
        </p:txBody>
      </p:sp>
      <p:sp>
        <p:nvSpPr>
          <p:cNvPr id="4189" name="Google Shape;4189;p532"/>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116204" lvl="0" marL="273050" rtl="0" algn="l">
              <a:lnSpc>
                <a:spcPct val="100000"/>
              </a:lnSpc>
              <a:spcBef>
                <a:spcPts val="0"/>
              </a:spcBef>
              <a:spcAft>
                <a:spcPts val="0"/>
              </a:spcAft>
              <a:buSzPts val="2470"/>
              <a:buNone/>
            </a:pPr>
            <a:r>
              <a:t/>
            </a:r>
            <a:endParaRPr/>
          </a:p>
        </p:txBody>
      </p:sp>
    </p:spTree>
  </p:cSld>
  <p:clrMapOvr>
    <a:masterClrMapping/>
  </p:clrMapOvr>
</p:sld>
</file>

<file path=ppt/slides/slide5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3" name="Shape 4193"/>
        <p:cNvGrpSpPr/>
        <p:nvPr/>
      </p:nvGrpSpPr>
      <p:grpSpPr>
        <a:xfrm>
          <a:off x="0" y="0"/>
          <a:ext cx="0" cy="0"/>
          <a:chOff x="0" y="0"/>
          <a:chExt cx="0" cy="0"/>
        </a:xfrm>
      </p:grpSpPr>
      <p:sp>
        <p:nvSpPr>
          <p:cNvPr id="4194" name="Google Shape;4194;p533"/>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t/>
            </a:r>
            <a:endParaRPr/>
          </a:p>
        </p:txBody>
      </p:sp>
      <p:sp>
        <p:nvSpPr>
          <p:cNvPr id="4195" name="Google Shape;4195;p533"/>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116204" lvl="0" marL="273050" rtl="0" algn="l">
              <a:lnSpc>
                <a:spcPct val="100000"/>
              </a:lnSpc>
              <a:spcBef>
                <a:spcPts val="0"/>
              </a:spcBef>
              <a:spcAft>
                <a:spcPts val="0"/>
              </a:spcAft>
              <a:buSzPts val="2470"/>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77"/>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Evolutionary Model</a:t>
            </a:r>
            <a:endParaRPr/>
          </a:p>
        </p:txBody>
      </p:sp>
      <p:sp>
        <p:nvSpPr>
          <p:cNvPr id="603" name="Google Shape;603;p77"/>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rmAutofit/>
          </a:bodyPr>
          <a:lstStyle/>
          <a:p>
            <a:pPr indent="-274320" lvl="0" marL="274320" rtl="0" algn="l">
              <a:lnSpc>
                <a:spcPct val="100000"/>
              </a:lnSpc>
              <a:spcBef>
                <a:spcPts val="0"/>
              </a:spcBef>
              <a:spcAft>
                <a:spcPts val="0"/>
              </a:spcAft>
              <a:buClr>
                <a:schemeClr val="accent3"/>
              </a:buClr>
              <a:buSzPts val="2470"/>
              <a:buFont typeface="Noto Sans Symbols"/>
              <a:buChar char="⚫"/>
            </a:pPr>
            <a:r>
              <a:rPr lang="en-US"/>
              <a:t>Advantages:</a:t>
            </a:r>
            <a:endParaRPr/>
          </a:p>
          <a:p>
            <a:pPr indent="-514350" lvl="0" marL="514350" rtl="0" algn="l">
              <a:lnSpc>
                <a:spcPct val="100000"/>
              </a:lnSpc>
              <a:spcBef>
                <a:spcPts val="520"/>
              </a:spcBef>
              <a:spcAft>
                <a:spcPts val="0"/>
              </a:spcAft>
              <a:buClr>
                <a:schemeClr val="accent3"/>
              </a:buClr>
              <a:buSzPts val="2470"/>
              <a:buFont typeface="Calibri"/>
              <a:buAutoNum type="arabicPeriod"/>
            </a:pPr>
            <a:r>
              <a:rPr lang="en-US"/>
              <a:t>Effort for prototype is not wanted.</a:t>
            </a:r>
            <a:endParaRPr/>
          </a:p>
          <a:p>
            <a:pPr indent="-514350" lvl="0" marL="514350" rtl="0" algn="l">
              <a:lnSpc>
                <a:spcPct val="100000"/>
              </a:lnSpc>
              <a:spcBef>
                <a:spcPts val="520"/>
              </a:spcBef>
              <a:spcAft>
                <a:spcPts val="0"/>
              </a:spcAft>
              <a:buClr>
                <a:schemeClr val="accent3"/>
              </a:buClr>
              <a:buSzPts val="2470"/>
              <a:buFont typeface="Calibri"/>
              <a:buAutoNum type="arabicPeriod"/>
            </a:pPr>
            <a:r>
              <a:rPr lang="en-US"/>
              <a:t>Faster than water fall model</a:t>
            </a:r>
            <a:endParaRPr/>
          </a:p>
          <a:p>
            <a:pPr indent="-514350" lvl="0" marL="514350" rtl="0" algn="l">
              <a:lnSpc>
                <a:spcPct val="100000"/>
              </a:lnSpc>
              <a:spcBef>
                <a:spcPts val="520"/>
              </a:spcBef>
              <a:spcAft>
                <a:spcPts val="0"/>
              </a:spcAft>
              <a:buClr>
                <a:schemeClr val="accent3"/>
              </a:buClr>
              <a:buSzPts val="2470"/>
              <a:buFont typeface="Calibri"/>
              <a:buAutoNum type="arabicPeriod"/>
            </a:pPr>
            <a:r>
              <a:rPr lang="en-US"/>
              <a:t>High level interaction from the beginning.</a:t>
            </a:r>
            <a:endParaRPr/>
          </a:p>
          <a:p>
            <a:pPr indent="-514350" lvl="0" marL="514350" rtl="0" algn="l">
              <a:lnSpc>
                <a:spcPct val="100000"/>
              </a:lnSpc>
              <a:spcBef>
                <a:spcPts val="520"/>
              </a:spcBef>
              <a:spcAft>
                <a:spcPts val="0"/>
              </a:spcAft>
              <a:buClr>
                <a:schemeClr val="accent3"/>
              </a:buClr>
              <a:buSzPts val="2470"/>
              <a:buFont typeface="Calibri"/>
              <a:buAutoNum type="arabicPeriod"/>
            </a:pPr>
            <a:r>
              <a:rPr lang="en-US"/>
              <a:t>Discovery of new methods may be involved</a:t>
            </a:r>
            <a:endParaRPr/>
          </a:p>
        </p:txBody>
      </p:sp>
      <p:pic>
        <p:nvPicPr>
          <p:cNvPr descr="dadar sign..JPG" id="604" name="Google Shape;604;p77"/>
          <p:cNvPicPr preferRelativeResize="0"/>
          <p:nvPr/>
        </p:nvPicPr>
        <p:blipFill rotWithShape="1">
          <a:blip r:embed="rId3">
            <a:alphaModFix/>
          </a:blip>
          <a:srcRect b="0" l="0" r="0" t="0"/>
          <a:stretch/>
        </p:blipFill>
        <p:spPr>
          <a:xfrm>
            <a:off x="7947025" y="6096000"/>
            <a:ext cx="1196975" cy="7620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78"/>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Evolutionary Model</a:t>
            </a:r>
            <a:endParaRPr/>
          </a:p>
        </p:txBody>
      </p:sp>
      <p:sp>
        <p:nvSpPr>
          <p:cNvPr id="610" name="Google Shape;610;p78"/>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Disadvantages:</a:t>
            </a:r>
            <a:endParaRPr/>
          </a:p>
          <a:p>
            <a:pPr indent="-246062" lvl="1" marL="639763" rtl="0" algn="l">
              <a:lnSpc>
                <a:spcPct val="100000"/>
              </a:lnSpc>
              <a:spcBef>
                <a:spcPts val="480"/>
              </a:spcBef>
              <a:spcAft>
                <a:spcPts val="0"/>
              </a:spcAft>
              <a:buSzPts val="2040"/>
              <a:buChar char="⚫"/>
            </a:pPr>
            <a:r>
              <a:rPr lang="en-US"/>
              <a:t>Difficult to plan as amount of effort  is uncertain</a:t>
            </a:r>
            <a:endParaRPr/>
          </a:p>
          <a:p>
            <a:pPr indent="-246062" lvl="1" marL="639763" rtl="0" algn="l">
              <a:lnSpc>
                <a:spcPct val="100000"/>
              </a:lnSpc>
              <a:spcBef>
                <a:spcPts val="480"/>
              </a:spcBef>
              <a:spcAft>
                <a:spcPts val="0"/>
              </a:spcAft>
              <a:buSzPts val="2040"/>
              <a:buChar char="⚫"/>
            </a:pPr>
            <a:r>
              <a:rPr lang="en-US"/>
              <a:t>Documentation may be neglected</a:t>
            </a:r>
            <a:endParaRPr/>
          </a:p>
          <a:p>
            <a:pPr indent="-246062" lvl="1" marL="639763" rtl="0" algn="l">
              <a:lnSpc>
                <a:spcPct val="100000"/>
              </a:lnSpc>
              <a:spcBef>
                <a:spcPts val="480"/>
              </a:spcBef>
              <a:spcAft>
                <a:spcPts val="0"/>
              </a:spcAft>
              <a:buSzPts val="2040"/>
              <a:buChar char="⚫"/>
            </a:pPr>
            <a:r>
              <a:rPr lang="en-US"/>
              <a:t>Poor structure coding.</a:t>
            </a:r>
            <a:endParaRPr/>
          </a:p>
        </p:txBody>
      </p:sp>
      <p:pic>
        <p:nvPicPr>
          <p:cNvPr descr="dadar sign..JPG" id="611" name="Google Shape;611;p78"/>
          <p:cNvPicPr preferRelativeResize="0"/>
          <p:nvPr/>
        </p:nvPicPr>
        <p:blipFill rotWithShape="1">
          <a:blip r:embed="rId3">
            <a:alphaModFix/>
          </a:blip>
          <a:srcRect b="0" l="0" r="0" t="0"/>
          <a:stretch/>
        </p:blipFill>
        <p:spPr>
          <a:xfrm>
            <a:off x="7947025" y="6096000"/>
            <a:ext cx="1196975" cy="7620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9"/>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Spiral Model</a:t>
            </a:r>
            <a:endParaRPr/>
          </a:p>
        </p:txBody>
      </p:sp>
      <p:sp>
        <p:nvSpPr>
          <p:cNvPr id="617" name="Google Shape;617;p79"/>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In spiral model activities are organized in the form of spiral.The spiral has many cycle.</a:t>
            </a:r>
            <a:endParaRPr/>
          </a:p>
          <a:p>
            <a:pPr indent="-273050" lvl="0" marL="273050" rtl="0" algn="l">
              <a:lnSpc>
                <a:spcPct val="100000"/>
              </a:lnSpc>
              <a:spcBef>
                <a:spcPts val="520"/>
              </a:spcBef>
              <a:spcAft>
                <a:spcPts val="0"/>
              </a:spcAft>
              <a:buSzPts val="2470"/>
              <a:buChar char="⚫"/>
            </a:pPr>
            <a:r>
              <a:rPr lang="en-US"/>
              <a:t>Exact no of loops are not fixed</a:t>
            </a:r>
            <a:endParaRPr/>
          </a:p>
          <a:p>
            <a:pPr indent="-273050" lvl="0" marL="273050" rtl="0" algn="l">
              <a:lnSpc>
                <a:spcPct val="100000"/>
              </a:lnSpc>
              <a:spcBef>
                <a:spcPts val="520"/>
              </a:spcBef>
              <a:spcAft>
                <a:spcPts val="0"/>
              </a:spcAft>
              <a:buSzPts val="2470"/>
              <a:buChar char="⚫"/>
            </a:pPr>
            <a:r>
              <a:rPr lang="en-US"/>
              <a:t>Each loop of the spiral represents a phase S/W process.</a:t>
            </a:r>
            <a:endParaRPr/>
          </a:p>
          <a:p>
            <a:pPr indent="-246062" lvl="1" marL="639763" rtl="0" algn="l">
              <a:lnSpc>
                <a:spcPct val="100000"/>
              </a:lnSpc>
              <a:spcBef>
                <a:spcPts val="480"/>
              </a:spcBef>
              <a:spcAft>
                <a:spcPts val="0"/>
              </a:spcAft>
              <a:buSzPts val="2040"/>
              <a:buChar char="⚫"/>
            </a:pPr>
            <a:r>
              <a:rPr lang="en-US"/>
              <a:t>“Risk”:It is essentially any adverse circumstances that might hamper the successful completion of software project:Ex: Accessing data form a remote database can be that data access rate might be too slow.The risk can be resolved by building a prototype of the data access subsystem</a:t>
            </a:r>
            <a:endParaRPr/>
          </a:p>
        </p:txBody>
      </p:sp>
      <p:pic>
        <p:nvPicPr>
          <p:cNvPr descr="dadar sign..JPG" id="618" name="Google Shape;618;p79"/>
          <p:cNvPicPr preferRelativeResize="0"/>
          <p:nvPr/>
        </p:nvPicPr>
        <p:blipFill rotWithShape="1">
          <a:blip r:embed="rId3">
            <a:alphaModFix/>
          </a:blip>
          <a:srcRect b="0" l="0" r="0" t="0"/>
          <a:stretch/>
        </p:blipFill>
        <p:spPr>
          <a:xfrm>
            <a:off x="7947025" y="6096000"/>
            <a:ext cx="1196975" cy="762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80"/>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Spiral Model</a:t>
            </a:r>
            <a:endParaRPr/>
          </a:p>
        </p:txBody>
      </p:sp>
      <p:sp>
        <p:nvSpPr>
          <p:cNvPr id="624" name="Google Shape;624;p80"/>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rmAutofit lnSpcReduction="10000"/>
          </a:bodyPr>
          <a:lstStyle/>
          <a:p>
            <a:pPr indent="-274320" lvl="0" marL="274320" rtl="0" algn="l">
              <a:lnSpc>
                <a:spcPct val="100000"/>
              </a:lnSpc>
              <a:spcBef>
                <a:spcPts val="0"/>
              </a:spcBef>
              <a:spcAft>
                <a:spcPts val="0"/>
              </a:spcAft>
              <a:buClr>
                <a:schemeClr val="accent3"/>
              </a:buClr>
              <a:buSzPts val="2470"/>
              <a:buFont typeface="Noto Sans Symbols"/>
              <a:buChar char="⚫"/>
            </a:pPr>
            <a:r>
              <a:rPr lang="en-US"/>
              <a:t>“Radius” of the spiral at any represents the cost incurred in the project till them.</a:t>
            </a:r>
            <a:endParaRPr/>
          </a:p>
          <a:p>
            <a:pPr indent="-274320" lvl="0" marL="274320" rtl="0" algn="l">
              <a:lnSpc>
                <a:spcPct val="100000"/>
              </a:lnSpc>
              <a:spcBef>
                <a:spcPts val="520"/>
              </a:spcBef>
              <a:spcAft>
                <a:spcPts val="0"/>
              </a:spcAft>
              <a:buClr>
                <a:schemeClr val="accent3"/>
              </a:buClr>
              <a:buSzPts val="2470"/>
              <a:buFont typeface="Noto Sans Symbols"/>
              <a:buChar char="⚫"/>
            </a:pPr>
            <a:r>
              <a:rPr lang="en-US"/>
              <a:t>“Angular Dimension” represents the progress made in the current phase.</a:t>
            </a:r>
            <a:endParaRPr/>
          </a:p>
          <a:p>
            <a:pPr indent="-274320" lvl="0" marL="274320" rtl="0" algn="l">
              <a:lnSpc>
                <a:spcPct val="100000"/>
              </a:lnSpc>
              <a:spcBef>
                <a:spcPts val="520"/>
              </a:spcBef>
              <a:spcAft>
                <a:spcPts val="0"/>
              </a:spcAft>
              <a:buClr>
                <a:schemeClr val="accent3"/>
              </a:buClr>
              <a:buSzPts val="2470"/>
              <a:buFont typeface="Noto Sans Symbols"/>
              <a:buChar char="⚫"/>
            </a:pPr>
            <a:r>
              <a:rPr lang="en-US"/>
              <a:t>It is called Meta Model</a:t>
            </a:r>
            <a:endParaRPr/>
          </a:p>
          <a:p>
            <a:pPr indent="-246888" lvl="1" marL="640080" rtl="0" algn="l">
              <a:lnSpc>
                <a:spcPct val="100000"/>
              </a:lnSpc>
              <a:spcBef>
                <a:spcPts val="480"/>
              </a:spcBef>
              <a:spcAft>
                <a:spcPts val="0"/>
              </a:spcAft>
              <a:buSzPts val="2040"/>
              <a:buFont typeface="Noto Sans Symbols"/>
              <a:buChar char="⚫"/>
            </a:pPr>
            <a:r>
              <a:rPr lang="en-US"/>
              <a:t>A SINGLE-LOOP spiral actally represents the waterfall model</a:t>
            </a:r>
            <a:endParaRPr/>
          </a:p>
          <a:p>
            <a:pPr indent="-246888" lvl="1" marL="640080" rtl="0" algn="l">
              <a:lnSpc>
                <a:spcPct val="100000"/>
              </a:lnSpc>
              <a:spcBef>
                <a:spcPts val="480"/>
              </a:spcBef>
              <a:spcAft>
                <a:spcPts val="0"/>
              </a:spcAft>
              <a:buSzPts val="2040"/>
              <a:buFont typeface="Noto Sans Symbols"/>
              <a:buChar char="⚫"/>
            </a:pPr>
            <a:r>
              <a:rPr lang="en-US"/>
              <a:t>It uses prototyping as a risk reduction mechanism.</a:t>
            </a:r>
            <a:endParaRPr/>
          </a:p>
          <a:p>
            <a:pPr indent="-246888" lvl="1" marL="640080" rtl="0" algn="l">
              <a:lnSpc>
                <a:spcPct val="100000"/>
              </a:lnSpc>
              <a:spcBef>
                <a:spcPts val="480"/>
              </a:spcBef>
              <a:spcAft>
                <a:spcPts val="0"/>
              </a:spcAft>
              <a:buSzPts val="2040"/>
              <a:buFont typeface="Noto Sans Symbols"/>
              <a:buChar char="⚫"/>
            </a:pPr>
            <a:r>
              <a:rPr lang="en-US"/>
              <a:t>The iterations along the spiral model can be considered as evolutionary level through which the complete system built. </a:t>
            </a:r>
            <a:endParaRPr/>
          </a:p>
        </p:txBody>
      </p:sp>
      <p:pic>
        <p:nvPicPr>
          <p:cNvPr descr="dadar sign..JPG" id="625" name="Google Shape;625;p80"/>
          <p:cNvPicPr preferRelativeResize="0"/>
          <p:nvPr/>
        </p:nvPicPr>
        <p:blipFill rotWithShape="1">
          <a:blip r:embed="rId3">
            <a:alphaModFix/>
          </a:blip>
          <a:srcRect b="0" l="0" r="0" t="0"/>
          <a:stretch/>
        </p:blipFill>
        <p:spPr>
          <a:xfrm>
            <a:off x="7947025" y="6096000"/>
            <a:ext cx="1196975" cy="7620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81"/>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Spiral Model</a:t>
            </a:r>
            <a:endParaRPr/>
          </a:p>
        </p:txBody>
      </p:sp>
      <p:pic>
        <p:nvPicPr>
          <p:cNvPr descr="ScannedImage-4.jpg" id="631" name="Google Shape;631;p81"/>
          <p:cNvPicPr preferRelativeResize="0"/>
          <p:nvPr>
            <p:ph idx="1" type="body"/>
          </p:nvPr>
        </p:nvPicPr>
        <p:blipFill rotWithShape="1">
          <a:blip r:embed="rId3">
            <a:alphaModFix/>
          </a:blip>
          <a:srcRect b="0" l="0" r="0" t="0"/>
          <a:stretch/>
        </p:blipFill>
        <p:spPr>
          <a:xfrm>
            <a:off x="1066800" y="1828800"/>
            <a:ext cx="6858000" cy="50292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82"/>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t/>
            </a:r>
            <a:endParaRPr/>
          </a:p>
        </p:txBody>
      </p:sp>
      <p:pic>
        <p:nvPicPr>
          <p:cNvPr descr="spiral_model.gif" id="637" name="Google Shape;637;p82"/>
          <p:cNvPicPr preferRelativeResize="0"/>
          <p:nvPr>
            <p:ph idx="1" type="body"/>
          </p:nvPr>
        </p:nvPicPr>
        <p:blipFill rotWithShape="1">
          <a:blip r:embed="rId3">
            <a:alphaModFix/>
          </a:blip>
          <a:srcRect b="0" l="0" r="0" t="0"/>
          <a:stretch/>
        </p:blipFill>
        <p:spPr>
          <a:xfrm>
            <a:off x="0" y="228600"/>
            <a:ext cx="9143999" cy="66294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83"/>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Spiral Model begins with…</a:t>
            </a:r>
            <a:endParaRPr/>
          </a:p>
        </p:txBody>
      </p:sp>
      <p:sp>
        <p:nvSpPr>
          <p:cNvPr id="643" name="Google Shape;643;p83"/>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Objective setting</a:t>
            </a:r>
            <a:endParaRPr/>
          </a:p>
          <a:p>
            <a:pPr indent="-273050" lvl="0" marL="273050" rtl="0" algn="l">
              <a:lnSpc>
                <a:spcPct val="100000"/>
              </a:lnSpc>
              <a:spcBef>
                <a:spcPts val="520"/>
              </a:spcBef>
              <a:spcAft>
                <a:spcPts val="0"/>
              </a:spcAft>
              <a:buSzPts val="2470"/>
              <a:buChar char="⚫"/>
            </a:pPr>
            <a:r>
              <a:rPr lang="en-US"/>
              <a:t>Identifying alternatives</a:t>
            </a:r>
            <a:endParaRPr/>
          </a:p>
          <a:p>
            <a:pPr indent="-273050" lvl="0" marL="273050" rtl="0" algn="l">
              <a:lnSpc>
                <a:spcPct val="100000"/>
              </a:lnSpc>
              <a:spcBef>
                <a:spcPts val="520"/>
              </a:spcBef>
              <a:spcAft>
                <a:spcPts val="0"/>
              </a:spcAft>
              <a:buSzPts val="2470"/>
              <a:buChar char="⚫"/>
            </a:pPr>
            <a:r>
              <a:rPr lang="en-US"/>
              <a:t>Risk assessment &amp; reduction</a:t>
            </a:r>
            <a:endParaRPr/>
          </a:p>
          <a:p>
            <a:pPr indent="-273050" lvl="0" marL="273050" rtl="0" algn="l">
              <a:lnSpc>
                <a:spcPct val="100000"/>
              </a:lnSpc>
              <a:spcBef>
                <a:spcPts val="520"/>
              </a:spcBef>
              <a:spcAft>
                <a:spcPts val="0"/>
              </a:spcAft>
              <a:buSzPts val="2470"/>
              <a:buChar char="⚫"/>
            </a:pPr>
            <a:r>
              <a:rPr lang="en-US"/>
              <a:t>Development &amp; validation</a:t>
            </a:r>
            <a:endParaRPr/>
          </a:p>
          <a:p>
            <a:pPr indent="-273050" lvl="0" marL="273050" rtl="0" algn="l">
              <a:lnSpc>
                <a:spcPct val="100000"/>
              </a:lnSpc>
              <a:spcBef>
                <a:spcPts val="520"/>
              </a:spcBef>
              <a:spcAft>
                <a:spcPts val="0"/>
              </a:spcAft>
              <a:buSzPts val="2470"/>
              <a:buChar char="⚫"/>
            </a:pPr>
            <a:r>
              <a:rPr lang="en-US"/>
              <a:t>Planning</a:t>
            </a:r>
            <a:endParaRPr/>
          </a:p>
        </p:txBody>
      </p:sp>
      <p:pic>
        <p:nvPicPr>
          <p:cNvPr descr="dadar sign..JPG" id="644" name="Google Shape;644;p83"/>
          <p:cNvPicPr preferRelativeResize="0"/>
          <p:nvPr/>
        </p:nvPicPr>
        <p:blipFill rotWithShape="1">
          <a:blip r:embed="rId3">
            <a:alphaModFix/>
          </a:blip>
          <a:srcRect b="0" l="0" r="0" t="0"/>
          <a:stretch/>
        </p:blipFill>
        <p:spPr>
          <a:xfrm>
            <a:off x="7947025" y="6096000"/>
            <a:ext cx="1196975" cy="7620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84"/>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Templates for a spiral round</a:t>
            </a:r>
            <a:endParaRPr/>
          </a:p>
        </p:txBody>
      </p:sp>
      <p:sp>
        <p:nvSpPr>
          <p:cNvPr id="650" name="Google Shape;650;p84"/>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rmAutofit fontScale="92500"/>
          </a:bodyPr>
          <a:lstStyle/>
          <a:p>
            <a:pPr indent="-274320" lvl="0" marL="274320" rtl="0" algn="l">
              <a:lnSpc>
                <a:spcPct val="100000"/>
              </a:lnSpc>
              <a:spcBef>
                <a:spcPts val="0"/>
              </a:spcBef>
              <a:spcAft>
                <a:spcPts val="0"/>
              </a:spcAft>
              <a:buClr>
                <a:schemeClr val="accent3"/>
              </a:buClr>
              <a:buSzPct val="95000"/>
              <a:buFont typeface="Noto Sans Symbols"/>
              <a:buChar char="⚫"/>
            </a:pPr>
            <a:r>
              <a:rPr lang="en-US"/>
              <a:t>Objective: Goal of the analysis</a:t>
            </a:r>
            <a:endParaRPr/>
          </a:p>
          <a:p>
            <a:pPr indent="-274320" lvl="0" marL="274320" rtl="0" algn="l">
              <a:lnSpc>
                <a:spcPct val="100000"/>
              </a:lnSpc>
              <a:spcBef>
                <a:spcPts val="481"/>
              </a:spcBef>
              <a:spcAft>
                <a:spcPts val="0"/>
              </a:spcAft>
              <a:buClr>
                <a:schemeClr val="accent3"/>
              </a:buClr>
              <a:buSzPct val="95000"/>
              <a:buFont typeface="Noto Sans Symbols"/>
              <a:buChar char="⚫"/>
            </a:pPr>
            <a:r>
              <a:rPr lang="en-US"/>
              <a:t>Constraints: Factors that limits possibilities.</a:t>
            </a:r>
            <a:endParaRPr/>
          </a:p>
          <a:p>
            <a:pPr indent="-274320" lvl="0" marL="274320" rtl="0" algn="l">
              <a:lnSpc>
                <a:spcPct val="100000"/>
              </a:lnSpc>
              <a:spcBef>
                <a:spcPts val="481"/>
              </a:spcBef>
              <a:spcAft>
                <a:spcPts val="0"/>
              </a:spcAft>
              <a:buClr>
                <a:schemeClr val="accent3"/>
              </a:buClr>
              <a:buSzPct val="95000"/>
              <a:buFont typeface="Noto Sans Symbols"/>
              <a:buChar char="⚫"/>
            </a:pPr>
            <a:r>
              <a:rPr lang="en-US"/>
              <a:t>Alternatives:Different ways to active objective</a:t>
            </a:r>
            <a:endParaRPr/>
          </a:p>
          <a:p>
            <a:pPr indent="-274320" lvl="0" marL="274320" rtl="0" algn="l">
              <a:lnSpc>
                <a:spcPct val="100000"/>
              </a:lnSpc>
              <a:spcBef>
                <a:spcPts val="481"/>
              </a:spcBef>
              <a:spcAft>
                <a:spcPts val="0"/>
              </a:spcAft>
              <a:buClr>
                <a:schemeClr val="accent3"/>
              </a:buClr>
              <a:buSzPct val="95000"/>
              <a:buFont typeface="Noto Sans Symbols"/>
              <a:buChar char="⚫"/>
            </a:pPr>
            <a:r>
              <a:rPr lang="en-US"/>
              <a:t>Risk: Analyzing the dangers associated with every alternatives.</a:t>
            </a:r>
            <a:endParaRPr/>
          </a:p>
          <a:p>
            <a:pPr indent="-274320" lvl="0" marL="274320" rtl="0" algn="l">
              <a:lnSpc>
                <a:spcPct val="100000"/>
              </a:lnSpc>
              <a:spcBef>
                <a:spcPts val="481"/>
              </a:spcBef>
              <a:spcAft>
                <a:spcPts val="0"/>
              </a:spcAft>
              <a:buClr>
                <a:schemeClr val="accent3"/>
              </a:buClr>
              <a:buSzPct val="95000"/>
              <a:buFont typeface="Noto Sans Symbols"/>
              <a:buChar char="⚫"/>
            </a:pPr>
            <a:r>
              <a:rPr lang="en-US"/>
              <a:t>Risk Reduction: Strategies incorporated to reduce the risk</a:t>
            </a:r>
            <a:endParaRPr/>
          </a:p>
          <a:p>
            <a:pPr indent="-274320" lvl="0" marL="274320" rtl="0" algn="l">
              <a:lnSpc>
                <a:spcPct val="100000"/>
              </a:lnSpc>
              <a:spcBef>
                <a:spcPts val="481"/>
              </a:spcBef>
              <a:spcAft>
                <a:spcPts val="0"/>
              </a:spcAft>
              <a:buClr>
                <a:schemeClr val="accent3"/>
              </a:buClr>
              <a:buSzPct val="95000"/>
              <a:buFont typeface="Noto Sans Symbols"/>
              <a:buChar char="⚫"/>
            </a:pPr>
            <a:r>
              <a:rPr lang="en-US"/>
              <a:t>Result:Outcome of risk reduction</a:t>
            </a:r>
            <a:endParaRPr/>
          </a:p>
          <a:p>
            <a:pPr indent="-274320" lvl="0" marL="274320" rtl="0" algn="l">
              <a:lnSpc>
                <a:spcPct val="100000"/>
              </a:lnSpc>
              <a:spcBef>
                <a:spcPts val="481"/>
              </a:spcBef>
              <a:spcAft>
                <a:spcPts val="0"/>
              </a:spcAft>
              <a:buClr>
                <a:schemeClr val="accent3"/>
              </a:buClr>
              <a:buSzPct val="95000"/>
              <a:buFont typeface="Noto Sans Symbols"/>
              <a:buChar char="⚫"/>
            </a:pPr>
            <a:r>
              <a:rPr lang="en-US"/>
              <a:t>Plan:How to approach to the next phase</a:t>
            </a:r>
            <a:endParaRPr/>
          </a:p>
          <a:p>
            <a:pPr indent="-274320" lvl="0" marL="274320" rtl="0" algn="l">
              <a:lnSpc>
                <a:spcPct val="100000"/>
              </a:lnSpc>
              <a:spcBef>
                <a:spcPts val="481"/>
              </a:spcBef>
              <a:spcAft>
                <a:spcPts val="0"/>
              </a:spcAft>
              <a:buClr>
                <a:schemeClr val="accent3"/>
              </a:buClr>
              <a:buSzPct val="95000"/>
              <a:buFont typeface="Noto Sans Symbols"/>
              <a:buChar char="⚫"/>
            </a:pPr>
            <a:r>
              <a:rPr lang="en-US"/>
              <a:t>Commitment:Management decision regarding continuation</a:t>
            </a:r>
            <a:endParaRPr/>
          </a:p>
        </p:txBody>
      </p:sp>
      <p:pic>
        <p:nvPicPr>
          <p:cNvPr descr="dadar sign..JPG" id="651" name="Google Shape;651;p84"/>
          <p:cNvPicPr preferRelativeResize="0"/>
          <p:nvPr/>
        </p:nvPicPr>
        <p:blipFill rotWithShape="1">
          <a:blip r:embed="rId3">
            <a:alphaModFix/>
          </a:blip>
          <a:srcRect b="0" l="0" r="0" t="0"/>
          <a:stretch/>
        </p:blipFill>
        <p:spPr>
          <a:xfrm>
            <a:off x="7947025" y="6096000"/>
            <a:ext cx="1196975" cy="7620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85"/>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Spiral Model</a:t>
            </a:r>
            <a:endParaRPr/>
          </a:p>
        </p:txBody>
      </p:sp>
      <p:sp>
        <p:nvSpPr>
          <p:cNvPr id="657" name="Google Shape;657;p85"/>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Advantages:</a:t>
            </a:r>
            <a:endParaRPr/>
          </a:p>
          <a:p>
            <a:pPr indent="-246062" lvl="1" marL="639763" rtl="0" algn="l">
              <a:lnSpc>
                <a:spcPct val="100000"/>
              </a:lnSpc>
              <a:spcBef>
                <a:spcPts val="480"/>
              </a:spcBef>
              <a:spcAft>
                <a:spcPts val="0"/>
              </a:spcAft>
              <a:buSzPts val="2040"/>
              <a:buChar char="⚫"/>
            </a:pPr>
            <a:r>
              <a:rPr lang="en-US"/>
              <a:t>For high risk project this model may be better than any other model</a:t>
            </a:r>
            <a:endParaRPr/>
          </a:p>
          <a:p>
            <a:pPr indent="-246062" lvl="1" marL="639763" rtl="0" algn="l">
              <a:lnSpc>
                <a:spcPct val="100000"/>
              </a:lnSpc>
              <a:spcBef>
                <a:spcPts val="480"/>
              </a:spcBef>
              <a:spcAft>
                <a:spcPts val="0"/>
              </a:spcAft>
              <a:buSzPts val="2040"/>
              <a:buChar char="⚫"/>
            </a:pPr>
            <a:r>
              <a:rPr lang="en-US"/>
              <a:t>Lead time means decision of top level management</a:t>
            </a:r>
            <a:endParaRPr/>
          </a:p>
          <a:p>
            <a:pPr indent="-246062" lvl="1" marL="639763" rtl="0" algn="l">
              <a:lnSpc>
                <a:spcPct val="100000"/>
              </a:lnSpc>
              <a:spcBef>
                <a:spcPts val="480"/>
              </a:spcBef>
              <a:spcAft>
                <a:spcPts val="0"/>
              </a:spcAft>
              <a:buSzPts val="2040"/>
              <a:buChar char="⚫"/>
            </a:pPr>
            <a:r>
              <a:rPr lang="en-US"/>
              <a:t>First level may be cancled and second cycle begins with new task</a:t>
            </a:r>
            <a:endParaRPr/>
          </a:p>
        </p:txBody>
      </p:sp>
      <p:pic>
        <p:nvPicPr>
          <p:cNvPr descr="dadar sign..JPG" id="658" name="Google Shape;658;p85"/>
          <p:cNvPicPr preferRelativeResize="0"/>
          <p:nvPr/>
        </p:nvPicPr>
        <p:blipFill rotWithShape="1">
          <a:blip r:embed="rId3">
            <a:alphaModFix/>
          </a:blip>
          <a:srcRect b="0" l="0" r="0" t="0"/>
          <a:stretch/>
        </p:blipFill>
        <p:spPr>
          <a:xfrm>
            <a:off x="7947025" y="6096000"/>
            <a:ext cx="1196975" cy="762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2"/>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sz="3200"/>
              <a:t>Some inspiration quote:</a:t>
            </a:r>
            <a:endParaRPr/>
          </a:p>
        </p:txBody>
      </p:sp>
      <p:sp>
        <p:nvSpPr>
          <p:cNvPr id="237" name="Google Shape;237;p32"/>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“Ideas are the building blocks of ideas”-Jason</a:t>
            </a:r>
            <a:endParaRPr/>
          </a:p>
          <a:p>
            <a:pPr indent="-273050" lvl="0" marL="273050" rtl="0" algn="l">
              <a:lnSpc>
                <a:spcPct val="100000"/>
              </a:lnSpc>
              <a:spcBef>
                <a:spcPts val="520"/>
              </a:spcBef>
              <a:spcAft>
                <a:spcPts val="0"/>
              </a:spcAft>
              <a:buSzPts val="2470"/>
              <a:buChar char="⚫"/>
            </a:pPr>
            <a:r>
              <a:rPr lang="en-US"/>
              <a:t>“Computer make it easy to do a lot of things, but most of the things they make it easier to do don’t need to be done”- Andy Rooney</a:t>
            </a:r>
            <a:endParaRPr/>
          </a:p>
          <a:p>
            <a:pPr indent="-273050" lvl="0" marL="273050" rtl="0" algn="l">
              <a:lnSpc>
                <a:spcPct val="100000"/>
              </a:lnSpc>
              <a:spcBef>
                <a:spcPts val="520"/>
              </a:spcBef>
              <a:spcAft>
                <a:spcPts val="0"/>
              </a:spcAft>
              <a:buSzPts val="2470"/>
              <a:buChar char="⚫"/>
            </a:pPr>
            <a:r>
              <a:rPr lang="en-US"/>
              <a:t>“There is no computer that has common sense”-Marvin Minsky</a:t>
            </a:r>
            <a:endParaRPr/>
          </a:p>
          <a:p>
            <a:pPr indent="-273050" lvl="0" marL="273050" rtl="0" algn="l">
              <a:lnSpc>
                <a:spcPct val="100000"/>
              </a:lnSpc>
              <a:spcBef>
                <a:spcPts val="520"/>
              </a:spcBef>
              <a:spcAft>
                <a:spcPts val="0"/>
              </a:spcAft>
              <a:buSzPts val="2470"/>
              <a:buChar char="⚫"/>
            </a:pPr>
            <a:r>
              <a:rPr lang="en-US"/>
              <a:t>“You can’t always predict ,but you can always prepare”-</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86"/>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Spiral Model</a:t>
            </a:r>
            <a:endParaRPr/>
          </a:p>
        </p:txBody>
      </p:sp>
      <p:sp>
        <p:nvSpPr>
          <p:cNvPr id="664" name="Google Shape;664;p86"/>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Disadvantages:</a:t>
            </a:r>
            <a:endParaRPr/>
          </a:p>
          <a:p>
            <a:pPr indent="-246062" lvl="1" marL="639763" rtl="0" algn="l">
              <a:lnSpc>
                <a:spcPct val="100000"/>
              </a:lnSpc>
              <a:spcBef>
                <a:spcPts val="480"/>
              </a:spcBef>
              <a:spcAft>
                <a:spcPts val="0"/>
              </a:spcAft>
              <a:buSzPts val="2040"/>
              <a:buChar char="⚫"/>
            </a:pPr>
            <a:r>
              <a:rPr lang="en-US"/>
              <a:t>At some extent spiral model is theoritical and hence not possible to follow it at all the phases.The program developers don’t like to adopt this model as the theoritical approach is not allways suitable with their practical work.</a:t>
            </a:r>
            <a:endParaRPr/>
          </a:p>
        </p:txBody>
      </p:sp>
      <p:pic>
        <p:nvPicPr>
          <p:cNvPr descr="dadar sign..JPG" id="665" name="Google Shape;665;p86"/>
          <p:cNvPicPr preferRelativeResize="0"/>
          <p:nvPr/>
        </p:nvPicPr>
        <p:blipFill rotWithShape="1">
          <a:blip r:embed="rId3">
            <a:alphaModFix/>
          </a:blip>
          <a:srcRect b="0" l="0" r="0" t="0"/>
          <a:stretch/>
        </p:blipFill>
        <p:spPr>
          <a:xfrm>
            <a:off x="7947025" y="6096000"/>
            <a:ext cx="1196975" cy="7620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87"/>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Spiral  Model as a Meta Model</a:t>
            </a:r>
            <a:endParaRPr/>
          </a:p>
        </p:txBody>
      </p:sp>
      <p:sp>
        <p:nvSpPr>
          <p:cNvPr id="671" name="Google Shape;671;p87"/>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The spiral model is called a meta model since it encompasses all other life cycle models. Risk handling is inherently built into this model. The spiral model is suitable for development of technically challenging software products that are prone to several kinds of risks. However, this model is much more complex than the other models – this is probably a factor deterring its use in ordinary projects. </a:t>
            </a:r>
            <a:endParaRPr/>
          </a:p>
          <a:p>
            <a:pPr indent="-116204" lvl="0" marL="273050" rtl="0" algn="l">
              <a:lnSpc>
                <a:spcPct val="100000"/>
              </a:lnSpc>
              <a:spcBef>
                <a:spcPts val="520"/>
              </a:spcBef>
              <a:spcAft>
                <a:spcPts val="0"/>
              </a:spcAft>
              <a:buSzPts val="2470"/>
              <a:buNone/>
            </a:pPr>
            <a:r>
              <a:t/>
            </a:r>
            <a:endParaRPr/>
          </a:p>
        </p:txBody>
      </p:sp>
      <p:pic>
        <p:nvPicPr>
          <p:cNvPr descr="dadar sign..JPG" id="672" name="Google Shape;672;p87"/>
          <p:cNvPicPr preferRelativeResize="0"/>
          <p:nvPr/>
        </p:nvPicPr>
        <p:blipFill rotWithShape="1">
          <a:blip r:embed="rId3">
            <a:alphaModFix/>
          </a:blip>
          <a:srcRect b="0" l="0" r="0" t="0"/>
          <a:stretch/>
        </p:blipFill>
        <p:spPr>
          <a:xfrm>
            <a:off x="7947025" y="6096000"/>
            <a:ext cx="1196975" cy="7620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88"/>
          <p:cNvSpPr txBox="1"/>
          <p:nvPr>
            <p:ph type="title"/>
          </p:nvPr>
        </p:nvSpPr>
        <p:spPr>
          <a:xfrm>
            <a:off x="457200" y="704850"/>
            <a:ext cx="8229600" cy="1143000"/>
          </a:xfrm>
          <a:prstGeom prst="rect">
            <a:avLst/>
          </a:prstGeom>
          <a:noFill/>
          <a:ln>
            <a:noFill/>
          </a:ln>
        </p:spPr>
        <p:txBody>
          <a:bodyPr anchorCtr="0" anchor="b" bIns="0" lIns="0" spcFirstLastPara="1" rIns="0" wrap="square" tIns="45700">
            <a:normAutofit fontScale="90000"/>
          </a:bodyPr>
          <a:lstStyle/>
          <a:p>
            <a:pPr indent="0" lvl="0" marL="0" rtl="0" algn="l">
              <a:lnSpc>
                <a:spcPct val="100000"/>
              </a:lnSpc>
              <a:spcBef>
                <a:spcPts val="0"/>
              </a:spcBef>
              <a:spcAft>
                <a:spcPts val="0"/>
              </a:spcAft>
              <a:buSzPct val="31111"/>
              <a:buNone/>
            </a:pPr>
            <a:r>
              <a:rPr lang="en-US"/>
              <a:t>Comparison of different life-cycle models </a:t>
            </a:r>
            <a:br>
              <a:rPr lang="en-US"/>
            </a:br>
            <a:endParaRPr/>
          </a:p>
        </p:txBody>
      </p:sp>
      <p:sp>
        <p:nvSpPr>
          <p:cNvPr id="678" name="Google Shape;678;p88"/>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The classical waterfall model can be considered as the basic model and all other life cycle models as embellishments of this model. However, the classical waterfall model can not be used in practical development projects, since this model supports no mechanism to handle the errors committed during any of the phases. </a:t>
            </a:r>
            <a:endParaRPr/>
          </a:p>
          <a:p>
            <a:pPr indent="-116204" lvl="0" marL="273050" rtl="0" algn="l">
              <a:lnSpc>
                <a:spcPct val="100000"/>
              </a:lnSpc>
              <a:spcBef>
                <a:spcPts val="520"/>
              </a:spcBef>
              <a:spcAft>
                <a:spcPts val="0"/>
              </a:spcAft>
              <a:buSzPts val="2470"/>
              <a:buNone/>
            </a:pPr>
            <a:r>
              <a:t/>
            </a:r>
            <a:endParaRPr/>
          </a:p>
        </p:txBody>
      </p:sp>
      <p:pic>
        <p:nvPicPr>
          <p:cNvPr descr="dadar sign..JPG" id="679" name="Google Shape;679;p88"/>
          <p:cNvPicPr preferRelativeResize="0"/>
          <p:nvPr/>
        </p:nvPicPr>
        <p:blipFill rotWithShape="1">
          <a:blip r:embed="rId3">
            <a:alphaModFix/>
          </a:blip>
          <a:srcRect b="0" l="0" r="0" t="0"/>
          <a:stretch/>
        </p:blipFill>
        <p:spPr>
          <a:xfrm>
            <a:off x="7947025" y="6096000"/>
            <a:ext cx="1196975" cy="7620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89"/>
          <p:cNvSpPr txBox="1"/>
          <p:nvPr>
            <p:ph type="title"/>
          </p:nvPr>
        </p:nvSpPr>
        <p:spPr>
          <a:xfrm>
            <a:off x="457200" y="704850"/>
            <a:ext cx="8229600" cy="1143000"/>
          </a:xfrm>
          <a:prstGeom prst="rect">
            <a:avLst/>
          </a:prstGeom>
          <a:noFill/>
          <a:ln>
            <a:noFill/>
          </a:ln>
        </p:spPr>
        <p:txBody>
          <a:bodyPr anchorCtr="0" anchor="b" bIns="0" lIns="0" spcFirstLastPara="1" rIns="0" wrap="square" tIns="45700">
            <a:normAutofit fontScale="90000"/>
          </a:bodyPr>
          <a:lstStyle/>
          <a:p>
            <a:pPr indent="0" lvl="0" marL="0" rtl="0" algn="l">
              <a:lnSpc>
                <a:spcPct val="100000"/>
              </a:lnSpc>
              <a:spcBef>
                <a:spcPts val="0"/>
              </a:spcBef>
              <a:spcAft>
                <a:spcPts val="0"/>
              </a:spcAft>
              <a:buSzPct val="31111"/>
              <a:buNone/>
            </a:pPr>
            <a:r>
              <a:rPr lang="en-US"/>
              <a:t>Comparison of different life-cycle models…</a:t>
            </a:r>
            <a:endParaRPr/>
          </a:p>
        </p:txBody>
      </p:sp>
      <p:sp>
        <p:nvSpPr>
          <p:cNvPr id="685" name="Google Shape;685;p89"/>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This problem is overcome in the iterative waterfall model. The iterative waterfall model is probably the most widely used software development model evolved so far. This model is simple to understand and use. However, this model is suitable only for well-understood problems; it is not suitable for very large projects and for projects that are subject to many risks. </a:t>
            </a:r>
            <a:endParaRPr/>
          </a:p>
          <a:p>
            <a:pPr indent="-116204" lvl="0" marL="273050" rtl="0" algn="l">
              <a:lnSpc>
                <a:spcPct val="100000"/>
              </a:lnSpc>
              <a:spcBef>
                <a:spcPts val="520"/>
              </a:spcBef>
              <a:spcAft>
                <a:spcPts val="0"/>
              </a:spcAft>
              <a:buSzPts val="2470"/>
              <a:buNone/>
            </a:pPr>
            <a:r>
              <a:t/>
            </a:r>
            <a:endParaRPr/>
          </a:p>
        </p:txBody>
      </p:sp>
      <p:pic>
        <p:nvPicPr>
          <p:cNvPr descr="dadar sign..JPG" id="686" name="Google Shape;686;p89"/>
          <p:cNvPicPr preferRelativeResize="0"/>
          <p:nvPr/>
        </p:nvPicPr>
        <p:blipFill rotWithShape="1">
          <a:blip r:embed="rId3">
            <a:alphaModFix/>
          </a:blip>
          <a:srcRect b="0" l="0" r="0" t="0"/>
          <a:stretch/>
        </p:blipFill>
        <p:spPr>
          <a:xfrm>
            <a:off x="7947025" y="6096000"/>
            <a:ext cx="1196975" cy="7620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90"/>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t/>
            </a:r>
            <a:endParaRPr/>
          </a:p>
        </p:txBody>
      </p:sp>
      <p:sp>
        <p:nvSpPr>
          <p:cNvPr id="692" name="Google Shape;692;p90"/>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The prototyping model is suitable for projects for which either the user requirements or the underlying technical aspects are not well understood. This model is especially popular for development of the user-interface part of the projects. </a:t>
            </a:r>
            <a:endParaRPr/>
          </a:p>
          <a:p>
            <a:pPr indent="-116204" lvl="0" marL="273050" rtl="0" algn="l">
              <a:lnSpc>
                <a:spcPct val="100000"/>
              </a:lnSpc>
              <a:spcBef>
                <a:spcPts val="520"/>
              </a:spcBef>
              <a:spcAft>
                <a:spcPts val="0"/>
              </a:spcAft>
              <a:buSzPts val="2470"/>
              <a:buNone/>
            </a:pPr>
            <a:r>
              <a:t/>
            </a:r>
            <a:endParaRPr/>
          </a:p>
        </p:txBody>
      </p:sp>
      <p:pic>
        <p:nvPicPr>
          <p:cNvPr descr="dadar sign..JPG" id="693" name="Google Shape;693;p90"/>
          <p:cNvPicPr preferRelativeResize="0"/>
          <p:nvPr/>
        </p:nvPicPr>
        <p:blipFill rotWithShape="1">
          <a:blip r:embed="rId3">
            <a:alphaModFix/>
          </a:blip>
          <a:srcRect b="0" l="0" r="0" t="0"/>
          <a:stretch/>
        </p:blipFill>
        <p:spPr>
          <a:xfrm>
            <a:off x="7947025" y="6096000"/>
            <a:ext cx="1196975" cy="7620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91"/>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t/>
            </a:r>
            <a:endParaRPr/>
          </a:p>
        </p:txBody>
      </p:sp>
      <p:sp>
        <p:nvSpPr>
          <p:cNvPr id="699" name="Google Shape;699;p91"/>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The evolutionary approach is suitable for large problems which can be decomposed into a set of modules for incremental development and delivery. This model is also widely used for object-oriented development projects. Of course, this model can only be used if the incremental delivery of the system is acceptable to the customer. </a:t>
            </a:r>
            <a:endParaRPr/>
          </a:p>
          <a:p>
            <a:pPr indent="-116204" lvl="0" marL="273050" rtl="0" algn="l">
              <a:lnSpc>
                <a:spcPct val="100000"/>
              </a:lnSpc>
              <a:spcBef>
                <a:spcPts val="520"/>
              </a:spcBef>
              <a:spcAft>
                <a:spcPts val="0"/>
              </a:spcAft>
              <a:buSzPts val="2470"/>
              <a:buNone/>
            </a:pPr>
            <a:r>
              <a:t/>
            </a:r>
            <a:endParaRPr/>
          </a:p>
        </p:txBody>
      </p:sp>
      <p:pic>
        <p:nvPicPr>
          <p:cNvPr descr="dadar sign..JPG" id="700" name="Google Shape;700;p91"/>
          <p:cNvPicPr preferRelativeResize="0"/>
          <p:nvPr/>
        </p:nvPicPr>
        <p:blipFill rotWithShape="1">
          <a:blip r:embed="rId3">
            <a:alphaModFix/>
          </a:blip>
          <a:srcRect b="0" l="0" r="0" t="0"/>
          <a:stretch/>
        </p:blipFill>
        <p:spPr>
          <a:xfrm>
            <a:off x="7947025" y="6096000"/>
            <a:ext cx="1196975" cy="7620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92"/>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t/>
            </a:r>
            <a:endParaRPr/>
          </a:p>
        </p:txBody>
      </p:sp>
      <p:sp>
        <p:nvSpPr>
          <p:cNvPr id="706" name="Google Shape;706;p92"/>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The spiral model is called a meta model since it encompasses all other life cycle models. Risk handling is inherently built into this model. The spiral model is suitable for development of technically challenging software products that are prone to several kinds of risks. However, this model is much more complex than the other models – this is probably a factor deterring its use in ordinary projects. </a:t>
            </a:r>
            <a:endParaRPr/>
          </a:p>
          <a:p>
            <a:pPr indent="-116204" lvl="0" marL="273050" rtl="0" algn="l">
              <a:lnSpc>
                <a:spcPct val="100000"/>
              </a:lnSpc>
              <a:spcBef>
                <a:spcPts val="520"/>
              </a:spcBef>
              <a:spcAft>
                <a:spcPts val="0"/>
              </a:spcAft>
              <a:buSzPts val="2470"/>
              <a:buNone/>
            </a:pPr>
            <a:r>
              <a:t/>
            </a:r>
            <a:endParaRPr/>
          </a:p>
        </p:txBody>
      </p:sp>
      <p:pic>
        <p:nvPicPr>
          <p:cNvPr descr="dadar sign..JPG" id="707" name="Google Shape;707;p92"/>
          <p:cNvPicPr preferRelativeResize="0"/>
          <p:nvPr/>
        </p:nvPicPr>
        <p:blipFill rotWithShape="1">
          <a:blip r:embed="rId3">
            <a:alphaModFix/>
          </a:blip>
          <a:srcRect b="0" l="0" r="0" t="0"/>
          <a:stretch/>
        </p:blipFill>
        <p:spPr>
          <a:xfrm>
            <a:off x="7947025" y="6096000"/>
            <a:ext cx="1196975" cy="7620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93"/>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Software Project Management</a:t>
            </a:r>
            <a:endParaRPr/>
          </a:p>
        </p:txBody>
      </p:sp>
      <p:sp>
        <p:nvSpPr>
          <p:cNvPr id="713" name="Google Shape;713;p93"/>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The main goal of SPM is to enable a group of software developer to work efficiently towards successful completion of the project.</a:t>
            </a:r>
            <a:endParaRPr/>
          </a:p>
          <a:p>
            <a:pPr indent="-273050" lvl="0" marL="273050" rtl="0" algn="l">
              <a:lnSpc>
                <a:spcPct val="100000"/>
              </a:lnSpc>
              <a:spcBef>
                <a:spcPts val="520"/>
              </a:spcBef>
              <a:spcAft>
                <a:spcPts val="0"/>
              </a:spcAft>
              <a:buSzPts val="2470"/>
              <a:buChar char="⚫"/>
            </a:pPr>
            <a:r>
              <a:rPr lang="en-US" u="sng"/>
              <a:t>Responsibilities of a Software Project Manager</a:t>
            </a:r>
            <a:endParaRPr/>
          </a:p>
          <a:p>
            <a:pPr indent="-246062" lvl="2" marL="914400" rtl="0" algn="l">
              <a:lnSpc>
                <a:spcPct val="100000"/>
              </a:lnSpc>
              <a:spcBef>
                <a:spcPts val="420"/>
              </a:spcBef>
              <a:spcAft>
                <a:spcPts val="0"/>
              </a:spcAft>
              <a:buSzPts val="1470"/>
              <a:buNone/>
            </a:pPr>
            <a:r>
              <a:rPr lang="en-US"/>
              <a:t>We can broadly classify the different activities of a project manager into project planning &amp; project monitoring &amp; control activities.</a:t>
            </a:r>
            <a:endParaRPr/>
          </a:p>
          <a:p>
            <a:pPr indent="-246062" lvl="2" marL="914400" rtl="0" algn="l">
              <a:lnSpc>
                <a:spcPct val="100000"/>
              </a:lnSpc>
              <a:spcBef>
                <a:spcPts val="420"/>
              </a:spcBef>
              <a:spcAft>
                <a:spcPts val="0"/>
              </a:spcAft>
              <a:buSzPts val="1470"/>
              <a:buChar char="⚫"/>
            </a:pPr>
            <a:r>
              <a:rPr lang="en-US"/>
              <a:t> Project Planning</a:t>
            </a:r>
            <a:endParaRPr/>
          </a:p>
          <a:p>
            <a:pPr indent="-246062" lvl="2" marL="914400" rtl="0" algn="l">
              <a:lnSpc>
                <a:spcPct val="100000"/>
              </a:lnSpc>
              <a:spcBef>
                <a:spcPts val="420"/>
              </a:spcBef>
              <a:spcAft>
                <a:spcPts val="0"/>
              </a:spcAft>
              <a:buSzPts val="1470"/>
              <a:buChar char="⚫"/>
            </a:pPr>
            <a:r>
              <a:rPr lang="en-US"/>
              <a:t>Project Monitoring &amp; Central  Activity</a:t>
            </a:r>
            <a:endParaRPr/>
          </a:p>
        </p:txBody>
      </p:sp>
      <p:pic>
        <p:nvPicPr>
          <p:cNvPr descr="dadar sign..JPG" id="714" name="Google Shape;714;p93"/>
          <p:cNvPicPr preferRelativeResize="0"/>
          <p:nvPr/>
        </p:nvPicPr>
        <p:blipFill rotWithShape="1">
          <a:blip r:embed="rId3">
            <a:alphaModFix/>
          </a:blip>
          <a:srcRect b="0" l="0" r="0" t="0"/>
          <a:stretch/>
        </p:blipFill>
        <p:spPr>
          <a:xfrm>
            <a:off x="7947025" y="6096000"/>
            <a:ext cx="1196975" cy="7620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94"/>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t/>
            </a:r>
            <a:endParaRPr/>
          </a:p>
        </p:txBody>
      </p:sp>
      <p:sp>
        <p:nvSpPr>
          <p:cNvPr id="720" name="Google Shape;720;p94"/>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PROJECT Planning - :</a:t>
            </a:r>
            <a:endParaRPr/>
          </a:p>
          <a:p>
            <a:pPr indent="-209550" lvl="4" marL="1462088" rtl="0" algn="l">
              <a:lnSpc>
                <a:spcPct val="100000"/>
              </a:lnSpc>
              <a:spcBef>
                <a:spcPts val="400"/>
              </a:spcBef>
              <a:spcAft>
                <a:spcPts val="0"/>
              </a:spcAft>
              <a:buSzPts val="1300"/>
              <a:buChar char="⚫"/>
            </a:pPr>
            <a:r>
              <a:rPr lang="en-US"/>
              <a:t>Project planning involves estimating several  characteristics  </a:t>
            </a:r>
            <a:endParaRPr/>
          </a:p>
          <a:p>
            <a:pPr indent="-209550" lvl="4" marL="1462088" rtl="0" algn="l">
              <a:lnSpc>
                <a:spcPct val="100000"/>
              </a:lnSpc>
              <a:spcBef>
                <a:spcPts val="400"/>
              </a:spcBef>
              <a:spcAft>
                <a:spcPts val="0"/>
              </a:spcAft>
              <a:buSzPts val="1300"/>
              <a:buNone/>
            </a:pPr>
            <a:r>
              <a:rPr lang="en-US"/>
              <a:t>Of the project &amp; then planning the project activity  based on the estimates mode .Project  planning undertaken immediately  after the feasibility study &amp; before  the requirement analysis specification phase.</a:t>
            </a:r>
            <a:endParaRPr/>
          </a:p>
          <a:p>
            <a:pPr indent="-273050" lvl="0" marL="273050" rtl="0" algn="l">
              <a:lnSpc>
                <a:spcPct val="100000"/>
              </a:lnSpc>
              <a:spcBef>
                <a:spcPts val="520"/>
              </a:spcBef>
              <a:spcAft>
                <a:spcPts val="0"/>
              </a:spcAft>
              <a:buSzPts val="2470"/>
              <a:buChar char="⚫"/>
            </a:pPr>
            <a:r>
              <a:rPr lang="en-US"/>
              <a:t>Project Monitoring &amp; Control Activity:</a:t>
            </a:r>
            <a:endParaRPr/>
          </a:p>
          <a:p>
            <a:pPr indent="-209550" lvl="4" marL="1462088" rtl="0" algn="l">
              <a:lnSpc>
                <a:spcPct val="100000"/>
              </a:lnSpc>
              <a:spcBef>
                <a:spcPts val="400"/>
              </a:spcBef>
              <a:spcAft>
                <a:spcPts val="0"/>
              </a:spcAft>
              <a:buSzPts val="1300"/>
              <a:buChar char="⚫"/>
            </a:pPr>
            <a:r>
              <a:rPr lang="en-US"/>
              <a:t>The project monitoring &amp; control activities are undertaken once the development activities start.</a:t>
            </a:r>
            <a:endParaRPr/>
          </a:p>
          <a:p>
            <a:pPr indent="-273050" lvl="0" marL="273050" rtl="0" algn="l">
              <a:lnSpc>
                <a:spcPct val="100000"/>
              </a:lnSpc>
              <a:spcBef>
                <a:spcPts val="520"/>
              </a:spcBef>
              <a:spcAft>
                <a:spcPts val="0"/>
              </a:spcAft>
              <a:buSzPts val="2470"/>
              <a:buNone/>
            </a:pPr>
            <a:r>
              <a:rPr lang="en-US"/>
              <a:t> </a:t>
            </a:r>
            <a:endParaRPr/>
          </a:p>
          <a:p>
            <a:pPr indent="-273050" lvl="0" marL="273050" rtl="0" algn="l">
              <a:lnSpc>
                <a:spcPct val="100000"/>
              </a:lnSpc>
              <a:spcBef>
                <a:spcPts val="520"/>
              </a:spcBef>
              <a:spcAft>
                <a:spcPts val="0"/>
              </a:spcAft>
              <a:buSzPts val="2470"/>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95"/>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Project Planning</a:t>
            </a:r>
            <a:endParaRPr/>
          </a:p>
        </p:txBody>
      </p:sp>
      <p:sp>
        <p:nvSpPr>
          <p:cNvPr id="726" name="Google Shape;726;p95"/>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Estimation:</a:t>
            </a:r>
            <a:endParaRPr/>
          </a:p>
          <a:p>
            <a:pPr indent="-246062" lvl="1" marL="639763" rtl="0" algn="l">
              <a:lnSpc>
                <a:spcPct val="100000"/>
              </a:lnSpc>
              <a:spcBef>
                <a:spcPts val="480"/>
              </a:spcBef>
              <a:spcAft>
                <a:spcPts val="0"/>
              </a:spcAft>
              <a:buSzPts val="2040"/>
              <a:buChar char="⚫"/>
            </a:pPr>
            <a:r>
              <a:rPr lang="en-US"/>
              <a:t>Cost</a:t>
            </a:r>
            <a:endParaRPr/>
          </a:p>
          <a:p>
            <a:pPr indent="-246062" lvl="1" marL="639763" rtl="0" algn="l">
              <a:lnSpc>
                <a:spcPct val="100000"/>
              </a:lnSpc>
              <a:spcBef>
                <a:spcPts val="480"/>
              </a:spcBef>
              <a:spcAft>
                <a:spcPts val="0"/>
              </a:spcAft>
              <a:buSzPts val="2040"/>
              <a:buChar char="⚫"/>
            </a:pPr>
            <a:r>
              <a:rPr lang="en-US"/>
              <a:t>Duration</a:t>
            </a:r>
            <a:endParaRPr/>
          </a:p>
          <a:p>
            <a:pPr indent="-246062" lvl="1" marL="639763" rtl="0" algn="l">
              <a:lnSpc>
                <a:spcPct val="100000"/>
              </a:lnSpc>
              <a:spcBef>
                <a:spcPts val="480"/>
              </a:spcBef>
              <a:spcAft>
                <a:spcPts val="0"/>
              </a:spcAft>
              <a:buSzPts val="2040"/>
              <a:buChar char="⚫"/>
            </a:pPr>
            <a:r>
              <a:rPr lang="en-US"/>
              <a:t>Effort</a:t>
            </a:r>
            <a:endParaRPr/>
          </a:p>
          <a:p>
            <a:pPr indent="-246061" lvl="1" marL="639763" rtl="0" algn="l">
              <a:lnSpc>
                <a:spcPct val="100000"/>
              </a:lnSpc>
              <a:spcBef>
                <a:spcPts val="480"/>
              </a:spcBef>
              <a:spcAft>
                <a:spcPts val="0"/>
              </a:spcAft>
              <a:buSzPts val="2040"/>
              <a:buNone/>
            </a:pPr>
            <a:r>
              <a:rPr lang="en-US"/>
              <a:t>The effectiveness of all other planning activities such as scheduling and staffing are based on the accuracy of these estimation.</a:t>
            </a:r>
            <a:endParaRPr/>
          </a:p>
          <a:p>
            <a:pPr indent="-273050" lvl="0" marL="273050" rtl="0" algn="l">
              <a:lnSpc>
                <a:spcPct val="100000"/>
              </a:lnSpc>
              <a:spcBef>
                <a:spcPts val="520"/>
              </a:spcBef>
              <a:spcAft>
                <a:spcPts val="0"/>
              </a:spcAft>
              <a:buSzPts val="2470"/>
              <a:buChar char="⚫"/>
            </a:pPr>
            <a:r>
              <a:rPr lang="en-US"/>
              <a:t>Scheduling</a:t>
            </a:r>
            <a:endParaRPr/>
          </a:p>
          <a:p>
            <a:pPr indent="-273050" lvl="0" marL="273050" rtl="0" algn="l">
              <a:lnSpc>
                <a:spcPct val="100000"/>
              </a:lnSpc>
              <a:spcBef>
                <a:spcPts val="520"/>
              </a:spcBef>
              <a:spcAft>
                <a:spcPts val="0"/>
              </a:spcAft>
              <a:buSzPts val="2470"/>
              <a:buChar char="⚫"/>
            </a:pPr>
            <a:r>
              <a:rPr lang="en-US"/>
              <a:t>Staffing</a:t>
            </a:r>
            <a:endParaRPr/>
          </a:p>
          <a:p>
            <a:pPr indent="-273050" lvl="0" marL="273050" rtl="0" algn="l">
              <a:lnSpc>
                <a:spcPct val="100000"/>
              </a:lnSpc>
              <a:spcBef>
                <a:spcPts val="520"/>
              </a:spcBef>
              <a:spcAft>
                <a:spcPts val="0"/>
              </a:spcAft>
              <a:buSzPts val="2470"/>
              <a:buChar char="⚫"/>
            </a:pPr>
            <a:r>
              <a:rPr lang="en-US"/>
              <a:t>Risk Management</a:t>
            </a:r>
            <a:endParaRPr/>
          </a:p>
          <a:p>
            <a:pPr indent="-273050" lvl="0" marL="273050" rtl="0" algn="l">
              <a:lnSpc>
                <a:spcPct val="100000"/>
              </a:lnSpc>
              <a:spcBef>
                <a:spcPts val="520"/>
              </a:spcBef>
              <a:spcAft>
                <a:spcPts val="0"/>
              </a:spcAft>
              <a:buSzPts val="2470"/>
              <a:buChar char="⚫"/>
            </a:pPr>
            <a:r>
              <a:rPr lang="en-US"/>
              <a:t>Miscellaneous Plans.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3"/>
          <p:cNvSpPr txBox="1"/>
          <p:nvPr>
            <p:ph type="title"/>
          </p:nvPr>
        </p:nvSpPr>
        <p:spPr>
          <a:xfrm>
            <a:off x="533400" y="38100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Reasons  for failure </a:t>
            </a:r>
            <a:endParaRPr/>
          </a:p>
        </p:txBody>
      </p:sp>
      <p:sp>
        <p:nvSpPr>
          <p:cNvPr id="243" name="Google Shape;243;p33"/>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Schedule slippage</a:t>
            </a:r>
            <a:endParaRPr/>
          </a:p>
          <a:p>
            <a:pPr indent="-273050" lvl="0" marL="273050" rtl="0" algn="l">
              <a:lnSpc>
                <a:spcPct val="100000"/>
              </a:lnSpc>
              <a:spcBef>
                <a:spcPts val="520"/>
              </a:spcBef>
              <a:spcAft>
                <a:spcPts val="0"/>
              </a:spcAft>
              <a:buSzPts val="2470"/>
              <a:buChar char="⚫"/>
            </a:pPr>
            <a:r>
              <a:rPr lang="en-US"/>
              <a:t>Cost overruns</a:t>
            </a:r>
            <a:endParaRPr/>
          </a:p>
          <a:p>
            <a:pPr indent="-273050" lvl="0" marL="273050" rtl="0" algn="l">
              <a:lnSpc>
                <a:spcPct val="100000"/>
              </a:lnSpc>
              <a:spcBef>
                <a:spcPts val="520"/>
              </a:spcBef>
              <a:spcAft>
                <a:spcPts val="0"/>
              </a:spcAft>
              <a:buSzPts val="2470"/>
              <a:buChar char="⚫"/>
            </a:pPr>
            <a:r>
              <a:rPr lang="en-US"/>
              <a:t>Does not solve user’s problem</a:t>
            </a:r>
            <a:endParaRPr/>
          </a:p>
          <a:p>
            <a:pPr indent="-273050" lvl="0" marL="273050" rtl="0" algn="l">
              <a:lnSpc>
                <a:spcPct val="100000"/>
              </a:lnSpc>
              <a:spcBef>
                <a:spcPts val="520"/>
              </a:spcBef>
              <a:spcAft>
                <a:spcPts val="0"/>
              </a:spcAft>
              <a:buSzPts val="2470"/>
              <a:buChar char="⚫"/>
            </a:pPr>
            <a:r>
              <a:rPr lang="en-US"/>
              <a:t>Poor quality of Software</a:t>
            </a:r>
            <a:endParaRPr/>
          </a:p>
          <a:p>
            <a:pPr indent="-273050" lvl="0" marL="273050" rtl="0" algn="l">
              <a:lnSpc>
                <a:spcPct val="100000"/>
              </a:lnSpc>
              <a:spcBef>
                <a:spcPts val="520"/>
              </a:spcBef>
              <a:spcAft>
                <a:spcPts val="0"/>
              </a:spcAft>
              <a:buSzPts val="2470"/>
              <a:buChar char="⚫"/>
            </a:pPr>
            <a:r>
              <a:rPr lang="en-US"/>
              <a:t>Ad-hoc software development results in such problems</a:t>
            </a:r>
            <a:endParaRPr/>
          </a:p>
          <a:p>
            <a:pPr indent="-273050" lvl="0" marL="273050" rtl="0" algn="l">
              <a:lnSpc>
                <a:spcPct val="100000"/>
              </a:lnSpc>
              <a:spcBef>
                <a:spcPts val="520"/>
              </a:spcBef>
              <a:spcAft>
                <a:spcPts val="0"/>
              </a:spcAft>
              <a:buSzPts val="2470"/>
              <a:buChar char="⚫"/>
            </a:pPr>
            <a:r>
              <a:rPr lang="en-US"/>
              <a:t>No planning of development work</a:t>
            </a:r>
            <a:endParaRPr/>
          </a:p>
        </p:txBody>
      </p:sp>
      <p:pic>
        <p:nvPicPr>
          <p:cNvPr descr="dadar sign..JPG" id="244" name="Google Shape;244;p33"/>
          <p:cNvPicPr preferRelativeResize="0"/>
          <p:nvPr/>
        </p:nvPicPr>
        <p:blipFill rotWithShape="1">
          <a:blip r:embed="rId3">
            <a:alphaModFix/>
          </a:blip>
          <a:srcRect b="0" l="0" r="0" t="0"/>
          <a:stretch/>
        </p:blipFill>
        <p:spPr>
          <a:xfrm>
            <a:off x="7947025" y="6096000"/>
            <a:ext cx="1196975" cy="7620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96"/>
          <p:cNvSpPr/>
          <p:nvPr/>
        </p:nvSpPr>
        <p:spPr>
          <a:xfrm>
            <a:off x="2209800" y="1600200"/>
            <a:ext cx="1752600" cy="914400"/>
          </a:xfrm>
          <a:prstGeom prst="roundRect">
            <a:avLst>
              <a:gd fmla="val 16667" name="adj"/>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EFFORT ESTIMATION</a:t>
            </a:r>
            <a:endParaRPr b="0" i="0" sz="1800" u="none" cap="none" strike="noStrike">
              <a:solidFill>
                <a:schemeClr val="lt1"/>
              </a:solidFill>
              <a:latin typeface="Arial"/>
              <a:ea typeface="Arial"/>
              <a:cs typeface="Arial"/>
              <a:sym typeface="Arial"/>
            </a:endParaRPr>
          </a:p>
        </p:txBody>
      </p:sp>
      <p:sp>
        <p:nvSpPr>
          <p:cNvPr id="732" name="Google Shape;732;p96"/>
          <p:cNvSpPr/>
          <p:nvPr/>
        </p:nvSpPr>
        <p:spPr>
          <a:xfrm>
            <a:off x="228600" y="2895600"/>
            <a:ext cx="1676400" cy="914400"/>
          </a:xfrm>
          <a:prstGeom prst="roundRect">
            <a:avLst>
              <a:gd fmla="val 16667" name="adj"/>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SIZE ESTIMATION</a:t>
            </a:r>
            <a:endParaRPr b="0" i="0" sz="1800" u="none" cap="none" strike="noStrike">
              <a:solidFill>
                <a:schemeClr val="lt1"/>
              </a:solidFill>
              <a:latin typeface="Arial"/>
              <a:ea typeface="Arial"/>
              <a:cs typeface="Arial"/>
              <a:sym typeface="Arial"/>
            </a:endParaRPr>
          </a:p>
        </p:txBody>
      </p:sp>
      <p:sp>
        <p:nvSpPr>
          <p:cNvPr id="733" name="Google Shape;733;p96"/>
          <p:cNvSpPr/>
          <p:nvPr/>
        </p:nvSpPr>
        <p:spPr>
          <a:xfrm>
            <a:off x="2057400" y="4724400"/>
            <a:ext cx="1828800" cy="914400"/>
          </a:xfrm>
          <a:prstGeom prst="roundRect">
            <a:avLst>
              <a:gd fmla="val 16667" name="adj"/>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DURATION ESTIMATION</a:t>
            </a:r>
            <a:endParaRPr b="0" i="0" sz="1800" u="none" cap="none" strike="noStrike">
              <a:solidFill>
                <a:schemeClr val="lt1"/>
              </a:solidFill>
              <a:latin typeface="Arial"/>
              <a:ea typeface="Arial"/>
              <a:cs typeface="Arial"/>
              <a:sym typeface="Arial"/>
            </a:endParaRPr>
          </a:p>
        </p:txBody>
      </p:sp>
      <p:sp>
        <p:nvSpPr>
          <p:cNvPr id="734" name="Google Shape;734;p96"/>
          <p:cNvSpPr/>
          <p:nvPr/>
        </p:nvSpPr>
        <p:spPr>
          <a:xfrm>
            <a:off x="4800600" y="4724400"/>
            <a:ext cx="1447800" cy="914400"/>
          </a:xfrm>
          <a:prstGeom prst="roundRect">
            <a:avLst>
              <a:gd fmla="val 16667" name="adj"/>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PROJECT STAFFING</a:t>
            </a:r>
            <a:endParaRPr b="0" i="0" sz="1800" u="none" cap="none" strike="noStrike">
              <a:solidFill>
                <a:schemeClr val="lt1"/>
              </a:solidFill>
              <a:latin typeface="Arial"/>
              <a:ea typeface="Arial"/>
              <a:cs typeface="Arial"/>
              <a:sym typeface="Arial"/>
            </a:endParaRPr>
          </a:p>
        </p:txBody>
      </p:sp>
      <p:sp>
        <p:nvSpPr>
          <p:cNvPr id="735" name="Google Shape;735;p96"/>
          <p:cNvSpPr/>
          <p:nvPr/>
        </p:nvSpPr>
        <p:spPr>
          <a:xfrm>
            <a:off x="5562600" y="1447800"/>
            <a:ext cx="1905000" cy="914400"/>
          </a:xfrm>
          <a:prstGeom prst="roundRect">
            <a:avLst>
              <a:gd fmla="val 16667" name="adj"/>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COST ESTIMATION</a:t>
            </a:r>
            <a:endParaRPr b="0" i="0" sz="1800" u="none" cap="none" strike="noStrike">
              <a:solidFill>
                <a:schemeClr val="lt1"/>
              </a:solidFill>
              <a:latin typeface="Arial"/>
              <a:ea typeface="Arial"/>
              <a:cs typeface="Arial"/>
              <a:sym typeface="Arial"/>
            </a:endParaRPr>
          </a:p>
        </p:txBody>
      </p:sp>
      <p:sp>
        <p:nvSpPr>
          <p:cNvPr id="736" name="Google Shape;736;p96"/>
          <p:cNvSpPr/>
          <p:nvPr/>
        </p:nvSpPr>
        <p:spPr>
          <a:xfrm>
            <a:off x="7010400" y="4724400"/>
            <a:ext cx="1828800" cy="914400"/>
          </a:xfrm>
          <a:prstGeom prst="roundRect">
            <a:avLst>
              <a:gd fmla="val 16667" name="adj"/>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SCHEDULING</a:t>
            </a:r>
            <a:endParaRPr b="0" i="0" sz="1800" u="none" cap="none" strike="noStrike">
              <a:solidFill>
                <a:schemeClr val="lt1"/>
              </a:solidFill>
              <a:latin typeface="Arial"/>
              <a:ea typeface="Arial"/>
              <a:cs typeface="Arial"/>
              <a:sym typeface="Arial"/>
            </a:endParaRPr>
          </a:p>
        </p:txBody>
      </p:sp>
      <p:cxnSp>
        <p:nvCxnSpPr>
          <p:cNvPr id="737" name="Google Shape;737;p96"/>
          <p:cNvCxnSpPr/>
          <p:nvPr/>
        </p:nvCxnSpPr>
        <p:spPr>
          <a:xfrm>
            <a:off x="1905000" y="3733800"/>
            <a:ext cx="914400" cy="914400"/>
          </a:xfrm>
          <a:prstGeom prst="straightConnector1">
            <a:avLst/>
          </a:prstGeom>
          <a:noFill/>
          <a:ln cap="flat" cmpd="sng" w="9525">
            <a:solidFill>
              <a:srgbClr val="075192"/>
            </a:solidFill>
            <a:prstDash val="solid"/>
            <a:round/>
            <a:headEnd len="sm" w="sm" type="none"/>
            <a:tailEnd len="med" w="med" type="stealth"/>
          </a:ln>
        </p:spPr>
      </p:cxnSp>
      <p:cxnSp>
        <p:nvCxnSpPr>
          <p:cNvPr id="738" name="Google Shape;738;p96"/>
          <p:cNvCxnSpPr/>
          <p:nvPr/>
        </p:nvCxnSpPr>
        <p:spPr>
          <a:xfrm>
            <a:off x="4038600" y="1981200"/>
            <a:ext cx="1143000" cy="1588"/>
          </a:xfrm>
          <a:prstGeom prst="straightConnector1">
            <a:avLst/>
          </a:prstGeom>
          <a:noFill/>
          <a:ln cap="flat" cmpd="sng" w="9525">
            <a:solidFill>
              <a:srgbClr val="075192"/>
            </a:solidFill>
            <a:prstDash val="solid"/>
            <a:round/>
            <a:headEnd len="sm" w="sm" type="none"/>
            <a:tailEnd len="med" w="med" type="stealth"/>
          </a:ln>
        </p:spPr>
      </p:cxnSp>
      <p:cxnSp>
        <p:nvCxnSpPr>
          <p:cNvPr id="739" name="Google Shape;739;p96"/>
          <p:cNvCxnSpPr/>
          <p:nvPr/>
        </p:nvCxnSpPr>
        <p:spPr>
          <a:xfrm flipH="1" rot="-5400000">
            <a:off x="3429000" y="2743200"/>
            <a:ext cx="1981200" cy="1676400"/>
          </a:xfrm>
          <a:prstGeom prst="straightConnector1">
            <a:avLst/>
          </a:prstGeom>
          <a:noFill/>
          <a:ln cap="flat" cmpd="sng" w="9525">
            <a:solidFill>
              <a:srgbClr val="075192"/>
            </a:solidFill>
            <a:prstDash val="solid"/>
            <a:round/>
            <a:headEnd len="sm" w="sm" type="none"/>
            <a:tailEnd len="med" w="med" type="stealth"/>
          </a:ln>
        </p:spPr>
      </p:cxnSp>
      <p:cxnSp>
        <p:nvCxnSpPr>
          <p:cNvPr id="740" name="Google Shape;740;p96"/>
          <p:cNvCxnSpPr/>
          <p:nvPr/>
        </p:nvCxnSpPr>
        <p:spPr>
          <a:xfrm>
            <a:off x="3810000" y="4953000"/>
            <a:ext cx="762000" cy="1588"/>
          </a:xfrm>
          <a:prstGeom prst="straightConnector1">
            <a:avLst/>
          </a:prstGeom>
          <a:noFill/>
          <a:ln cap="flat" cmpd="sng" w="9525">
            <a:solidFill>
              <a:srgbClr val="075192"/>
            </a:solidFill>
            <a:prstDash val="solid"/>
            <a:round/>
            <a:headEnd len="sm" w="sm" type="none"/>
            <a:tailEnd len="med" w="med" type="stealth"/>
          </a:ln>
        </p:spPr>
      </p:cxnSp>
      <p:cxnSp>
        <p:nvCxnSpPr>
          <p:cNvPr id="741" name="Google Shape;741;p96"/>
          <p:cNvCxnSpPr/>
          <p:nvPr/>
        </p:nvCxnSpPr>
        <p:spPr>
          <a:xfrm>
            <a:off x="6096000" y="5257800"/>
            <a:ext cx="685800" cy="1588"/>
          </a:xfrm>
          <a:prstGeom prst="straightConnector1">
            <a:avLst/>
          </a:prstGeom>
          <a:noFill/>
          <a:ln cap="flat" cmpd="sng" w="9525">
            <a:solidFill>
              <a:srgbClr val="075192"/>
            </a:solidFill>
            <a:prstDash val="solid"/>
            <a:round/>
            <a:headEnd len="sm" w="sm" type="none"/>
            <a:tailEnd len="med" w="med" type="stealth"/>
          </a:ln>
        </p:spPr>
      </p:cxnSp>
      <p:cxnSp>
        <p:nvCxnSpPr>
          <p:cNvPr id="742" name="Google Shape;742;p96"/>
          <p:cNvCxnSpPr/>
          <p:nvPr/>
        </p:nvCxnSpPr>
        <p:spPr>
          <a:xfrm rot="-5400000">
            <a:off x="1409700" y="2324100"/>
            <a:ext cx="838200" cy="457200"/>
          </a:xfrm>
          <a:prstGeom prst="straightConnector1">
            <a:avLst/>
          </a:prstGeom>
          <a:noFill/>
          <a:ln cap="flat" cmpd="sng" w="9525">
            <a:solidFill>
              <a:srgbClr val="075192"/>
            </a:solidFill>
            <a:prstDash val="solid"/>
            <a:round/>
            <a:headEnd len="sm" w="sm" type="none"/>
            <a:tailEnd len="med" w="med" type="stealth"/>
          </a:ln>
        </p:spPr>
      </p:cxn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97"/>
          <p:cNvSpPr txBox="1"/>
          <p:nvPr>
            <p:ph type="title"/>
          </p:nvPr>
        </p:nvSpPr>
        <p:spPr>
          <a:xfrm>
            <a:off x="0" y="0"/>
            <a:ext cx="9372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Metrics for project Size Estimation</a:t>
            </a:r>
            <a:endParaRPr/>
          </a:p>
        </p:txBody>
      </p:sp>
      <p:sp>
        <p:nvSpPr>
          <p:cNvPr id="748" name="Google Shape;748;p97"/>
          <p:cNvSpPr txBox="1"/>
          <p:nvPr>
            <p:ph idx="1" type="body"/>
          </p:nvPr>
        </p:nvSpPr>
        <p:spPr>
          <a:xfrm>
            <a:off x="304800" y="1371600"/>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None/>
            </a:pPr>
            <a:r>
              <a:rPr lang="en-US"/>
              <a:t>The Project size is measure of the problem  complexity  in terms  of the effort and time required to develop the product .</a:t>
            </a:r>
            <a:endParaRPr/>
          </a:p>
          <a:p>
            <a:pPr indent="-273050" lvl="0" marL="273050" rtl="0" algn="l">
              <a:lnSpc>
                <a:spcPct val="100000"/>
              </a:lnSpc>
              <a:spcBef>
                <a:spcPts val="520"/>
              </a:spcBef>
              <a:spcAft>
                <a:spcPts val="0"/>
              </a:spcAft>
              <a:buSzPts val="2470"/>
              <a:buNone/>
            </a:pPr>
            <a:r>
              <a:rPr lang="en-US" u="sng"/>
              <a:t>Two Metrics are:</a:t>
            </a:r>
            <a:endParaRPr/>
          </a:p>
          <a:p>
            <a:pPr indent="-273050" lvl="0" marL="273050" rtl="0" algn="l">
              <a:lnSpc>
                <a:spcPct val="100000"/>
              </a:lnSpc>
              <a:spcBef>
                <a:spcPts val="520"/>
              </a:spcBef>
              <a:spcAft>
                <a:spcPts val="0"/>
              </a:spcAft>
              <a:buSzPts val="2470"/>
              <a:buChar char="⚫"/>
            </a:pPr>
            <a:r>
              <a:rPr lang="en-US"/>
              <a:t>LOC</a:t>
            </a:r>
            <a:endParaRPr/>
          </a:p>
          <a:p>
            <a:pPr indent="-273050" lvl="0" marL="273050" rtl="0" algn="l">
              <a:lnSpc>
                <a:spcPct val="100000"/>
              </a:lnSpc>
              <a:spcBef>
                <a:spcPts val="520"/>
              </a:spcBef>
              <a:spcAft>
                <a:spcPts val="0"/>
              </a:spcAft>
              <a:buSzPts val="2470"/>
              <a:buChar char="⚫"/>
            </a:pPr>
            <a:r>
              <a:rPr lang="en-US"/>
              <a:t>FP</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98"/>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Line of Coding (LOC)</a:t>
            </a:r>
            <a:endParaRPr/>
          </a:p>
        </p:txBody>
      </p:sp>
      <p:sp>
        <p:nvSpPr>
          <p:cNvPr id="754" name="Google Shape;754;p98"/>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LOC gives a numerical value of problem size that can vary widely with  individual coding style.</a:t>
            </a:r>
            <a:endParaRPr/>
          </a:p>
          <a:p>
            <a:pPr indent="-273050" lvl="0" marL="273050" rtl="0" algn="l">
              <a:lnSpc>
                <a:spcPct val="100000"/>
              </a:lnSpc>
              <a:spcBef>
                <a:spcPts val="520"/>
              </a:spcBef>
              <a:spcAft>
                <a:spcPts val="0"/>
              </a:spcAft>
              <a:buSzPts val="2470"/>
              <a:buChar char="⚫"/>
            </a:pPr>
            <a:r>
              <a:rPr lang="en-US"/>
              <a:t>LOC is a measure of the coding activity alone</a:t>
            </a:r>
            <a:endParaRPr/>
          </a:p>
          <a:p>
            <a:pPr indent="-273050" lvl="0" marL="273050" rtl="0" algn="l">
              <a:lnSpc>
                <a:spcPct val="100000"/>
              </a:lnSpc>
              <a:spcBef>
                <a:spcPts val="520"/>
              </a:spcBef>
              <a:spcAft>
                <a:spcPts val="0"/>
              </a:spcAft>
              <a:buSzPts val="2470"/>
              <a:buNone/>
            </a:pPr>
            <a:r>
              <a:rPr lang="en-US"/>
              <a:t>A good problem size measure should consider  the total effort needed to specify, design ,code , test etc;</a:t>
            </a:r>
            <a:endParaRPr/>
          </a:p>
          <a:p>
            <a:pPr indent="-273050" lvl="0" marL="273050" rtl="0" algn="l">
              <a:lnSpc>
                <a:spcPct val="100000"/>
              </a:lnSpc>
              <a:spcBef>
                <a:spcPts val="520"/>
              </a:spcBef>
              <a:spcAft>
                <a:spcPts val="0"/>
              </a:spcAft>
              <a:buSzPts val="2470"/>
              <a:buChar char="⚫"/>
            </a:pPr>
            <a:r>
              <a:rPr lang="en-US"/>
              <a:t>LOC measure correlate poorly with the quality &amp; efficiency of the code . Larger code size does not necessarily imply better quality or higher efficiency</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99"/>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Line of Coding (LOC)</a:t>
            </a:r>
            <a:endParaRPr/>
          </a:p>
        </p:txBody>
      </p:sp>
      <p:sp>
        <p:nvSpPr>
          <p:cNvPr id="760" name="Google Shape;760;p99"/>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LOC metric penalizes use of higher-level programming language , code , reuse etc.</a:t>
            </a:r>
            <a:endParaRPr/>
          </a:p>
          <a:p>
            <a:pPr indent="-273050" lvl="0" marL="273050" rtl="0" algn="l">
              <a:lnSpc>
                <a:spcPct val="100000"/>
              </a:lnSpc>
              <a:spcBef>
                <a:spcPts val="520"/>
              </a:spcBef>
              <a:spcAft>
                <a:spcPts val="0"/>
              </a:spcAft>
              <a:buSzPts val="2470"/>
              <a:buChar char="⚫"/>
            </a:pPr>
            <a:r>
              <a:rPr lang="en-US"/>
              <a:t>It measures the lexical complexity of a program &amp; does not address the more important but subtle issues of logical or structural complexity</a:t>
            </a:r>
            <a:endParaRPr/>
          </a:p>
          <a:p>
            <a:pPr indent="-273050" lvl="0" marL="273050" rtl="0" algn="l">
              <a:lnSpc>
                <a:spcPct val="100000"/>
              </a:lnSpc>
              <a:spcBef>
                <a:spcPts val="520"/>
              </a:spcBef>
              <a:spcAft>
                <a:spcPts val="0"/>
              </a:spcAft>
              <a:buSzPts val="2470"/>
              <a:buChar char="⚫"/>
            </a:pPr>
            <a:r>
              <a:rPr lang="en-US"/>
              <a:t>IT is very difficult to accurately  estimate LOC in the final product from the problem specification</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00"/>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Function Point Metric</a:t>
            </a:r>
            <a:endParaRPr/>
          </a:p>
        </p:txBody>
      </p:sp>
      <p:sp>
        <p:nvSpPr>
          <p:cNvPr id="766" name="Google Shape;766;p100"/>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It can be used to easily estimate the size of a software directly from the specification.</a:t>
            </a:r>
            <a:endParaRPr/>
          </a:p>
          <a:p>
            <a:pPr indent="-273050" lvl="0" marL="273050" rtl="0" algn="l">
              <a:lnSpc>
                <a:spcPct val="100000"/>
              </a:lnSpc>
              <a:spcBef>
                <a:spcPts val="520"/>
              </a:spcBef>
              <a:spcAft>
                <a:spcPts val="0"/>
              </a:spcAft>
              <a:buSzPts val="2470"/>
              <a:buChar char="⚫"/>
            </a:pPr>
            <a:r>
              <a:rPr lang="en-US"/>
              <a:t>SIZE dependent on the number of functions or feature.</a:t>
            </a:r>
            <a:endParaRPr/>
          </a:p>
        </p:txBody>
      </p:sp>
      <p:sp>
        <p:nvSpPr>
          <p:cNvPr id="767" name="Google Shape;767;p100"/>
          <p:cNvSpPr/>
          <p:nvPr/>
        </p:nvSpPr>
        <p:spPr>
          <a:xfrm>
            <a:off x="3429000" y="3505200"/>
            <a:ext cx="2133600" cy="2743200"/>
          </a:xfrm>
          <a:prstGeom prst="rect">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68" name="Google Shape;768;p100"/>
          <p:cNvSpPr txBox="1"/>
          <p:nvPr/>
        </p:nvSpPr>
        <p:spPr>
          <a:xfrm>
            <a:off x="3810000" y="4191000"/>
            <a:ext cx="1447800" cy="369332"/>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Query Book</a:t>
            </a:r>
            <a:endParaRPr b="0" i="0" sz="1800" u="none" cap="none" strike="noStrike">
              <a:solidFill>
                <a:schemeClr val="dk1"/>
              </a:solidFill>
              <a:latin typeface="Arial"/>
              <a:ea typeface="Arial"/>
              <a:cs typeface="Arial"/>
              <a:sym typeface="Arial"/>
            </a:endParaRPr>
          </a:p>
        </p:txBody>
      </p:sp>
      <p:sp>
        <p:nvSpPr>
          <p:cNvPr id="769" name="Google Shape;769;p100"/>
          <p:cNvSpPr txBox="1"/>
          <p:nvPr/>
        </p:nvSpPr>
        <p:spPr>
          <a:xfrm>
            <a:off x="3810000" y="4953000"/>
            <a:ext cx="1447800" cy="369332"/>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Issue Book</a:t>
            </a:r>
            <a:endParaRPr b="0" i="0" sz="1800" u="none" cap="none" strike="noStrike">
              <a:solidFill>
                <a:schemeClr val="dk1"/>
              </a:solidFill>
              <a:latin typeface="Arial"/>
              <a:ea typeface="Arial"/>
              <a:cs typeface="Arial"/>
              <a:sym typeface="Arial"/>
            </a:endParaRPr>
          </a:p>
        </p:txBody>
      </p:sp>
      <p:sp>
        <p:nvSpPr>
          <p:cNvPr id="770" name="Google Shape;770;p100"/>
          <p:cNvSpPr txBox="1"/>
          <p:nvPr/>
        </p:nvSpPr>
        <p:spPr>
          <a:xfrm>
            <a:off x="3810000" y="5638800"/>
            <a:ext cx="1524000" cy="369332"/>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Return Book</a:t>
            </a:r>
            <a:endParaRPr b="0" i="0" sz="1800" u="none" cap="none" strike="noStrike">
              <a:solidFill>
                <a:schemeClr val="dk1"/>
              </a:solidFill>
              <a:latin typeface="Arial"/>
              <a:ea typeface="Arial"/>
              <a:cs typeface="Arial"/>
              <a:sym typeface="Arial"/>
            </a:endParaRPr>
          </a:p>
        </p:txBody>
      </p:sp>
      <p:cxnSp>
        <p:nvCxnSpPr>
          <p:cNvPr id="771" name="Google Shape;771;p100"/>
          <p:cNvCxnSpPr/>
          <p:nvPr/>
        </p:nvCxnSpPr>
        <p:spPr>
          <a:xfrm>
            <a:off x="1752600" y="4419600"/>
            <a:ext cx="2057400" cy="1588"/>
          </a:xfrm>
          <a:prstGeom prst="straightConnector1">
            <a:avLst/>
          </a:prstGeom>
          <a:noFill/>
          <a:ln cap="flat" cmpd="sng" w="12700">
            <a:solidFill>
              <a:srgbClr val="FF0000"/>
            </a:solidFill>
            <a:prstDash val="solid"/>
            <a:round/>
            <a:headEnd len="sm" w="sm" type="none"/>
            <a:tailEnd len="med" w="med" type="stealth"/>
          </a:ln>
        </p:spPr>
      </p:cxnSp>
      <p:cxnSp>
        <p:nvCxnSpPr>
          <p:cNvPr id="772" name="Google Shape;772;p100"/>
          <p:cNvCxnSpPr/>
          <p:nvPr/>
        </p:nvCxnSpPr>
        <p:spPr>
          <a:xfrm>
            <a:off x="1752600" y="5105400"/>
            <a:ext cx="2057400" cy="1588"/>
          </a:xfrm>
          <a:prstGeom prst="straightConnector1">
            <a:avLst/>
          </a:prstGeom>
          <a:noFill/>
          <a:ln cap="flat" cmpd="sng" w="12700">
            <a:solidFill>
              <a:srgbClr val="FF0000"/>
            </a:solidFill>
            <a:prstDash val="solid"/>
            <a:round/>
            <a:headEnd len="sm" w="sm" type="none"/>
            <a:tailEnd len="med" w="med" type="stealth"/>
          </a:ln>
        </p:spPr>
      </p:cxnSp>
      <p:cxnSp>
        <p:nvCxnSpPr>
          <p:cNvPr id="773" name="Google Shape;773;p100"/>
          <p:cNvCxnSpPr/>
          <p:nvPr/>
        </p:nvCxnSpPr>
        <p:spPr>
          <a:xfrm>
            <a:off x="1752600" y="5791200"/>
            <a:ext cx="2057400" cy="1588"/>
          </a:xfrm>
          <a:prstGeom prst="straightConnector1">
            <a:avLst/>
          </a:prstGeom>
          <a:noFill/>
          <a:ln cap="flat" cmpd="sng" w="12700">
            <a:solidFill>
              <a:srgbClr val="FF0000"/>
            </a:solidFill>
            <a:prstDash val="solid"/>
            <a:round/>
            <a:headEnd len="sm" w="sm" type="none"/>
            <a:tailEnd len="med" w="med" type="stealth"/>
          </a:ln>
        </p:spPr>
      </p:cxnSp>
      <p:cxnSp>
        <p:nvCxnSpPr>
          <p:cNvPr id="774" name="Google Shape;774;p100"/>
          <p:cNvCxnSpPr/>
          <p:nvPr/>
        </p:nvCxnSpPr>
        <p:spPr>
          <a:xfrm>
            <a:off x="5257800" y="4419600"/>
            <a:ext cx="2057400" cy="1588"/>
          </a:xfrm>
          <a:prstGeom prst="straightConnector1">
            <a:avLst/>
          </a:prstGeom>
          <a:noFill/>
          <a:ln cap="flat" cmpd="sng" w="12700">
            <a:solidFill>
              <a:srgbClr val="FF0000"/>
            </a:solidFill>
            <a:prstDash val="solid"/>
            <a:round/>
            <a:headEnd len="sm" w="sm" type="none"/>
            <a:tailEnd len="med" w="med" type="stealth"/>
          </a:ln>
        </p:spPr>
      </p:cxnSp>
      <p:cxnSp>
        <p:nvCxnSpPr>
          <p:cNvPr id="775" name="Google Shape;775;p100"/>
          <p:cNvCxnSpPr/>
          <p:nvPr/>
        </p:nvCxnSpPr>
        <p:spPr>
          <a:xfrm>
            <a:off x="5257800" y="5181600"/>
            <a:ext cx="2057400" cy="1588"/>
          </a:xfrm>
          <a:prstGeom prst="straightConnector1">
            <a:avLst/>
          </a:prstGeom>
          <a:noFill/>
          <a:ln cap="flat" cmpd="sng" w="12700">
            <a:solidFill>
              <a:srgbClr val="FF0000"/>
            </a:solidFill>
            <a:prstDash val="solid"/>
            <a:round/>
            <a:headEnd len="sm" w="sm" type="none"/>
            <a:tailEnd len="med" w="med" type="stealth"/>
          </a:ln>
        </p:spPr>
      </p:cxnSp>
      <p:cxnSp>
        <p:nvCxnSpPr>
          <p:cNvPr id="776" name="Google Shape;776;p100"/>
          <p:cNvCxnSpPr/>
          <p:nvPr/>
        </p:nvCxnSpPr>
        <p:spPr>
          <a:xfrm>
            <a:off x="5334000" y="5867400"/>
            <a:ext cx="2057400" cy="1588"/>
          </a:xfrm>
          <a:prstGeom prst="straightConnector1">
            <a:avLst/>
          </a:prstGeom>
          <a:noFill/>
          <a:ln cap="flat" cmpd="sng" w="12700">
            <a:solidFill>
              <a:srgbClr val="FF0000"/>
            </a:solidFill>
            <a:prstDash val="solid"/>
            <a:round/>
            <a:headEnd len="sm" w="sm" type="none"/>
            <a:tailEnd len="med" w="med" type="stealth"/>
          </a:ln>
        </p:spPr>
      </p:cxnSp>
      <p:sp>
        <p:nvSpPr>
          <p:cNvPr id="777" name="Google Shape;777;p100"/>
          <p:cNvSpPr txBox="1"/>
          <p:nvPr/>
        </p:nvSpPr>
        <p:spPr>
          <a:xfrm>
            <a:off x="1752600" y="3886200"/>
            <a:ext cx="1524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Book name</a:t>
            </a:r>
            <a:endParaRPr b="0" i="0" sz="1800" u="none" cap="none" strike="noStrike">
              <a:solidFill>
                <a:schemeClr val="dk1"/>
              </a:solidFill>
              <a:latin typeface="Arial"/>
              <a:ea typeface="Arial"/>
              <a:cs typeface="Arial"/>
              <a:sym typeface="Arial"/>
            </a:endParaRPr>
          </a:p>
        </p:txBody>
      </p:sp>
      <p:sp>
        <p:nvSpPr>
          <p:cNvPr id="778" name="Google Shape;778;p100"/>
          <p:cNvSpPr txBox="1"/>
          <p:nvPr/>
        </p:nvSpPr>
        <p:spPr>
          <a:xfrm>
            <a:off x="5715000" y="3886200"/>
            <a:ext cx="1828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Book location</a:t>
            </a:r>
            <a:endParaRPr b="0" i="0" sz="1800" u="none" cap="none" strike="noStrike">
              <a:solidFill>
                <a:schemeClr val="dk1"/>
              </a:solidFill>
              <a:latin typeface="Arial"/>
              <a:ea typeface="Arial"/>
              <a:cs typeface="Arial"/>
              <a:sym typeface="Arial"/>
            </a:endParaRPr>
          </a:p>
        </p:txBody>
      </p:sp>
      <p:sp>
        <p:nvSpPr>
          <p:cNvPr id="779" name="Google Shape;779;p100"/>
          <p:cNvSpPr txBox="1"/>
          <p:nvPr/>
        </p:nvSpPr>
        <p:spPr>
          <a:xfrm rot="-5400000">
            <a:off x="108466" y="4692134"/>
            <a:ext cx="1828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Input Data</a:t>
            </a:r>
            <a:endParaRPr b="0" i="0" sz="1800" u="none" cap="none" strike="noStrike">
              <a:solidFill>
                <a:schemeClr val="dk1"/>
              </a:solidFill>
              <a:latin typeface="Arial"/>
              <a:ea typeface="Arial"/>
              <a:cs typeface="Arial"/>
              <a:sym typeface="Arial"/>
            </a:endParaRPr>
          </a:p>
        </p:txBody>
      </p:sp>
      <p:sp>
        <p:nvSpPr>
          <p:cNvPr id="780" name="Google Shape;780;p100"/>
          <p:cNvSpPr txBox="1"/>
          <p:nvPr/>
        </p:nvSpPr>
        <p:spPr>
          <a:xfrm rot="-5400000">
            <a:off x="6814066" y="4844534"/>
            <a:ext cx="1828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Output Data</a:t>
            </a:r>
            <a:endParaRPr b="0" i="0" sz="1800" u="none" cap="none" strike="noStrike">
              <a:solidFill>
                <a:schemeClr val="dk1"/>
              </a:solidFill>
              <a:latin typeface="Arial"/>
              <a:ea typeface="Arial"/>
              <a:cs typeface="Arial"/>
              <a:sym typeface="Arial"/>
            </a:endParaRPr>
          </a:p>
        </p:txBody>
      </p:sp>
      <p:sp>
        <p:nvSpPr>
          <p:cNvPr id="781" name="Google Shape;781;p100"/>
          <p:cNvSpPr txBox="1"/>
          <p:nvPr/>
        </p:nvSpPr>
        <p:spPr>
          <a:xfrm>
            <a:off x="3657600" y="6248400"/>
            <a:ext cx="1828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LAS System</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01"/>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FP computed in three steps</a:t>
            </a:r>
            <a:endParaRPr/>
          </a:p>
        </p:txBody>
      </p:sp>
      <p:sp>
        <p:nvSpPr>
          <p:cNvPr id="787" name="Google Shape;787;p101"/>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Compute UFP(Unadjusted Function Point)</a:t>
            </a:r>
            <a:endParaRPr/>
          </a:p>
          <a:p>
            <a:pPr indent="-273050" lvl="0" marL="273050" rtl="0" algn="l">
              <a:lnSpc>
                <a:spcPct val="100000"/>
              </a:lnSpc>
              <a:spcBef>
                <a:spcPts val="520"/>
              </a:spcBef>
              <a:spcAft>
                <a:spcPts val="0"/>
              </a:spcAft>
              <a:buSzPts val="2470"/>
              <a:buChar char="⚫"/>
            </a:pPr>
            <a:r>
              <a:rPr lang="en-US"/>
              <a:t>UFP is refined</a:t>
            </a:r>
            <a:endParaRPr/>
          </a:p>
          <a:p>
            <a:pPr indent="-273050" lvl="0" marL="273050" rtl="0" algn="l">
              <a:lnSpc>
                <a:spcPct val="100000"/>
              </a:lnSpc>
              <a:spcBef>
                <a:spcPts val="520"/>
              </a:spcBef>
              <a:spcAft>
                <a:spcPts val="0"/>
              </a:spcAft>
              <a:buSzPts val="2470"/>
              <a:buChar char="⚫"/>
            </a:pPr>
            <a:r>
              <a:rPr lang="en-US"/>
              <a:t>FP is computed by further refining UFP</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102"/>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UFP</a:t>
            </a:r>
            <a:endParaRPr/>
          </a:p>
        </p:txBody>
      </p:sp>
      <p:sp>
        <p:nvSpPr>
          <p:cNvPr id="793" name="Google Shape;793;p102"/>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None/>
            </a:pPr>
            <a:r>
              <a:rPr lang="en-US"/>
              <a:t>UFP=(No Of inputs)*</a:t>
            </a:r>
            <a:r>
              <a:rPr lang="en-US" sz="2800"/>
              <a:t>4 </a:t>
            </a:r>
            <a:r>
              <a:rPr lang="en-US"/>
              <a:t>+ (Number of Outputs)*5 + (Number Of inquiries)*4 + (Number of files)*10 + (Number  of interfaces)*10</a:t>
            </a:r>
            <a:endParaRPr/>
          </a:p>
          <a:p>
            <a:pPr indent="-273050" lvl="0" marL="273050" rtl="0" algn="l">
              <a:lnSpc>
                <a:spcPct val="100000"/>
              </a:lnSpc>
              <a:spcBef>
                <a:spcPts val="520"/>
              </a:spcBef>
              <a:spcAft>
                <a:spcPts val="0"/>
              </a:spcAft>
              <a:buSzPts val="2470"/>
              <a:buChar char="⚫"/>
            </a:pPr>
            <a:r>
              <a:rPr lang="en-US"/>
              <a:t>No Of Inputs:</a:t>
            </a:r>
            <a:endParaRPr/>
          </a:p>
          <a:p>
            <a:pPr indent="-209550" lvl="3" marL="1187450" rtl="0" algn="l">
              <a:lnSpc>
                <a:spcPct val="100000"/>
              </a:lnSpc>
              <a:spcBef>
                <a:spcPts val="400"/>
              </a:spcBef>
              <a:spcAft>
                <a:spcPts val="0"/>
              </a:spcAft>
              <a:buSzPts val="1300"/>
              <a:buChar char="⚫"/>
            </a:pPr>
            <a:r>
              <a:rPr lang="en-US"/>
              <a:t>The data items name ,age ,sex ,address ,phone number  etc are together considered as a single input.</a:t>
            </a:r>
            <a:endParaRPr/>
          </a:p>
          <a:p>
            <a:pPr indent="-273050" lvl="0" marL="273050" rtl="0" algn="l">
              <a:lnSpc>
                <a:spcPct val="100000"/>
              </a:lnSpc>
              <a:spcBef>
                <a:spcPts val="520"/>
              </a:spcBef>
              <a:spcAft>
                <a:spcPts val="0"/>
              </a:spcAft>
              <a:buSzPts val="2470"/>
              <a:buChar char="⚫"/>
            </a:pPr>
            <a:r>
              <a:rPr lang="en-US"/>
              <a:t>Number of outputs: </a:t>
            </a:r>
            <a:endParaRPr/>
          </a:p>
          <a:p>
            <a:pPr indent="-209550" lvl="3" marL="1187450" rtl="0" algn="l">
              <a:lnSpc>
                <a:spcPct val="100000"/>
              </a:lnSpc>
              <a:spcBef>
                <a:spcPts val="400"/>
              </a:spcBef>
              <a:spcAft>
                <a:spcPts val="0"/>
              </a:spcAft>
              <a:buSzPts val="1300"/>
              <a:buChar char="⚫"/>
            </a:pPr>
            <a:r>
              <a:rPr lang="en-US"/>
              <a:t>The outputs considered refer to reports printed, screen outputs , error message  produced etc.</a:t>
            </a:r>
            <a:endParaRPr/>
          </a:p>
          <a:p>
            <a:pPr indent="-273050" lvl="0" marL="273050" rtl="0" algn="l">
              <a:lnSpc>
                <a:spcPct val="100000"/>
              </a:lnSpc>
              <a:spcBef>
                <a:spcPts val="520"/>
              </a:spcBef>
              <a:spcAft>
                <a:spcPts val="0"/>
              </a:spcAft>
              <a:buSzPts val="2470"/>
              <a:buChar char="⚫"/>
            </a:pPr>
            <a:r>
              <a:rPr lang="en-US"/>
              <a:t>Number  of inquiries:</a:t>
            </a:r>
            <a:endParaRPr/>
          </a:p>
          <a:p>
            <a:pPr indent="-209550" lvl="3" marL="1187450" rtl="0" algn="l">
              <a:lnSpc>
                <a:spcPct val="100000"/>
              </a:lnSpc>
              <a:spcBef>
                <a:spcPts val="400"/>
              </a:spcBef>
              <a:spcAft>
                <a:spcPts val="0"/>
              </a:spcAft>
              <a:buSzPts val="1300"/>
              <a:buChar char="⚫"/>
            </a:pPr>
            <a:r>
              <a:rPr lang="en-US"/>
              <a:t>Number  of inquiries is the number  of distinct interactive queries which can be made by the users.</a:t>
            </a:r>
            <a:endParaRPr/>
          </a:p>
          <a:p>
            <a:pPr indent="-127000" lvl="3" marL="1187450" rtl="0" algn="l">
              <a:lnSpc>
                <a:spcPct val="100000"/>
              </a:lnSpc>
              <a:spcBef>
                <a:spcPts val="400"/>
              </a:spcBef>
              <a:spcAft>
                <a:spcPts val="0"/>
              </a:spcAft>
              <a:buSzPts val="1300"/>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03"/>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t/>
            </a:r>
            <a:endParaRPr/>
          </a:p>
        </p:txBody>
      </p:sp>
      <p:sp>
        <p:nvSpPr>
          <p:cNvPr id="799" name="Google Shape;799;p103"/>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Number of files : Each logical files.</a:t>
            </a:r>
            <a:endParaRPr/>
          </a:p>
          <a:p>
            <a:pPr indent="-273050" lvl="0" marL="273050" rtl="0" algn="l">
              <a:lnSpc>
                <a:spcPct val="100000"/>
              </a:lnSpc>
              <a:spcBef>
                <a:spcPts val="520"/>
              </a:spcBef>
              <a:spcAft>
                <a:spcPts val="0"/>
              </a:spcAft>
              <a:buSzPts val="2470"/>
              <a:buChar char="⚫"/>
            </a:pPr>
            <a:r>
              <a:rPr lang="en-US"/>
              <a:t>Number of interfaces: Data files on tapes ,disks , communication links with other systems , etc.</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104"/>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Refinement of Function point Metric</a:t>
            </a:r>
            <a:endParaRPr/>
          </a:p>
        </p:txBody>
      </p:sp>
      <p:graphicFrame>
        <p:nvGraphicFramePr>
          <p:cNvPr id="805" name="Google Shape;805;p104"/>
          <p:cNvGraphicFramePr/>
          <p:nvPr/>
        </p:nvGraphicFramePr>
        <p:xfrm>
          <a:off x="457200" y="1935163"/>
          <a:ext cx="3000000" cy="3000000"/>
        </p:xfrm>
        <a:graphic>
          <a:graphicData uri="http://schemas.openxmlformats.org/drawingml/2006/table">
            <a:tbl>
              <a:tblPr bandRow="1" firstRow="1">
                <a:noFill/>
                <a:tableStyleId>{07B274A9-CA6C-4A21-BF06-D4153590BEF3}</a:tableStyleId>
              </a:tblPr>
              <a:tblGrid>
                <a:gridCol w="1600200"/>
                <a:gridCol w="1600200"/>
                <a:gridCol w="1600200"/>
                <a:gridCol w="1600200"/>
                <a:gridCol w="1600200"/>
              </a:tblGrid>
              <a:tr h="3708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TYPE</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SIMPLE</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AVERAGE</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COMPLEX</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INPUT</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3</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4</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6</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OUTPUT</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4</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5</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7</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INQUIRY</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3</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4</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6</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NO . FILES</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7</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10</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15</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NO. INTERFACE</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5</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7</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10</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r>
            </a:tbl>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105"/>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TCF</a:t>
            </a:r>
            <a:endParaRPr/>
          </a:p>
        </p:txBody>
      </p:sp>
      <p:sp>
        <p:nvSpPr>
          <p:cNvPr id="811" name="Google Shape;811;p105"/>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116204" lvl="0" marL="273050" rtl="0" algn="l">
              <a:lnSpc>
                <a:spcPct val="100000"/>
              </a:lnSpc>
              <a:spcBef>
                <a:spcPts val="0"/>
              </a:spcBef>
              <a:spcAft>
                <a:spcPts val="0"/>
              </a:spcAft>
              <a:buSzPts val="247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4"/>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Reasons…..</a:t>
            </a:r>
            <a:endParaRPr/>
          </a:p>
        </p:txBody>
      </p:sp>
      <p:sp>
        <p:nvSpPr>
          <p:cNvPr id="250" name="Google Shape;250;p34"/>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Deliverables to user not identified</a:t>
            </a:r>
            <a:endParaRPr/>
          </a:p>
          <a:p>
            <a:pPr indent="-273050" lvl="0" marL="273050" rtl="0" algn="l">
              <a:lnSpc>
                <a:spcPct val="100000"/>
              </a:lnSpc>
              <a:spcBef>
                <a:spcPts val="520"/>
              </a:spcBef>
              <a:spcAft>
                <a:spcPts val="0"/>
              </a:spcAft>
              <a:buSzPts val="2470"/>
              <a:buChar char="⚫"/>
            </a:pPr>
            <a:r>
              <a:rPr lang="en-US"/>
              <a:t>Poor understanding of user requirement</a:t>
            </a:r>
            <a:endParaRPr/>
          </a:p>
          <a:p>
            <a:pPr indent="-273050" lvl="0" marL="273050" rtl="0" algn="l">
              <a:lnSpc>
                <a:spcPct val="100000"/>
              </a:lnSpc>
              <a:spcBef>
                <a:spcPts val="520"/>
              </a:spcBef>
              <a:spcAft>
                <a:spcPts val="0"/>
              </a:spcAft>
              <a:buSzPts val="2470"/>
              <a:buChar char="⚫"/>
            </a:pPr>
            <a:r>
              <a:rPr lang="en-US"/>
              <a:t>No control or review</a:t>
            </a:r>
            <a:endParaRPr/>
          </a:p>
          <a:p>
            <a:pPr indent="-273050" lvl="0" marL="273050" rtl="0" algn="l">
              <a:lnSpc>
                <a:spcPct val="100000"/>
              </a:lnSpc>
              <a:spcBef>
                <a:spcPts val="520"/>
              </a:spcBef>
              <a:spcAft>
                <a:spcPts val="0"/>
              </a:spcAft>
              <a:buSzPts val="2470"/>
              <a:buChar char="⚫"/>
            </a:pPr>
            <a:r>
              <a:rPr lang="en-US"/>
              <a:t>Technical incompetence of developers</a:t>
            </a:r>
            <a:endParaRPr/>
          </a:p>
          <a:p>
            <a:pPr indent="-273050" lvl="0" marL="273050" rtl="0" algn="l">
              <a:lnSpc>
                <a:spcPct val="100000"/>
              </a:lnSpc>
              <a:spcBef>
                <a:spcPts val="520"/>
              </a:spcBef>
              <a:spcAft>
                <a:spcPts val="0"/>
              </a:spcAft>
              <a:buSzPts val="2470"/>
              <a:buChar char="⚫"/>
            </a:pPr>
            <a:r>
              <a:rPr lang="en-US"/>
              <a:t>Poor understanding of cost &amp; effort by both developers &amp; user.</a:t>
            </a:r>
            <a:endParaRPr/>
          </a:p>
        </p:txBody>
      </p:sp>
      <p:pic>
        <p:nvPicPr>
          <p:cNvPr descr="dadar sign..JPG" id="251" name="Google Shape;251;p34"/>
          <p:cNvPicPr preferRelativeResize="0"/>
          <p:nvPr/>
        </p:nvPicPr>
        <p:blipFill rotWithShape="1">
          <a:blip r:embed="rId3">
            <a:alphaModFix/>
          </a:blip>
          <a:srcRect b="0" l="0" r="0" t="0"/>
          <a:stretch/>
        </p:blipFill>
        <p:spPr>
          <a:xfrm>
            <a:off x="7947025" y="6096000"/>
            <a:ext cx="1196975" cy="7620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06"/>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TCF</a:t>
            </a:r>
            <a:endParaRPr/>
          </a:p>
        </p:txBody>
      </p:sp>
      <p:sp>
        <p:nvSpPr>
          <p:cNvPr id="817" name="Google Shape;817;p106"/>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A Technical complexity factor(TCF) for the project is computed and the TCF is multiplied with UFP to yield FP . Albrecht identified 14 parameters that can influence the development effort . Each of these 14 factors is assigned a value from O t0 5.The resulting numbers are summed . Now TCF is computed as (0.65+0.01*DI).As DI can vary from 0 to 70.TCF can vary from 0.65 to 1.35.Finally ,FP is given as the product of UFP and TCF . That is FP=UFP*TCF</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07"/>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Factors are :</a:t>
            </a:r>
            <a:endParaRPr/>
          </a:p>
        </p:txBody>
      </p:sp>
      <p:sp>
        <p:nvSpPr>
          <p:cNvPr id="823" name="Google Shape;823;p107"/>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Data communication</a:t>
            </a:r>
            <a:endParaRPr/>
          </a:p>
          <a:p>
            <a:pPr indent="-273050" lvl="0" marL="273050" rtl="0" algn="l">
              <a:lnSpc>
                <a:spcPct val="100000"/>
              </a:lnSpc>
              <a:spcBef>
                <a:spcPts val="520"/>
              </a:spcBef>
              <a:spcAft>
                <a:spcPts val="0"/>
              </a:spcAft>
              <a:buSzPts val="2470"/>
              <a:buChar char="⚫"/>
            </a:pPr>
            <a:r>
              <a:rPr lang="en-US"/>
              <a:t>Distributed computing</a:t>
            </a:r>
            <a:endParaRPr/>
          </a:p>
          <a:p>
            <a:pPr indent="-273050" lvl="0" marL="273050" rtl="0" algn="l">
              <a:lnSpc>
                <a:spcPct val="100000"/>
              </a:lnSpc>
              <a:spcBef>
                <a:spcPts val="520"/>
              </a:spcBef>
              <a:spcAft>
                <a:spcPts val="0"/>
              </a:spcAft>
              <a:buSzPts val="2470"/>
              <a:buChar char="⚫"/>
            </a:pPr>
            <a:r>
              <a:rPr lang="en-US"/>
              <a:t>Performance objectives</a:t>
            </a:r>
            <a:endParaRPr/>
          </a:p>
          <a:p>
            <a:pPr indent="-273050" lvl="0" marL="273050" rtl="0" algn="l">
              <a:lnSpc>
                <a:spcPct val="100000"/>
              </a:lnSpc>
              <a:spcBef>
                <a:spcPts val="520"/>
              </a:spcBef>
              <a:spcAft>
                <a:spcPts val="0"/>
              </a:spcAft>
              <a:buSzPts val="2470"/>
              <a:buChar char="⚫"/>
            </a:pPr>
            <a:r>
              <a:rPr lang="en-US"/>
              <a:t>Operation configuration load</a:t>
            </a:r>
            <a:endParaRPr/>
          </a:p>
          <a:p>
            <a:pPr indent="-273050" lvl="0" marL="273050" rtl="0" algn="l">
              <a:lnSpc>
                <a:spcPct val="100000"/>
              </a:lnSpc>
              <a:spcBef>
                <a:spcPts val="520"/>
              </a:spcBef>
              <a:spcAft>
                <a:spcPts val="0"/>
              </a:spcAft>
              <a:buSzPts val="2470"/>
              <a:buChar char="⚫"/>
            </a:pPr>
            <a:r>
              <a:rPr lang="en-US"/>
              <a:t>Transaction rate</a:t>
            </a:r>
            <a:endParaRPr/>
          </a:p>
          <a:p>
            <a:pPr indent="-273050" lvl="0" marL="273050" rtl="0" algn="l">
              <a:lnSpc>
                <a:spcPct val="100000"/>
              </a:lnSpc>
              <a:spcBef>
                <a:spcPts val="520"/>
              </a:spcBef>
              <a:spcAft>
                <a:spcPts val="0"/>
              </a:spcAft>
              <a:buSzPts val="2470"/>
              <a:buChar char="⚫"/>
            </a:pPr>
            <a:r>
              <a:rPr lang="en-US"/>
              <a:t>Online data entry</a:t>
            </a:r>
            <a:endParaRPr/>
          </a:p>
          <a:p>
            <a:pPr indent="-273050" lvl="0" marL="273050" rtl="0" algn="l">
              <a:lnSpc>
                <a:spcPct val="100000"/>
              </a:lnSpc>
              <a:spcBef>
                <a:spcPts val="520"/>
              </a:spcBef>
              <a:spcAft>
                <a:spcPts val="0"/>
              </a:spcAft>
              <a:buSzPts val="2470"/>
              <a:buChar char="⚫"/>
            </a:pPr>
            <a:r>
              <a:rPr lang="en-US"/>
              <a:t>End user efficiency</a:t>
            </a:r>
            <a:endParaRPr/>
          </a:p>
          <a:p>
            <a:pPr indent="-273050" lvl="0" marL="273050" rtl="0" algn="l">
              <a:lnSpc>
                <a:spcPct val="100000"/>
              </a:lnSpc>
              <a:spcBef>
                <a:spcPts val="520"/>
              </a:spcBef>
              <a:spcAft>
                <a:spcPts val="0"/>
              </a:spcAft>
              <a:buSzPts val="2470"/>
              <a:buChar char="⚫"/>
            </a:pPr>
            <a:r>
              <a:rPr lang="en-US"/>
              <a:t>On-line update</a:t>
            </a:r>
            <a:endParaRPr/>
          </a:p>
          <a:p>
            <a:pPr indent="-273050" lvl="0" marL="273050" rtl="0" algn="l">
              <a:lnSpc>
                <a:spcPct val="100000"/>
              </a:lnSpc>
              <a:spcBef>
                <a:spcPts val="520"/>
              </a:spcBef>
              <a:spcAft>
                <a:spcPts val="0"/>
              </a:spcAft>
              <a:buSzPts val="2470"/>
              <a:buChar char="⚫"/>
            </a:pPr>
            <a:r>
              <a:rPr lang="en-US"/>
              <a:t>Complex processing</a:t>
            </a:r>
            <a:endParaRPr/>
          </a:p>
          <a:p>
            <a:pPr indent="-273050" lvl="0" marL="273050" rtl="0" algn="l">
              <a:lnSpc>
                <a:spcPct val="100000"/>
              </a:lnSpc>
              <a:spcBef>
                <a:spcPts val="520"/>
              </a:spcBef>
              <a:spcAft>
                <a:spcPts val="0"/>
              </a:spcAft>
              <a:buSzPts val="2470"/>
              <a:buChar char="⚫"/>
            </a:pPr>
            <a:r>
              <a:rPr lang="en-US"/>
              <a:t>Logic re-usability</a:t>
            </a:r>
            <a:endParaRPr/>
          </a:p>
          <a:p>
            <a:pPr indent="-116204" lvl="0" marL="273050" rtl="0" algn="l">
              <a:lnSpc>
                <a:spcPct val="100000"/>
              </a:lnSpc>
              <a:spcBef>
                <a:spcPts val="520"/>
              </a:spcBef>
              <a:spcAft>
                <a:spcPts val="0"/>
              </a:spcAft>
              <a:buSzPts val="2470"/>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108"/>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Factors are :</a:t>
            </a:r>
            <a:endParaRPr/>
          </a:p>
        </p:txBody>
      </p:sp>
      <p:sp>
        <p:nvSpPr>
          <p:cNvPr id="829" name="Google Shape;829;p108"/>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Installation ease</a:t>
            </a:r>
            <a:endParaRPr/>
          </a:p>
          <a:p>
            <a:pPr indent="-273050" lvl="0" marL="273050" rtl="0" algn="l">
              <a:lnSpc>
                <a:spcPct val="100000"/>
              </a:lnSpc>
              <a:spcBef>
                <a:spcPts val="520"/>
              </a:spcBef>
              <a:spcAft>
                <a:spcPts val="0"/>
              </a:spcAft>
              <a:buSzPts val="2470"/>
              <a:buChar char="⚫"/>
            </a:pPr>
            <a:r>
              <a:rPr lang="en-US"/>
              <a:t>Operational ease</a:t>
            </a:r>
            <a:endParaRPr/>
          </a:p>
          <a:p>
            <a:pPr indent="-273050" lvl="0" marL="273050" rtl="0" algn="l">
              <a:lnSpc>
                <a:spcPct val="100000"/>
              </a:lnSpc>
              <a:spcBef>
                <a:spcPts val="520"/>
              </a:spcBef>
              <a:spcAft>
                <a:spcPts val="0"/>
              </a:spcAft>
              <a:buSzPts val="2470"/>
              <a:buChar char="⚫"/>
            </a:pPr>
            <a:r>
              <a:rPr lang="en-US"/>
              <a:t>Multiple sites desire to facilitate change.</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109"/>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Feature Point Metric</a:t>
            </a:r>
            <a:endParaRPr/>
          </a:p>
        </p:txBody>
      </p:sp>
      <p:sp>
        <p:nvSpPr>
          <p:cNvPr id="835" name="Google Shape;835;p109"/>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Major shortcoming  of function point measure is that it does not take  into account the algorithmic complexity of a software.</a:t>
            </a:r>
            <a:endParaRPr/>
          </a:p>
          <a:p>
            <a:pPr indent="-273050" lvl="0" marL="273050" rtl="0" algn="l">
              <a:lnSpc>
                <a:spcPct val="100000"/>
              </a:lnSpc>
              <a:spcBef>
                <a:spcPts val="520"/>
              </a:spcBef>
              <a:spcAft>
                <a:spcPts val="0"/>
              </a:spcAft>
              <a:buSzPts val="2470"/>
              <a:buChar char="⚫"/>
            </a:pPr>
            <a:r>
              <a:rPr lang="en-US"/>
              <a:t>Feature point metric incorporates algorithm complexity as an extra parameter.</a:t>
            </a:r>
            <a:endParaRPr/>
          </a:p>
          <a:p>
            <a:pPr indent="-273050" lvl="0" marL="273050" rtl="0" algn="l">
              <a:lnSpc>
                <a:spcPct val="100000"/>
              </a:lnSpc>
              <a:spcBef>
                <a:spcPts val="520"/>
              </a:spcBef>
              <a:spcAft>
                <a:spcPts val="0"/>
              </a:spcAft>
              <a:buSzPts val="2470"/>
              <a:buChar char="⚫"/>
            </a:pPr>
            <a:r>
              <a:rPr lang="en-US"/>
              <a:t>Feature point &amp; function point metrics are language independent &amp; can be easily computed from SRS.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110"/>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Project Estimation Techniques</a:t>
            </a:r>
            <a:endParaRPr/>
          </a:p>
        </p:txBody>
      </p:sp>
      <p:sp>
        <p:nvSpPr>
          <p:cNvPr id="841" name="Google Shape;841;p110"/>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Estimation of various project parameters is a basic project activity, like project size , effort, project duration &amp; cost.</a:t>
            </a:r>
            <a:endParaRPr/>
          </a:p>
          <a:p>
            <a:pPr indent="-246062" lvl="2" marL="914400" rtl="0" algn="l">
              <a:lnSpc>
                <a:spcPct val="100000"/>
              </a:lnSpc>
              <a:spcBef>
                <a:spcPts val="420"/>
              </a:spcBef>
              <a:spcAft>
                <a:spcPts val="0"/>
              </a:spcAft>
              <a:buSzPts val="1470"/>
              <a:buChar char="⚫"/>
            </a:pPr>
            <a:r>
              <a:rPr lang="en-US"/>
              <a:t>Empirical estimation techniques</a:t>
            </a:r>
            <a:endParaRPr/>
          </a:p>
          <a:p>
            <a:pPr indent="-246062" lvl="2" marL="914400" rtl="0" algn="l">
              <a:lnSpc>
                <a:spcPct val="100000"/>
              </a:lnSpc>
              <a:spcBef>
                <a:spcPts val="420"/>
              </a:spcBef>
              <a:spcAft>
                <a:spcPts val="0"/>
              </a:spcAft>
              <a:buSzPts val="1470"/>
              <a:buChar char="⚫"/>
            </a:pPr>
            <a:r>
              <a:rPr lang="en-US"/>
              <a:t>Heuristic Techniques</a:t>
            </a:r>
            <a:endParaRPr/>
          </a:p>
          <a:p>
            <a:pPr indent="-209550" lvl="4" marL="1462088" rtl="0" algn="l">
              <a:lnSpc>
                <a:spcPct val="100000"/>
              </a:lnSpc>
              <a:spcBef>
                <a:spcPts val="400"/>
              </a:spcBef>
              <a:spcAft>
                <a:spcPts val="0"/>
              </a:spcAft>
              <a:buSzPts val="1300"/>
              <a:buChar char="⚫"/>
            </a:pPr>
            <a:r>
              <a:rPr lang="en-US"/>
              <a:t>Single variable = c1 * e</a:t>
            </a:r>
            <a:r>
              <a:rPr baseline="30000" lang="en-US"/>
              <a:t>d1   (Basic Cocomo)</a:t>
            </a:r>
            <a:endParaRPr/>
          </a:p>
          <a:p>
            <a:pPr indent="-209550" lvl="4" marL="1462088" rtl="0" algn="l">
              <a:lnSpc>
                <a:spcPct val="100000"/>
              </a:lnSpc>
              <a:spcBef>
                <a:spcPts val="400"/>
              </a:spcBef>
              <a:spcAft>
                <a:spcPts val="0"/>
              </a:spcAft>
              <a:buSzPts val="1300"/>
              <a:buChar char="⚫"/>
            </a:pPr>
            <a:r>
              <a:rPr lang="en-US"/>
              <a:t>Multi variable = c1 *e1^d1 +c2*e2^d2………cn*en^dn</a:t>
            </a:r>
            <a:endParaRPr/>
          </a:p>
          <a:p>
            <a:pPr indent="-246062" lvl="2" marL="914400" rtl="0" algn="l">
              <a:lnSpc>
                <a:spcPct val="100000"/>
              </a:lnSpc>
              <a:spcBef>
                <a:spcPts val="420"/>
              </a:spcBef>
              <a:spcAft>
                <a:spcPts val="0"/>
              </a:spcAft>
              <a:buSzPts val="1470"/>
              <a:buChar char="⚫"/>
            </a:pPr>
            <a:r>
              <a:rPr lang="en-US"/>
              <a:t>Analytical estimation technique</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111"/>
          <p:cNvSpPr txBox="1"/>
          <p:nvPr>
            <p:ph type="title"/>
          </p:nvPr>
        </p:nvSpPr>
        <p:spPr>
          <a:xfrm>
            <a:off x="457200" y="704850"/>
            <a:ext cx="92202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Empirical Estimation Techniques</a:t>
            </a:r>
            <a:endParaRPr/>
          </a:p>
        </p:txBody>
      </p:sp>
      <p:sp>
        <p:nvSpPr>
          <p:cNvPr id="847" name="Google Shape;847;p111"/>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Based on making educated guess of the project parameters. Prior EXPERIENCE with development of similar product is helpful. Based on common sense.</a:t>
            </a:r>
            <a:endParaRPr/>
          </a:p>
          <a:p>
            <a:pPr indent="-246062" lvl="1" marL="639763" rtl="0" algn="l">
              <a:lnSpc>
                <a:spcPct val="100000"/>
              </a:lnSpc>
              <a:spcBef>
                <a:spcPts val="480"/>
              </a:spcBef>
              <a:spcAft>
                <a:spcPts val="0"/>
              </a:spcAft>
              <a:buSzPts val="2040"/>
              <a:buChar char="⚫"/>
            </a:pPr>
            <a:r>
              <a:rPr lang="en-US"/>
              <a:t>Expert judgment Technique :</a:t>
            </a:r>
            <a:endParaRPr/>
          </a:p>
          <a:p>
            <a:pPr indent="-210312" lvl="5" marL="1737360" rtl="0" algn="l">
              <a:lnSpc>
                <a:spcPct val="100000"/>
              </a:lnSpc>
              <a:spcBef>
                <a:spcPts val="360"/>
              </a:spcBef>
              <a:spcAft>
                <a:spcPts val="0"/>
              </a:spcAft>
              <a:buSzPts val="1440"/>
              <a:buChar char="⚫"/>
            </a:pPr>
            <a:r>
              <a:rPr lang="en-US"/>
              <a:t>This is subject to human error.</a:t>
            </a:r>
            <a:endParaRPr/>
          </a:p>
          <a:p>
            <a:pPr indent="-210312" lvl="5" marL="1737360" rtl="0" algn="l">
              <a:lnSpc>
                <a:spcPct val="100000"/>
              </a:lnSpc>
              <a:spcBef>
                <a:spcPts val="360"/>
              </a:spcBef>
              <a:spcAft>
                <a:spcPts val="0"/>
              </a:spcAft>
              <a:buSzPts val="1440"/>
              <a:buChar char="⚫"/>
            </a:pPr>
            <a:r>
              <a:rPr lang="en-US"/>
              <a:t>It may still exhibit bias on issues where the entire group of experts may still exhibit may be biased due to reasons such as political consideration.</a:t>
            </a:r>
            <a:endParaRPr/>
          </a:p>
          <a:p>
            <a:pPr indent="-210312" lvl="5" marL="1737360" rtl="0" algn="l">
              <a:lnSpc>
                <a:spcPct val="100000"/>
              </a:lnSpc>
              <a:spcBef>
                <a:spcPts val="360"/>
              </a:spcBef>
              <a:spcAft>
                <a:spcPts val="0"/>
              </a:spcAft>
              <a:buSzPts val="1440"/>
              <a:buChar char="⚫"/>
            </a:pPr>
            <a:r>
              <a:rPr lang="en-US"/>
              <a:t>It may be dominated by overly assertive members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112"/>
          <p:cNvSpPr txBox="1"/>
          <p:nvPr>
            <p:ph type="title"/>
          </p:nvPr>
        </p:nvSpPr>
        <p:spPr>
          <a:xfrm>
            <a:off x="457200" y="704850"/>
            <a:ext cx="90678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Empirical Estimation Techniques</a:t>
            </a:r>
            <a:endParaRPr/>
          </a:p>
        </p:txBody>
      </p:sp>
      <p:sp>
        <p:nvSpPr>
          <p:cNvPr id="853" name="Google Shape;853;p112"/>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46062" lvl="1" marL="639763" rtl="0" algn="l">
              <a:lnSpc>
                <a:spcPct val="100000"/>
              </a:lnSpc>
              <a:spcBef>
                <a:spcPts val="0"/>
              </a:spcBef>
              <a:spcAft>
                <a:spcPts val="0"/>
              </a:spcAft>
              <a:buSzPts val="2040"/>
              <a:buChar char="⚫"/>
            </a:pPr>
            <a:r>
              <a:rPr lang="en-US"/>
              <a:t>Delphi Cost Estimation:</a:t>
            </a:r>
            <a:endParaRPr/>
          </a:p>
          <a:p>
            <a:pPr indent="-209550" lvl="3" marL="1187450" rtl="0" algn="l">
              <a:lnSpc>
                <a:spcPct val="100000"/>
              </a:lnSpc>
              <a:spcBef>
                <a:spcPts val="400"/>
              </a:spcBef>
              <a:spcAft>
                <a:spcPts val="0"/>
              </a:spcAft>
              <a:buSzPts val="1300"/>
              <a:buChar char="⚫"/>
            </a:pPr>
            <a:r>
              <a:rPr lang="en-US"/>
              <a:t>It is carried out by a team comprising of a group of experts and a coordinator.</a:t>
            </a:r>
            <a:endParaRPr/>
          </a:p>
          <a:p>
            <a:pPr indent="-127000" lvl="3" marL="1187450" rtl="0" algn="l">
              <a:lnSpc>
                <a:spcPct val="100000"/>
              </a:lnSpc>
              <a:spcBef>
                <a:spcPts val="400"/>
              </a:spcBef>
              <a:spcAft>
                <a:spcPts val="0"/>
              </a:spcAft>
              <a:buSzPts val="1300"/>
              <a:buNone/>
            </a:pPr>
            <a:r>
              <a:t/>
            </a:r>
            <a:endParaRPr/>
          </a:p>
          <a:p>
            <a:pPr indent="-209550" lvl="4" marL="1462088" rtl="0" algn="l">
              <a:lnSpc>
                <a:spcPct val="100000"/>
              </a:lnSpc>
              <a:spcBef>
                <a:spcPts val="400"/>
              </a:spcBef>
              <a:spcAft>
                <a:spcPts val="0"/>
              </a:spcAft>
              <a:buSzPts val="1300"/>
              <a:buChar char="⚫"/>
            </a:pPr>
            <a:r>
              <a:rPr lang="en-US"/>
              <a:t>                                     SRS</a:t>
            </a:r>
            <a:endParaRPr/>
          </a:p>
        </p:txBody>
      </p:sp>
      <p:sp>
        <p:nvSpPr>
          <p:cNvPr id="854" name="Google Shape;854;p112"/>
          <p:cNvSpPr/>
          <p:nvPr/>
        </p:nvSpPr>
        <p:spPr>
          <a:xfrm>
            <a:off x="762000" y="3810000"/>
            <a:ext cx="2209800" cy="1447800"/>
          </a:xfrm>
          <a:prstGeom prst="ellipse">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Coordinator</a:t>
            </a:r>
            <a:endParaRPr b="0" i="0" sz="1800" u="none" cap="none" strike="noStrike">
              <a:solidFill>
                <a:schemeClr val="lt1"/>
              </a:solidFill>
              <a:latin typeface="Arial"/>
              <a:ea typeface="Arial"/>
              <a:cs typeface="Arial"/>
              <a:sym typeface="Arial"/>
            </a:endParaRPr>
          </a:p>
        </p:txBody>
      </p:sp>
      <p:sp>
        <p:nvSpPr>
          <p:cNvPr id="855" name="Google Shape;855;p112"/>
          <p:cNvSpPr/>
          <p:nvPr/>
        </p:nvSpPr>
        <p:spPr>
          <a:xfrm>
            <a:off x="5943600" y="3810000"/>
            <a:ext cx="2971800" cy="3048000"/>
          </a:xfrm>
          <a:prstGeom prst="ellipse">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856" name="Google Shape;856;p112"/>
          <p:cNvCxnSpPr/>
          <p:nvPr/>
        </p:nvCxnSpPr>
        <p:spPr>
          <a:xfrm flipH="1" rot="10800000">
            <a:off x="1828800" y="3810000"/>
            <a:ext cx="5105400" cy="1588"/>
          </a:xfrm>
          <a:prstGeom prst="straightConnector1">
            <a:avLst/>
          </a:prstGeom>
          <a:noFill/>
          <a:ln cap="flat" cmpd="sng" w="9525">
            <a:solidFill>
              <a:srgbClr val="075192"/>
            </a:solidFill>
            <a:prstDash val="solid"/>
            <a:round/>
            <a:headEnd len="sm" w="sm" type="none"/>
            <a:tailEnd len="med" w="med" type="stealth"/>
          </a:ln>
        </p:spPr>
      </p:cxnSp>
      <p:sp>
        <p:nvSpPr>
          <p:cNvPr id="857" name="Google Shape;857;p112"/>
          <p:cNvSpPr/>
          <p:nvPr/>
        </p:nvSpPr>
        <p:spPr>
          <a:xfrm>
            <a:off x="6781800" y="3886200"/>
            <a:ext cx="1219200" cy="914400"/>
          </a:xfrm>
          <a:prstGeom prst="ellipse">
            <a:avLst/>
          </a:prstGeom>
          <a:solidFill>
            <a:srgbClr val="C8FBEC"/>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C00000"/>
                </a:solidFill>
                <a:latin typeface="Arial"/>
                <a:ea typeface="Arial"/>
                <a:cs typeface="Arial"/>
                <a:sym typeface="Arial"/>
              </a:rPr>
              <a:t>Expert 1</a:t>
            </a:r>
            <a:endParaRPr b="0" i="0" sz="1800" u="none" cap="none" strike="noStrike">
              <a:solidFill>
                <a:srgbClr val="C00000"/>
              </a:solidFill>
              <a:latin typeface="Arial"/>
              <a:ea typeface="Arial"/>
              <a:cs typeface="Arial"/>
              <a:sym typeface="Arial"/>
            </a:endParaRPr>
          </a:p>
        </p:txBody>
      </p:sp>
      <p:sp>
        <p:nvSpPr>
          <p:cNvPr id="858" name="Google Shape;858;p112"/>
          <p:cNvSpPr/>
          <p:nvPr/>
        </p:nvSpPr>
        <p:spPr>
          <a:xfrm>
            <a:off x="6858000" y="4876800"/>
            <a:ext cx="1219200" cy="914400"/>
          </a:xfrm>
          <a:prstGeom prst="ellipse">
            <a:avLst/>
          </a:prstGeom>
          <a:solidFill>
            <a:srgbClr val="C8FBEC"/>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C00000"/>
                </a:solidFill>
                <a:latin typeface="Arial"/>
                <a:ea typeface="Arial"/>
                <a:cs typeface="Arial"/>
                <a:sym typeface="Arial"/>
              </a:rPr>
              <a:t>Expert 2</a:t>
            </a:r>
            <a:endParaRPr b="0" i="0" sz="1800" u="none" cap="none" strike="noStrike">
              <a:solidFill>
                <a:srgbClr val="C00000"/>
              </a:solidFill>
              <a:latin typeface="Arial"/>
              <a:ea typeface="Arial"/>
              <a:cs typeface="Arial"/>
              <a:sym typeface="Arial"/>
            </a:endParaRPr>
          </a:p>
        </p:txBody>
      </p:sp>
      <p:sp>
        <p:nvSpPr>
          <p:cNvPr id="859" name="Google Shape;859;p112"/>
          <p:cNvSpPr/>
          <p:nvPr/>
        </p:nvSpPr>
        <p:spPr>
          <a:xfrm>
            <a:off x="6934200" y="5791200"/>
            <a:ext cx="1219200" cy="914400"/>
          </a:xfrm>
          <a:prstGeom prst="ellipse">
            <a:avLst/>
          </a:prstGeom>
          <a:solidFill>
            <a:srgbClr val="C8FBEC"/>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C00000"/>
                </a:solidFill>
                <a:latin typeface="Arial"/>
                <a:ea typeface="Arial"/>
                <a:cs typeface="Arial"/>
                <a:sym typeface="Arial"/>
              </a:rPr>
              <a:t>Expert 3</a:t>
            </a:r>
            <a:endParaRPr b="0" i="0" sz="1800" u="none" cap="none" strike="noStrike">
              <a:solidFill>
                <a:srgbClr val="C00000"/>
              </a:solidFill>
              <a:latin typeface="Arial"/>
              <a:ea typeface="Arial"/>
              <a:cs typeface="Arial"/>
              <a:sym typeface="Arial"/>
            </a:endParaRPr>
          </a:p>
        </p:txBody>
      </p:sp>
      <p:cxnSp>
        <p:nvCxnSpPr>
          <p:cNvPr id="860" name="Google Shape;860;p112"/>
          <p:cNvCxnSpPr/>
          <p:nvPr/>
        </p:nvCxnSpPr>
        <p:spPr>
          <a:xfrm rot="10800000">
            <a:off x="2971800" y="4267200"/>
            <a:ext cx="3276600" cy="1588"/>
          </a:xfrm>
          <a:prstGeom prst="straightConnector1">
            <a:avLst/>
          </a:prstGeom>
          <a:noFill/>
          <a:ln cap="flat" cmpd="sng" w="9525">
            <a:solidFill>
              <a:srgbClr val="075192"/>
            </a:solidFill>
            <a:prstDash val="solid"/>
            <a:round/>
            <a:headEnd len="sm" w="sm" type="none"/>
            <a:tailEnd len="med" w="med" type="stealth"/>
          </a:ln>
        </p:spPr>
      </p:cxnSp>
      <p:sp>
        <p:nvSpPr>
          <p:cNvPr id="861" name="Google Shape;861;p112"/>
          <p:cNvSpPr txBox="1"/>
          <p:nvPr/>
        </p:nvSpPr>
        <p:spPr>
          <a:xfrm>
            <a:off x="3505200" y="3886200"/>
            <a:ext cx="25146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Estimated Document</a:t>
            </a:r>
            <a:endParaRPr b="0" i="0" sz="1800" u="none" cap="none" strike="noStrike">
              <a:solidFill>
                <a:schemeClr val="dk1"/>
              </a:solidFill>
              <a:latin typeface="Arial"/>
              <a:ea typeface="Arial"/>
              <a:cs typeface="Arial"/>
              <a:sym typeface="Arial"/>
            </a:endParaRPr>
          </a:p>
        </p:txBody>
      </p:sp>
      <p:cxnSp>
        <p:nvCxnSpPr>
          <p:cNvPr id="862" name="Google Shape;862;p112"/>
          <p:cNvCxnSpPr/>
          <p:nvPr/>
        </p:nvCxnSpPr>
        <p:spPr>
          <a:xfrm flipH="1" rot="10800000">
            <a:off x="2971800" y="4800600"/>
            <a:ext cx="2895600" cy="1588"/>
          </a:xfrm>
          <a:prstGeom prst="straightConnector1">
            <a:avLst/>
          </a:prstGeom>
          <a:noFill/>
          <a:ln cap="flat" cmpd="sng" w="9525">
            <a:solidFill>
              <a:srgbClr val="075192"/>
            </a:solidFill>
            <a:prstDash val="solid"/>
            <a:round/>
            <a:headEnd len="sm" w="sm" type="none"/>
            <a:tailEnd len="med" w="med" type="stealth"/>
          </a:ln>
        </p:spPr>
      </p:cxnSp>
      <p:sp>
        <p:nvSpPr>
          <p:cNvPr id="863" name="Google Shape;863;p112"/>
          <p:cNvSpPr txBox="1"/>
          <p:nvPr/>
        </p:nvSpPr>
        <p:spPr>
          <a:xfrm>
            <a:off x="2971800" y="4495800"/>
            <a:ext cx="36576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Summary Information include any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 unusual rational note</a:t>
            </a:r>
            <a:endParaRPr b="0" i="0" sz="1800" u="none" cap="none" strike="noStrike">
              <a:solidFill>
                <a:schemeClr val="dk1"/>
              </a:solidFill>
              <a:latin typeface="Arial"/>
              <a:ea typeface="Arial"/>
              <a:cs typeface="Arial"/>
              <a:sym typeface="Arial"/>
            </a:endParaRPr>
          </a:p>
        </p:txBody>
      </p:sp>
      <p:cxnSp>
        <p:nvCxnSpPr>
          <p:cNvPr id="864" name="Google Shape;864;p112"/>
          <p:cNvCxnSpPr/>
          <p:nvPr/>
        </p:nvCxnSpPr>
        <p:spPr>
          <a:xfrm rot="10800000">
            <a:off x="1981200" y="5334000"/>
            <a:ext cx="4000500" cy="230188"/>
          </a:xfrm>
          <a:prstGeom prst="straightConnector1">
            <a:avLst/>
          </a:prstGeom>
          <a:noFill/>
          <a:ln cap="flat" cmpd="sng" w="9525">
            <a:solidFill>
              <a:srgbClr val="075192"/>
            </a:solidFill>
            <a:prstDash val="solid"/>
            <a:round/>
            <a:headEnd len="sm" w="sm" type="none"/>
            <a:tailEnd len="med" w="med" type="stealth"/>
          </a:ln>
        </p:spPr>
      </p:cxnSp>
      <p:sp>
        <p:nvSpPr>
          <p:cNvPr id="865" name="Google Shape;865;p112"/>
          <p:cNvSpPr txBox="1"/>
          <p:nvPr/>
        </p:nvSpPr>
        <p:spPr>
          <a:xfrm>
            <a:off x="3048000" y="5638800"/>
            <a:ext cx="3810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Re Estimated Document</a:t>
            </a:r>
            <a:endParaRPr b="0" i="0" sz="1800" u="none" cap="none" strike="noStrike">
              <a:solidFill>
                <a:schemeClr val="dk1"/>
              </a:solidFill>
              <a:latin typeface="Arial"/>
              <a:ea typeface="Arial"/>
              <a:cs typeface="Arial"/>
              <a:sym typeface="Arial"/>
            </a:endParaRPr>
          </a:p>
        </p:txBody>
      </p:sp>
      <p:sp>
        <p:nvSpPr>
          <p:cNvPr id="866" name="Google Shape;866;p112"/>
          <p:cNvSpPr/>
          <p:nvPr/>
        </p:nvSpPr>
        <p:spPr>
          <a:xfrm>
            <a:off x="2895600" y="5181600"/>
            <a:ext cx="2895600" cy="609600"/>
          </a:xfrm>
          <a:prstGeom prst="curvedDownArrow">
            <a:avLst>
              <a:gd fmla="val 25000" name="adj1"/>
              <a:gd fmla="val 50000" name="adj2"/>
              <a:gd fmla="val 25000" name="adj3"/>
            </a:avLst>
          </a:prstGeom>
          <a:solidFill>
            <a:srgbClr val="B2E9F2">
              <a:alpha val="20392"/>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67" name="Google Shape;867;p112"/>
          <p:cNvSpPr/>
          <p:nvPr/>
        </p:nvSpPr>
        <p:spPr>
          <a:xfrm rot="10800000">
            <a:off x="2912907" y="5888475"/>
            <a:ext cx="2895600" cy="609600"/>
          </a:xfrm>
          <a:prstGeom prst="curvedDownArrow">
            <a:avLst>
              <a:gd fmla="val 25000" name="adj1"/>
              <a:gd fmla="val 50000" name="adj2"/>
              <a:gd fmla="val 25000" name="adj3"/>
            </a:avLst>
          </a:prstGeom>
          <a:solidFill>
            <a:srgbClr val="B2E9F2">
              <a:alpha val="20392"/>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68" name="Google Shape;868;p112"/>
          <p:cNvSpPr/>
          <p:nvPr/>
        </p:nvSpPr>
        <p:spPr>
          <a:xfrm>
            <a:off x="838200" y="4953000"/>
            <a:ext cx="228600" cy="1143000"/>
          </a:xfrm>
          <a:prstGeom prst="downArrow">
            <a:avLst>
              <a:gd fmla="val 50000" name="adj1"/>
              <a:gd fmla="val 50000" name="adj2"/>
            </a:avLst>
          </a:prstGeom>
          <a:solidFill>
            <a:srgbClr val="FF0000"/>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69" name="Google Shape;869;p112"/>
          <p:cNvSpPr txBox="1"/>
          <p:nvPr/>
        </p:nvSpPr>
        <p:spPr>
          <a:xfrm rot="-5400000">
            <a:off x="-1415534" y="4006334"/>
            <a:ext cx="3810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Compilation</a:t>
            </a:r>
            <a:endParaRPr b="0" i="0" sz="1800" u="none" cap="none" strike="noStrike">
              <a:solidFill>
                <a:schemeClr val="dk1"/>
              </a:solidFill>
              <a:latin typeface="Arial"/>
              <a:ea typeface="Arial"/>
              <a:cs typeface="Arial"/>
              <a:sym typeface="Arial"/>
            </a:endParaRPr>
          </a:p>
        </p:txBody>
      </p:sp>
      <p:sp>
        <p:nvSpPr>
          <p:cNvPr id="870" name="Google Shape;870;p112"/>
          <p:cNvSpPr/>
          <p:nvPr/>
        </p:nvSpPr>
        <p:spPr>
          <a:xfrm>
            <a:off x="228600" y="6096000"/>
            <a:ext cx="1828800" cy="457200"/>
          </a:xfrm>
          <a:prstGeom prst="rect">
            <a:avLst/>
          </a:prstGeom>
          <a:solidFill>
            <a:srgbClr val="08CECE"/>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Arial"/>
                <a:ea typeface="Arial"/>
                <a:cs typeface="Arial"/>
                <a:sym typeface="Arial"/>
              </a:rPr>
              <a:t>Final Estimate</a:t>
            </a:r>
            <a:endParaRPr b="0" i="0" sz="1800" u="none" cap="none" strike="noStrike">
              <a:solidFill>
                <a:srgbClr val="FF0000"/>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113"/>
          <p:cNvSpPr txBox="1"/>
          <p:nvPr>
            <p:ph type="title"/>
          </p:nvPr>
        </p:nvSpPr>
        <p:spPr>
          <a:xfrm>
            <a:off x="0" y="0"/>
            <a:ext cx="92202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A Heuristic Estimation technique</a:t>
            </a:r>
            <a:endParaRPr/>
          </a:p>
        </p:txBody>
      </p:sp>
      <p:sp>
        <p:nvSpPr>
          <p:cNvPr id="876" name="Google Shape;876;p113"/>
          <p:cNvSpPr txBox="1"/>
          <p:nvPr>
            <p:ph idx="1" type="body"/>
          </p:nvPr>
        </p:nvSpPr>
        <p:spPr>
          <a:xfrm>
            <a:off x="304800" y="1173163"/>
            <a:ext cx="8229600" cy="4389437"/>
          </a:xfrm>
          <a:prstGeom prst="rect">
            <a:avLst/>
          </a:prstGeom>
          <a:noFill/>
          <a:ln>
            <a:noFill/>
          </a:ln>
        </p:spPr>
        <p:txBody>
          <a:bodyPr anchorCtr="0" anchor="t" bIns="45700" lIns="91425" spcFirstLastPara="1" rIns="91425" wrap="square" tIns="45700">
            <a:noAutofit/>
          </a:bodyPr>
          <a:lstStyle/>
          <a:p>
            <a:pPr indent="-210312" lvl="5" marL="1737360" rtl="0" algn="l">
              <a:lnSpc>
                <a:spcPct val="100000"/>
              </a:lnSpc>
              <a:spcBef>
                <a:spcPts val="0"/>
              </a:spcBef>
              <a:spcAft>
                <a:spcPts val="0"/>
              </a:spcAft>
              <a:buSzPts val="1600"/>
              <a:buNone/>
            </a:pPr>
            <a:r>
              <a:rPr lang="en-US" sz="2000">
                <a:solidFill>
                  <a:srgbClr val="FF0000"/>
                </a:solidFill>
              </a:rPr>
              <a:t>                   </a:t>
            </a:r>
            <a:r>
              <a:rPr lang="en-US" sz="2800">
                <a:solidFill>
                  <a:srgbClr val="7030A0"/>
                </a:solidFill>
              </a:rPr>
              <a:t>COCOMO</a:t>
            </a:r>
            <a:r>
              <a:rPr lang="en-US" sz="2000">
                <a:solidFill>
                  <a:srgbClr val="FF0000"/>
                </a:solidFill>
              </a:rPr>
              <a:t>  MODEL</a:t>
            </a:r>
            <a:endParaRPr/>
          </a:p>
          <a:p>
            <a:pPr indent="-273050" lvl="0" marL="273050" rtl="0" algn="l">
              <a:lnSpc>
                <a:spcPct val="100000"/>
              </a:lnSpc>
              <a:spcBef>
                <a:spcPts val="720"/>
              </a:spcBef>
              <a:spcAft>
                <a:spcPts val="0"/>
              </a:spcAft>
              <a:buSzPts val="3420"/>
              <a:buChar char="⚫"/>
            </a:pPr>
            <a:r>
              <a:rPr lang="en-US" sz="3600">
                <a:solidFill>
                  <a:srgbClr val="7030A0"/>
                </a:solidFill>
              </a:rPr>
              <a:t>Co</a:t>
            </a:r>
            <a:r>
              <a:rPr lang="en-US" sz="2800">
                <a:solidFill>
                  <a:srgbClr val="FF0000"/>
                </a:solidFill>
              </a:rPr>
              <a:t>nstructive </a:t>
            </a:r>
            <a:r>
              <a:rPr lang="en-US" sz="3600">
                <a:solidFill>
                  <a:srgbClr val="7030A0"/>
                </a:solidFill>
              </a:rPr>
              <a:t>Co</a:t>
            </a:r>
            <a:r>
              <a:rPr lang="en-US" sz="3200">
                <a:solidFill>
                  <a:srgbClr val="FF0000"/>
                </a:solidFill>
              </a:rPr>
              <a:t>st</a:t>
            </a:r>
            <a:r>
              <a:rPr lang="en-US" sz="2800">
                <a:solidFill>
                  <a:srgbClr val="FF0000"/>
                </a:solidFill>
              </a:rPr>
              <a:t> Estimation </a:t>
            </a:r>
            <a:r>
              <a:rPr lang="en-US" sz="3600">
                <a:solidFill>
                  <a:srgbClr val="7030A0"/>
                </a:solidFill>
              </a:rPr>
              <a:t>Mo</a:t>
            </a:r>
            <a:r>
              <a:rPr lang="en-US" sz="2800">
                <a:solidFill>
                  <a:srgbClr val="FF0000"/>
                </a:solidFill>
              </a:rPr>
              <a:t>del was proposed by Bohem,1981</a:t>
            </a:r>
            <a:endParaRPr/>
          </a:p>
          <a:p>
            <a:pPr indent="-273050" lvl="0" marL="273050" rtl="0" algn="l">
              <a:lnSpc>
                <a:spcPct val="100000"/>
              </a:lnSpc>
              <a:spcBef>
                <a:spcPts val="400"/>
              </a:spcBef>
              <a:spcAft>
                <a:spcPts val="0"/>
              </a:spcAft>
              <a:buSzPts val="1900"/>
              <a:buChar char="⚫"/>
            </a:pPr>
            <a:r>
              <a:rPr lang="en-US" sz="2000"/>
              <a:t>Boehm's definitions of organic , semidetached &amp; embedded systems are elaborated as follows :</a:t>
            </a:r>
            <a:endParaRPr/>
          </a:p>
          <a:p>
            <a:pPr indent="-246061" lvl="1" marL="639763" rtl="0" algn="l">
              <a:lnSpc>
                <a:spcPct val="100000"/>
              </a:lnSpc>
              <a:spcBef>
                <a:spcPts val="360"/>
              </a:spcBef>
              <a:spcAft>
                <a:spcPts val="0"/>
              </a:spcAft>
              <a:buSzPts val="1530"/>
              <a:buChar char="⚫"/>
            </a:pPr>
            <a:r>
              <a:rPr b="1" lang="en-US" sz="1800"/>
              <a:t>Organic</a:t>
            </a:r>
            <a:r>
              <a:rPr lang="en-US" sz="1800"/>
              <a:t> : We can consider a development project to be of organic type , if the project deals with developing a well-understood  application program , the size of the development ream is reasonably  small, and the team members are experienced in developing similar types of projects. </a:t>
            </a:r>
            <a:endParaRPr/>
          </a:p>
          <a:p>
            <a:pPr indent="-246061" lvl="1" marL="639763" rtl="0" algn="l">
              <a:lnSpc>
                <a:spcPct val="100000"/>
              </a:lnSpc>
              <a:spcBef>
                <a:spcPts val="360"/>
              </a:spcBef>
              <a:spcAft>
                <a:spcPts val="0"/>
              </a:spcAft>
              <a:buSzPts val="1530"/>
              <a:buChar char="⚫"/>
            </a:pPr>
            <a:r>
              <a:rPr b="1" lang="en-US" sz="1800"/>
              <a:t>Semidetached:</a:t>
            </a:r>
            <a:r>
              <a:rPr lang="en-US" sz="1800"/>
              <a:t> If the development team consists of a mixture of experienced and inexperienced staff.</a:t>
            </a:r>
            <a:endParaRPr/>
          </a:p>
          <a:p>
            <a:pPr indent="-246061" lvl="1" marL="639763" rtl="0" algn="l">
              <a:lnSpc>
                <a:spcPct val="100000"/>
              </a:lnSpc>
              <a:spcBef>
                <a:spcPts val="360"/>
              </a:spcBef>
              <a:spcAft>
                <a:spcPts val="0"/>
              </a:spcAft>
              <a:buSzPts val="1530"/>
              <a:buChar char="⚫"/>
            </a:pPr>
            <a:r>
              <a:rPr b="1" lang="en-US" sz="1800"/>
              <a:t>Embedded</a:t>
            </a:r>
            <a:r>
              <a:rPr lang="en-US" sz="1800"/>
              <a:t>: A development project is considered to be of embedded type , if the software being developed is strongly coupled to complex hardware , or if stringent regulations on the operational procedures exist .</a:t>
            </a:r>
            <a:endParaRPr sz="18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cxnSp>
        <p:nvCxnSpPr>
          <p:cNvPr id="881" name="Google Shape;881;p114"/>
          <p:cNvCxnSpPr/>
          <p:nvPr/>
        </p:nvCxnSpPr>
        <p:spPr>
          <a:xfrm rot="-5400000">
            <a:off x="685800" y="3581400"/>
            <a:ext cx="2438400" cy="1588"/>
          </a:xfrm>
          <a:prstGeom prst="straightConnector1">
            <a:avLst/>
          </a:prstGeom>
          <a:noFill/>
          <a:ln cap="flat" cmpd="sng" w="9525">
            <a:solidFill>
              <a:srgbClr val="075192"/>
            </a:solidFill>
            <a:prstDash val="solid"/>
            <a:round/>
            <a:headEnd len="sm" w="sm" type="none"/>
            <a:tailEnd len="med" w="med" type="stealth"/>
          </a:ln>
        </p:spPr>
      </p:cxnSp>
      <p:cxnSp>
        <p:nvCxnSpPr>
          <p:cNvPr id="882" name="Google Shape;882;p114"/>
          <p:cNvCxnSpPr/>
          <p:nvPr/>
        </p:nvCxnSpPr>
        <p:spPr>
          <a:xfrm>
            <a:off x="1905000" y="4800600"/>
            <a:ext cx="4876800" cy="1588"/>
          </a:xfrm>
          <a:prstGeom prst="straightConnector1">
            <a:avLst/>
          </a:prstGeom>
          <a:noFill/>
          <a:ln cap="flat" cmpd="sng" w="9525">
            <a:solidFill>
              <a:srgbClr val="075192"/>
            </a:solidFill>
            <a:prstDash val="solid"/>
            <a:round/>
            <a:headEnd len="sm" w="sm" type="none"/>
            <a:tailEnd len="med" w="med" type="stealth"/>
          </a:ln>
        </p:spPr>
      </p:cxnSp>
      <p:sp>
        <p:nvSpPr>
          <p:cNvPr id="883" name="Google Shape;883;p114"/>
          <p:cNvSpPr txBox="1"/>
          <p:nvPr/>
        </p:nvSpPr>
        <p:spPr>
          <a:xfrm>
            <a:off x="3200400" y="4953000"/>
            <a:ext cx="28194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Time in months</a:t>
            </a:r>
            <a:endParaRPr b="0" i="0" sz="1800" u="none" cap="none" strike="noStrike">
              <a:solidFill>
                <a:schemeClr val="dk1"/>
              </a:solidFill>
              <a:latin typeface="Arial"/>
              <a:ea typeface="Arial"/>
              <a:cs typeface="Arial"/>
              <a:sym typeface="Arial"/>
            </a:endParaRPr>
          </a:p>
        </p:txBody>
      </p:sp>
      <p:sp>
        <p:nvSpPr>
          <p:cNvPr id="884" name="Google Shape;884;p114"/>
          <p:cNvSpPr txBox="1"/>
          <p:nvPr/>
        </p:nvSpPr>
        <p:spPr>
          <a:xfrm rot="-5400000">
            <a:off x="-324535" y="2915335"/>
            <a:ext cx="35814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Number of persons working on the project</a:t>
            </a:r>
            <a:endParaRPr b="0" i="0" sz="1800" u="none" cap="none" strike="noStrike">
              <a:solidFill>
                <a:schemeClr val="dk1"/>
              </a:solidFill>
              <a:latin typeface="Arial"/>
              <a:ea typeface="Arial"/>
              <a:cs typeface="Arial"/>
              <a:sym typeface="Arial"/>
            </a:endParaRPr>
          </a:p>
        </p:txBody>
      </p:sp>
      <p:sp>
        <p:nvSpPr>
          <p:cNvPr id="885" name="Google Shape;885;p114"/>
          <p:cNvSpPr txBox="1"/>
          <p:nvPr/>
        </p:nvSpPr>
        <p:spPr>
          <a:xfrm>
            <a:off x="3124200" y="5486400"/>
            <a:ext cx="28194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Arial"/>
                <a:ea typeface="Arial"/>
                <a:cs typeface="Arial"/>
                <a:sym typeface="Arial"/>
              </a:rPr>
              <a:t>Person-month curve</a:t>
            </a:r>
            <a:endParaRPr b="0" i="0" sz="1800" u="sng" cap="none" strike="noStrike">
              <a:solidFill>
                <a:schemeClr val="dk1"/>
              </a:solidFill>
              <a:latin typeface="Arial"/>
              <a:ea typeface="Arial"/>
              <a:cs typeface="Arial"/>
              <a:sym typeface="Arial"/>
            </a:endParaRPr>
          </a:p>
        </p:txBody>
      </p:sp>
      <p:sp>
        <p:nvSpPr>
          <p:cNvPr id="886" name="Google Shape;886;p114"/>
          <p:cNvSpPr txBox="1"/>
          <p:nvPr/>
        </p:nvSpPr>
        <p:spPr>
          <a:xfrm>
            <a:off x="1295400" y="1371600"/>
            <a:ext cx="78486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Arial"/>
                <a:ea typeface="Arial"/>
                <a:cs typeface="Arial"/>
                <a:sym typeface="Arial"/>
              </a:rPr>
              <a:t>PM is considered to be an appropriate unit for measuring effort</a:t>
            </a:r>
            <a:endParaRPr b="0" i="0" sz="1800" u="sng" cap="none" strike="noStrike">
              <a:solidFill>
                <a:schemeClr val="dk1"/>
              </a:solidFill>
              <a:latin typeface="Arial"/>
              <a:ea typeface="Arial"/>
              <a:cs typeface="Arial"/>
              <a:sym typeface="Arial"/>
            </a:endParaRPr>
          </a:p>
        </p:txBody>
      </p:sp>
      <p:cxnSp>
        <p:nvCxnSpPr>
          <p:cNvPr id="887" name="Google Shape;887;p114"/>
          <p:cNvCxnSpPr/>
          <p:nvPr/>
        </p:nvCxnSpPr>
        <p:spPr>
          <a:xfrm rot="-5400000">
            <a:off x="1828800" y="3810000"/>
            <a:ext cx="609600" cy="457200"/>
          </a:xfrm>
          <a:prstGeom prst="bentConnector3">
            <a:avLst>
              <a:gd fmla="val 50000" name="adj1"/>
            </a:avLst>
          </a:prstGeom>
          <a:noFill/>
          <a:ln cap="flat" cmpd="sng" w="9525">
            <a:solidFill>
              <a:srgbClr val="075192"/>
            </a:solidFill>
            <a:prstDash val="solid"/>
            <a:round/>
            <a:headEnd len="sm" w="sm" type="none"/>
            <a:tailEnd len="sm" w="sm" type="none"/>
          </a:ln>
        </p:spPr>
      </p:cxnSp>
      <p:cxnSp>
        <p:nvCxnSpPr>
          <p:cNvPr id="888" name="Google Shape;888;p114"/>
          <p:cNvCxnSpPr/>
          <p:nvPr/>
        </p:nvCxnSpPr>
        <p:spPr>
          <a:xfrm flipH="1" rot="10800000">
            <a:off x="2362200" y="3352800"/>
            <a:ext cx="990600" cy="381000"/>
          </a:xfrm>
          <a:prstGeom prst="bentConnector3">
            <a:avLst>
              <a:gd fmla="val 50000" name="adj1"/>
            </a:avLst>
          </a:prstGeom>
          <a:noFill/>
          <a:ln cap="flat" cmpd="sng" w="9525">
            <a:solidFill>
              <a:srgbClr val="075192"/>
            </a:solidFill>
            <a:prstDash val="solid"/>
            <a:round/>
            <a:headEnd len="sm" w="sm" type="none"/>
            <a:tailEnd len="sm" w="sm" type="none"/>
          </a:ln>
        </p:spPr>
      </p:cxnSp>
      <p:cxnSp>
        <p:nvCxnSpPr>
          <p:cNvPr id="889" name="Google Shape;889;p114"/>
          <p:cNvCxnSpPr/>
          <p:nvPr/>
        </p:nvCxnSpPr>
        <p:spPr>
          <a:xfrm rot="-5400000">
            <a:off x="3200400" y="2819400"/>
            <a:ext cx="685800" cy="381000"/>
          </a:xfrm>
          <a:prstGeom prst="bentConnector3">
            <a:avLst>
              <a:gd fmla="val 50000" name="adj1"/>
            </a:avLst>
          </a:prstGeom>
          <a:noFill/>
          <a:ln cap="flat" cmpd="sng" w="9525">
            <a:solidFill>
              <a:srgbClr val="075192"/>
            </a:solidFill>
            <a:prstDash val="solid"/>
            <a:round/>
            <a:headEnd len="sm" w="sm" type="none"/>
            <a:tailEnd len="sm" w="sm" type="none"/>
          </a:ln>
        </p:spPr>
      </p:cxnSp>
      <p:cxnSp>
        <p:nvCxnSpPr>
          <p:cNvPr id="890" name="Google Shape;890;p114"/>
          <p:cNvCxnSpPr/>
          <p:nvPr/>
        </p:nvCxnSpPr>
        <p:spPr>
          <a:xfrm flipH="1" rot="-5400000">
            <a:off x="3544094" y="2475706"/>
            <a:ext cx="381000" cy="1588"/>
          </a:xfrm>
          <a:prstGeom prst="straightConnector1">
            <a:avLst/>
          </a:prstGeom>
          <a:noFill/>
          <a:ln cap="flat" cmpd="sng" w="9525">
            <a:solidFill>
              <a:srgbClr val="075192"/>
            </a:solidFill>
            <a:prstDash val="solid"/>
            <a:round/>
            <a:headEnd len="sm" w="sm" type="none"/>
            <a:tailEnd len="sm" w="sm" type="none"/>
          </a:ln>
        </p:spPr>
      </p:cxnSp>
      <p:cxnSp>
        <p:nvCxnSpPr>
          <p:cNvPr id="891" name="Google Shape;891;p114"/>
          <p:cNvCxnSpPr/>
          <p:nvPr/>
        </p:nvCxnSpPr>
        <p:spPr>
          <a:xfrm>
            <a:off x="3733800" y="2286000"/>
            <a:ext cx="1447800" cy="609600"/>
          </a:xfrm>
          <a:prstGeom prst="bentConnector3">
            <a:avLst>
              <a:gd fmla="val 50000" name="adj1"/>
            </a:avLst>
          </a:prstGeom>
          <a:noFill/>
          <a:ln cap="flat" cmpd="sng" w="9525">
            <a:solidFill>
              <a:srgbClr val="075192"/>
            </a:solidFill>
            <a:prstDash val="solid"/>
            <a:round/>
            <a:headEnd len="sm" w="sm" type="none"/>
            <a:tailEnd len="sm" w="sm" type="none"/>
          </a:ln>
        </p:spPr>
      </p:cxnSp>
      <p:cxnSp>
        <p:nvCxnSpPr>
          <p:cNvPr id="892" name="Google Shape;892;p114"/>
          <p:cNvCxnSpPr/>
          <p:nvPr/>
        </p:nvCxnSpPr>
        <p:spPr>
          <a:xfrm rot="5400000">
            <a:off x="4838700" y="3238500"/>
            <a:ext cx="685800" cy="1588"/>
          </a:xfrm>
          <a:prstGeom prst="straightConnector1">
            <a:avLst/>
          </a:prstGeom>
          <a:noFill/>
          <a:ln cap="flat" cmpd="sng" w="9525">
            <a:solidFill>
              <a:srgbClr val="075192"/>
            </a:solidFill>
            <a:prstDash val="solid"/>
            <a:round/>
            <a:headEnd len="sm" w="sm" type="none"/>
            <a:tailEnd len="sm" w="sm" type="none"/>
          </a:ln>
        </p:spPr>
      </p:cxnSp>
      <p:cxnSp>
        <p:nvCxnSpPr>
          <p:cNvPr id="893" name="Google Shape;893;p114"/>
          <p:cNvCxnSpPr/>
          <p:nvPr/>
        </p:nvCxnSpPr>
        <p:spPr>
          <a:xfrm flipH="1" rot="-5400000">
            <a:off x="5105400" y="3657600"/>
            <a:ext cx="381000" cy="228600"/>
          </a:xfrm>
          <a:prstGeom prst="bentConnector3">
            <a:avLst>
              <a:gd fmla="val 50000" name="adj1"/>
            </a:avLst>
          </a:prstGeom>
          <a:noFill/>
          <a:ln cap="flat" cmpd="sng" w="9525">
            <a:solidFill>
              <a:srgbClr val="075192"/>
            </a:solidFill>
            <a:prstDash val="solid"/>
            <a:round/>
            <a:headEnd len="sm" w="sm" type="none"/>
            <a:tailEnd len="sm" w="sm" type="none"/>
          </a:ln>
        </p:spPr>
      </p:cxnSp>
      <p:cxnSp>
        <p:nvCxnSpPr>
          <p:cNvPr id="894" name="Google Shape;894;p114"/>
          <p:cNvCxnSpPr/>
          <p:nvPr/>
        </p:nvCxnSpPr>
        <p:spPr>
          <a:xfrm>
            <a:off x="5410200" y="3962400"/>
            <a:ext cx="914400" cy="838200"/>
          </a:xfrm>
          <a:prstGeom prst="bentConnector3">
            <a:avLst>
              <a:gd fmla="val 50000" name="adj1"/>
            </a:avLst>
          </a:prstGeom>
          <a:noFill/>
          <a:ln cap="flat" cmpd="sng" w="9525">
            <a:solidFill>
              <a:srgbClr val="075192"/>
            </a:solidFill>
            <a:prstDash val="solid"/>
            <a:round/>
            <a:headEnd len="sm" w="sm" type="none"/>
            <a:tailEnd len="sm" w="sm" type="none"/>
          </a:ln>
        </p:spPr>
      </p:cxn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115"/>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900" name="Google Shape;900;p115"/>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901" name="Google Shape;901;p115"/>
          <p:cNvSpPr txBox="1"/>
          <p:nvPr>
            <p:ph type="title"/>
          </p:nvPr>
        </p:nvSpPr>
        <p:spPr>
          <a:xfrm>
            <a:off x="823738" y="153266"/>
            <a:ext cx="8305800" cy="1143000"/>
          </a:xfrm>
          <a:prstGeom prst="rect">
            <a:avLst/>
          </a:prstGeom>
          <a:noFill/>
          <a:ln>
            <a:noFill/>
          </a:ln>
        </p:spPr>
        <p:txBody>
          <a:bodyPr anchorCtr="0" anchor="b" bIns="0" lIns="0" spcFirstLastPara="1" rIns="0" wrap="square" tIns="45700">
            <a:normAutofit/>
          </a:bodyPr>
          <a:lstStyle/>
          <a:p>
            <a:pPr indent="0" lvl="0" marL="0" rtl="0" algn="l">
              <a:lnSpc>
                <a:spcPct val="100000"/>
              </a:lnSpc>
              <a:spcBef>
                <a:spcPts val="0"/>
              </a:spcBef>
              <a:spcAft>
                <a:spcPts val="0"/>
              </a:spcAft>
              <a:buClr>
                <a:schemeClr val="dk2"/>
              </a:buClr>
              <a:buSzPts val="4400"/>
              <a:buFont typeface="Calibri"/>
              <a:buNone/>
            </a:pPr>
            <a:r>
              <a:rPr lang="en-US" sz="4400"/>
              <a:t>People vs Months</a:t>
            </a:r>
            <a:endParaRPr/>
          </a:p>
        </p:txBody>
      </p:sp>
      <p:pic>
        <p:nvPicPr>
          <p:cNvPr id="902" name="Google Shape;902;p115"/>
          <p:cNvPicPr preferRelativeResize="0"/>
          <p:nvPr/>
        </p:nvPicPr>
        <p:blipFill rotWithShape="1">
          <a:blip r:embed="rId3">
            <a:alphaModFix/>
          </a:blip>
          <a:srcRect b="0" l="0" r="0" t="0"/>
          <a:stretch/>
        </p:blipFill>
        <p:spPr>
          <a:xfrm>
            <a:off x="2590800" y="1524000"/>
            <a:ext cx="6324600" cy="4337050"/>
          </a:xfrm>
          <a:prstGeom prst="rect">
            <a:avLst/>
          </a:prstGeom>
          <a:noFill/>
          <a:ln>
            <a:noFill/>
          </a:ln>
        </p:spPr>
      </p:pic>
      <p:graphicFrame>
        <p:nvGraphicFramePr>
          <p:cNvPr id="903" name="Google Shape;903;p115"/>
          <p:cNvGraphicFramePr/>
          <p:nvPr/>
        </p:nvGraphicFramePr>
        <p:xfrm>
          <a:off x="533400" y="1371600"/>
          <a:ext cx="3000000" cy="3000000"/>
        </p:xfrm>
        <a:graphic>
          <a:graphicData uri="http://schemas.openxmlformats.org/drawingml/2006/table">
            <a:tbl>
              <a:tblPr>
                <a:noFill/>
                <a:tableStyleId>{311D9A65-FA49-4B1C-AC5E-EEA711BD6DD5}</a:tableStyleId>
              </a:tblPr>
              <a:tblGrid>
                <a:gridCol w="867075"/>
                <a:gridCol w="885525"/>
              </a:tblGrid>
              <a:tr h="210450">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latin typeface="Arial"/>
                          <a:ea typeface="Arial"/>
                          <a:cs typeface="Arial"/>
                          <a:sym typeface="Arial"/>
                        </a:rPr>
                        <a:t>People</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latin typeface="Arial"/>
                          <a:ea typeface="Arial"/>
                          <a:cs typeface="Arial"/>
                          <a:sym typeface="Arial"/>
                        </a:rPr>
                        <a:t>Months</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10450">
                <a:tc>
                  <a:txBody>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latin typeface="Arial"/>
                          <a:ea typeface="Arial"/>
                          <a:cs typeface="Arial"/>
                          <a:sym typeface="Arial"/>
                        </a:rPr>
                        <a:t>50.0</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latin typeface="Arial"/>
                          <a:ea typeface="Arial"/>
                          <a:cs typeface="Arial"/>
                          <a:sym typeface="Arial"/>
                        </a:rPr>
                        <a:t>1</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10450">
                <a:tc>
                  <a:txBody>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latin typeface="Arial"/>
                          <a:ea typeface="Arial"/>
                          <a:cs typeface="Arial"/>
                          <a:sym typeface="Arial"/>
                        </a:rPr>
                        <a:t>25.0</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latin typeface="Arial"/>
                          <a:ea typeface="Arial"/>
                          <a:cs typeface="Arial"/>
                          <a:sym typeface="Arial"/>
                        </a:rPr>
                        <a:t>2</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10450">
                <a:tc>
                  <a:txBody>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latin typeface="Arial"/>
                          <a:ea typeface="Arial"/>
                          <a:cs typeface="Arial"/>
                          <a:sym typeface="Arial"/>
                        </a:rPr>
                        <a:t>16.7</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latin typeface="Arial"/>
                          <a:ea typeface="Arial"/>
                          <a:cs typeface="Arial"/>
                          <a:sym typeface="Arial"/>
                        </a:rPr>
                        <a:t>3</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10450">
                <a:tc>
                  <a:txBody>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latin typeface="Arial"/>
                          <a:ea typeface="Arial"/>
                          <a:cs typeface="Arial"/>
                          <a:sym typeface="Arial"/>
                        </a:rPr>
                        <a:t>12.5</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latin typeface="Arial"/>
                          <a:ea typeface="Arial"/>
                          <a:cs typeface="Arial"/>
                          <a:sym typeface="Arial"/>
                        </a:rPr>
                        <a:t>4</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10450">
                <a:tc>
                  <a:txBody>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latin typeface="Arial"/>
                          <a:ea typeface="Arial"/>
                          <a:cs typeface="Arial"/>
                          <a:sym typeface="Arial"/>
                        </a:rPr>
                        <a:t>10.0</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latin typeface="Arial"/>
                          <a:ea typeface="Arial"/>
                          <a:cs typeface="Arial"/>
                          <a:sym typeface="Arial"/>
                        </a:rPr>
                        <a:t>5</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10450">
                <a:tc>
                  <a:txBody>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latin typeface="Arial"/>
                          <a:ea typeface="Arial"/>
                          <a:cs typeface="Arial"/>
                          <a:sym typeface="Arial"/>
                        </a:rPr>
                        <a:t>8.3</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latin typeface="Arial"/>
                          <a:ea typeface="Arial"/>
                          <a:cs typeface="Arial"/>
                          <a:sym typeface="Arial"/>
                        </a:rPr>
                        <a:t>6</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10450">
                <a:tc>
                  <a:txBody>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latin typeface="Arial"/>
                          <a:ea typeface="Arial"/>
                          <a:cs typeface="Arial"/>
                          <a:sym typeface="Arial"/>
                        </a:rPr>
                        <a:t>7.1</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latin typeface="Arial"/>
                          <a:ea typeface="Arial"/>
                          <a:cs typeface="Arial"/>
                          <a:sym typeface="Arial"/>
                        </a:rPr>
                        <a:t>7</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10450">
                <a:tc>
                  <a:txBody>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latin typeface="Arial"/>
                          <a:ea typeface="Arial"/>
                          <a:cs typeface="Arial"/>
                          <a:sym typeface="Arial"/>
                        </a:rPr>
                        <a:t>6.3</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latin typeface="Arial"/>
                          <a:ea typeface="Arial"/>
                          <a:cs typeface="Arial"/>
                          <a:sym typeface="Arial"/>
                        </a:rPr>
                        <a:t>8</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10450">
                <a:tc>
                  <a:txBody>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latin typeface="Arial"/>
                          <a:ea typeface="Arial"/>
                          <a:cs typeface="Arial"/>
                          <a:sym typeface="Arial"/>
                        </a:rPr>
                        <a:t>5.6</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latin typeface="Arial"/>
                          <a:ea typeface="Arial"/>
                          <a:cs typeface="Arial"/>
                          <a:sym typeface="Arial"/>
                        </a:rPr>
                        <a:t>9</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10450">
                <a:tc>
                  <a:txBody>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latin typeface="Arial"/>
                          <a:ea typeface="Arial"/>
                          <a:cs typeface="Arial"/>
                          <a:sym typeface="Arial"/>
                        </a:rPr>
                        <a:t>5.0</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latin typeface="Arial"/>
                          <a:ea typeface="Arial"/>
                          <a:cs typeface="Arial"/>
                          <a:sym typeface="Arial"/>
                        </a:rPr>
                        <a:t>10</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10450">
                <a:tc>
                  <a:txBody>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latin typeface="Arial"/>
                          <a:ea typeface="Arial"/>
                          <a:cs typeface="Arial"/>
                          <a:sym typeface="Arial"/>
                        </a:rPr>
                        <a:t>4.5</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latin typeface="Arial"/>
                          <a:ea typeface="Arial"/>
                          <a:cs typeface="Arial"/>
                          <a:sym typeface="Arial"/>
                        </a:rPr>
                        <a:t>11</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10450">
                <a:tc>
                  <a:txBody>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latin typeface="Arial"/>
                          <a:ea typeface="Arial"/>
                          <a:cs typeface="Arial"/>
                          <a:sym typeface="Arial"/>
                        </a:rPr>
                        <a:t>4.2</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latin typeface="Arial"/>
                          <a:ea typeface="Arial"/>
                          <a:cs typeface="Arial"/>
                          <a:sym typeface="Arial"/>
                        </a:rPr>
                        <a:t>12</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10450">
                <a:tc>
                  <a:txBody>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latin typeface="Arial"/>
                          <a:ea typeface="Arial"/>
                          <a:cs typeface="Arial"/>
                          <a:sym typeface="Arial"/>
                        </a:rPr>
                        <a:t>3.8</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latin typeface="Arial"/>
                          <a:ea typeface="Arial"/>
                          <a:cs typeface="Arial"/>
                          <a:sym typeface="Arial"/>
                        </a:rPr>
                        <a:t>13</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10450">
                <a:tc>
                  <a:txBody>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latin typeface="Arial"/>
                          <a:ea typeface="Arial"/>
                          <a:cs typeface="Arial"/>
                          <a:sym typeface="Arial"/>
                        </a:rPr>
                        <a:t>3.6</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latin typeface="Arial"/>
                          <a:ea typeface="Arial"/>
                          <a:cs typeface="Arial"/>
                          <a:sym typeface="Arial"/>
                        </a:rPr>
                        <a:t>14</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10450">
                <a:tc>
                  <a:txBody>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latin typeface="Arial"/>
                          <a:ea typeface="Arial"/>
                          <a:cs typeface="Arial"/>
                          <a:sym typeface="Arial"/>
                        </a:rPr>
                        <a:t>3.3</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latin typeface="Arial"/>
                          <a:ea typeface="Arial"/>
                          <a:cs typeface="Arial"/>
                          <a:sym typeface="Arial"/>
                        </a:rPr>
                        <a:t>15</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10450">
                <a:tc>
                  <a:txBody>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latin typeface="Arial"/>
                          <a:ea typeface="Arial"/>
                          <a:cs typeface="Arial"/>
                          <a:sym typeface="Arial"/>
                        </a:rPr>
                        <a:t>3.1</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latin typeface="Arial"/>
                          <a:ea typeface="Arial"/>
                          <a:cs typeface="Arial"/>
                          <a:sym typeface="Arial"/>
                        </a:rPr>
                        <a:t>16</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10450">
                <a:tc>
                  <a:txBody>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latin typeface="Arial"/>
                          <a:ea typeface="Arial"/>
                          <a:cs typeface="Arial"/>
                          <a:sym typeface="Arial"/>
                        </a:rPr>
                        <a:t>2.9</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latin typeface="Arial"/>
                          <a:ea typeface="Arial"/>
                          <a:cs typeface="Arial"/>
                          <a:sym typeface="Arial"/>
                        </a:rPr>
                        <a:t>17</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10450">
                <a:tc>
                  <a:txBody>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latin typeface="Arial"/>
                          <a:ea typeface="Arial"/>
                          <a:cs typeface="Arial"/>
                          <a:sym typeface="Arial"/>
                        </a:rPr>
                        <a:t>2.8</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latin typeface="Arial"/>
                          <a:ea typeface="Arial"/>
                          <a:cs typeface="Arial"/>
                          <a:sym typeface="Arial"/>
                        </a:rPr>
                        <a:t>18</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10450">
                <a:tc>
                  <a:txBody>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latin typeface="Arial"/>
                          <a:ea typeface="Arial"/>
                          <a:cs typeface="Arial"/>
                          <a:sym typeface="Arial"/>
                        </a:rPr>
                        <a:t>2.6</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latin typeface="Arial"/>
                          <a:ea typeface="Arial"/>
                          <a:cs typeface="Arial"/>
                          <a:sym typeface="Arial"/>
                        </a:rPr>
                        <a:t>19</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10450">
                <a:tc>
                  <a:txBody>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latin typeface="Arial"/>
                          <a:ea typeface="Arial"/>
                          <a:cs typeface="Arial"/>
                          <a:sym typeface="Arial"/>
                        </a:rPr>
                        <a:t>2.5</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latin typeface="Arial"/>
                          <a:ea typeface="Arial"/>
                          <a:cs typeface="Arial"/>
                          <a:sym typeface="Arial"/>
                        </a:rPr>
                        <a:t>20</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5"/>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Engineering :Other Disciplines</a:t>
            </a:r>
            <a:endParaRPr/>
          </a:p>
        </p:txBody>
      </p:sp>
      <p:sp>
        <p:nvSpPr>
          <p:cNvPr id="257" name="Google Shape;257;p35"/>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Large projects common &amp; successfully done</a:t>
            </a:r>
            <a:endParaRPr/>
          </a:p>
          <a:p>
            <a:pPr indent="-246062" lvl="1" marL="639763" rtl="0" algn="l">
              <a:lnSpc>
                <a:spcPct val="100000"/>
              </a:lnSpc>
              <a:spcBef>
                <a:spcPts val="480"/>
              </a:spcBef>
              <a:spcAft>
                <a:spcPts val="0"/>
              </a:spcAft>
              <a:buSzPts val="2040"/>
              <a:buChar char="⚫"/>
            </a:pPr>
            <a:r>
              <a:rPr lang="en-US"/>
              <a:t>Building bridges,dams</a:t>
            </a:r>
            <a:endParaRPr/>
          </a:p>
          <a:p>
            <a:pPr indent="-246062" lvl="1" marL="639763" rtl="0" algn="l">
              <a:lnSpc>
                <a:spcPct val="100000"/>
              </a:lnSpc>
              <a:spcBef>
                <a:spcPts val="480"/>
              </a:spcBef>
              <a:spcAft>
                <a:spcPts val="0"/>
              </a:spcAft>
              <a:buSzPts val="2040"/>
              <a:buChar char="⚫"/>
            </a:pPr>
            <a:r>
              <a:rPr lang="en-US"/>
              <a:t>Power Plants</a:t>
            </a:r>
            <a:endParaRPr/>
          </a:p>
          <a:p>
            <a:pPr indent="-246062" lvl="1" marL="639763" rtl="0" algn="l">
              <a:lnSpc>
                <a:spcPct val="100000"/>
              </a:lnSpc>
              <a:spcBef>
                <a:spcPts val="480"/>
              </a:spcBef>
              <a:spcAft>
                <a:spcPts val="0"/>
              </a:spcAft>
              <a:buSzPts val="2040"/>
              <a:buChar char="⚫"/>
            </a:pPr>
            <a:r>
              <a:rPr lang="en-US"/>
              <a:t>Aircraft,missiles</a:t>
            </a:r>
            <a:endParaRPr/>
          </a:p>
          <a:p>
            <a:pPr indent="-246061" lvl="1" marL="639763" rtl="0" algn="l">
              <a:lnSpc>
                <a:spcPct val="100000"/>
              </a:lnSpc>
              <a:spcBef>
                <a:spcPts val="480"/>
              </a:spcBef>
              <a:spcAft>
                <a:spcPts val="0"/>
              </a:spcAft>
              <a:buSzPts val="2040"/>
              <a:buFont typeface="Noto Sans Symbols"/>
              <a:buNone/>
            </a:pPr>
            <a:r>
              <a:t/>
            </a:r>
            <a:endParaRPr/>
          </a:p>
        </p:txBody>
      </p:sp>
      <p:pic>
        <p:nvPicPr>
          <p:cNvPr descr="hoogly-bridge3.jpg" id="258" name="Google Shape;258;p35"/>
          <p:cNvPicPr preferRelativeResize="0"/>
          <p:nvPr/>
        </p:nvPicPr>
        <p:blipFill rotWithShape="1">
          <a:blip r:embed="rId3">
            <a:alphaModFix/>
          </a:blip>
          <a:srcRect b="0" l="0" r="0" t="0"/>
          <a:stretch/>
        </p:blipFill>
        <p:spPr>
          <a:xfrm>
            <a:off x="4953000" y="3810000"/>
            <a:ext cx="3098800" cy="2324100"/>
          </a:xfrm>
          <a:prstGeom prst="rect">
            <a:avLst/>
          </a:prstGeom>
          <a:noFill/>
          <a:ln>
            <a:noFill/>
          </a:ln>
        </p:spPr>
      </p:pic>
      <p:pic>
        <p:nvPicPr>
          <p:cNvPr descr="howrah-bridge-night.jpg" id="259" name="Google Shape;259;p35"/>
          <p:cNvPicPr preferRelativeResize="0"/>
          <p:nvPr/>
        </p:nvPicPr>
        <p:blipFill rotWithShape="1">
          <a:blip r:embed="rId4">
            <a:alphaModFix/>
          </a:blip>
          <a:srcRect b="0" l="0" r="0" t="0"/>
          <a:stretch/>
        </p:blipFill>
        <p:spPr>
          <a:xfrm>
            <a:off x="838200" y="3886200"/>
            <a:ext cx="3548063" cy="2349500"/>
          </a:xfrm>
          <a:prstGeom prst="rect">
            <a:avLst/>
          </a:prstGeom>
          <a:noFill/>
          <a:ln>
            <a:noFill/>
          </a:ln>
        </p:spPr>
      </p:pic>
      <p:pic>
        <p:nvPicPr>
          <p:cNvPr descr="dadar sign..JPG" id="260" name="Google Shape;260;p35"/>
          <p:cNvPicPr preferRelativeResize="0"/>
          <p:nvPr/>
        </p:nvPicPr>
        <p:blipFill rotWithShape="1">
          <a:blip r:embed="rId5">
            <a:alphaModFix/>
          </a:blip>
          <a:srcRect b="0" l="0" r="0" t="0"/>
          <a:stretch/>
        </p:blipFill>
        <p:spPr>
          <a:xfrm>
            <a:off x="7947025" y="6096000"/>
            <a:ext cx="1196975" cy="7620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16"/>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Basic COCOMO Model</a:t>
            </a:r>
            <a:endParaRPr/>
          </a:p>
        </p:txBody>
      </p:sp>
      <p:sp>
        <p:nvSpPr>
          <p:cNvPr id="909" name="Google Shape;909;p116"/>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Effort=a1 * (KLOC)</a:t>
            </a:r>
            <a:r>
              <a:rPr baseline="30000" lang="en-US"/>
              <a:t>a2</a:t>
            </a:r>
            <a:r>
              <a:rPr lang="en-US"/>
              <a:t> PM</a:t>
            </a:r>
            <a:endParaRPr/>
          </a:p>
          <a:p>
            <a:pPr indent="-273050" lvl="0" marL="273050" rtl="0" algn="l">
              <a:lnSpc>
                <a:spcPct val="100000"/>
              </a:lnSpc>
              <a:spcBef>
                <a:spcPts val="520"/>
              </a:spcBef>
              <a:spcAft>
                <a:spcPts val="0"/>
              </a:spcAft>
              <a:buSzPts val="2470"/>
              <a:buChar char="⚫"/>
            </a:pPr>
            <a:r>
              <a:rPr lang="en-US"/>
              <a:t>Tdev=b1*(Effort)</a:t>
            </a:r>
            <a:r>
              <a:rPr baseline="30000" lang="en-US"/>
              <a:t>b2</a:t>
            </a:r>
            <a:r>
              <a:rPr lang="en-US"/>
              <a:t> Months</a:t>
            </a:r>
            <a:endParaRPr/>
          </a:p>
          <a:p>
            <a:pPr indent="-246062" lvl="2" marL="914400" rtl="0" algn="l">
              <a:lnSpc>
                <a:spcPct val="100000"/>
              </a:lnSpc>
              <a:spcBef>
                <a:spcPts val="420"/>
              </a:spcBef>
              <a:spcAft>
                <a:spcPts val="0"/>
              </a:spcAft>
              <a:buSzPts val="1470"/>
              <a:buChar char="⚫"/>
            </a:pPr>
            <a:r>
              <a:rPr lang="en-US"/>
              <a:t>KLOC =Kilo Lines of Code</a:t>
            </a:r>
            <a:endParaRPr/>
          </a:p>
          <a:p>
            <a:pPr indent="-246062" lvl="2" marL="914400" rtl="0" algn="l">
              <a:lnSpc>
                <a:spcPct val="100000"/>
              </a:lnSpc>
              <a:spcBef>
                <a:spcPts val="420"/>
              </a:spcBef>
              <a:spcAft>
                <a:spcPts val="0"/>
              </a:spcAft>
              <a:buSzPts val="1470"/>
              <a:buChar char="⚫"/>
            </a:pPr>
            <a:r>
              <a:rPr lang="en-US"/>
              <a:t>a1,a2,b1,b2 are constant for each category of software  products</a:t>
            </a:r>
            <a:endParaRPr/>
          </a:p>
          <a:p>
            <a:pPr indent="-246062" lvl="2" marL="914400" rtl="0" algn="l">
              <a:lnSpc>
                <a:spcPct val="100000"/>
              </a:lnSpc>
              <a:spcBef>
                <a:spcPts val="420"/>
              </a:spcBef>
              <a:spcAft>
                <a:spcPts val="0"/>
              </a:spcAft>
              <a:buSzPts val="1470"/>
              <a:buChar char="⚫"/>
            </a:pPr>
            <a:r>
              <a:rPr lang="en-US"/>
              <a:t>Tdev is the estimated time to develop the software</a:t>
            </a:r>
            <a:endParaRPr/>
          </a:p>
          <a:p>
            <a:pPr indent="-246062" lvl="2" marL="914400" rtl="0" algn="l">
              <a:lnSpc>
                <a:spcPct val="100000"/>
              </a:lnSpc>
              <a:spcBef>
                <a:spcPts val="420"/>
              </a:spcBef>
              <a:spcAft>
                <a:spcPts val="0"/>
              </a:spcAft>
              <a:buSzPts val="1470"/>
              <a:buChar char="⚫"/>
            </a:pPr>
            <a:r>
              <a:rPr lang="en-US"/>
              <a:t>Effort expressed  in person month.</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17"/>
          <p:cNvSpPr txBox="1"/>
          <p:nvPr>
            <p:ph type="title"/>
          </p:nvPr>
        </p:nvSpPr>
        <p:spPr>
          <a:xfrm>
            <a:off x="381000" y="15240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sz="3600"/>
              <a:t>Effort Estimation (Basic COCOMO)</a:t>
            </a:r>
            <a:endParaRPr sz="3600"/>
          </a:p>
        </p:txBody>
      </p:sp>
      <p:sp>
        <p:nvSpPr>
          <p:cNvPr id="915" name="Google Shape;915;p117"/>
          <p:cNvSpPr txBox="1"/>
          <p:nvPr>
            <p:ph idx="1" type="body"/>
          </p:nvPr>
        </p:nvSpPr>
        <p:spPr>
          <a:xfrm>
            <a:off x="304800" y="1219200"/>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Organic : Effort = 2.4(KLOC)</a:t>
            </a:r>
            <a:r>
              <a:rPr baseline="30000" lang="en-US"/>
              <a:t>1.05   </a:t>
            </a:r>
            <a:r>
              <a:rPr lang="en-US"/>
              <a:t>PM</a:t>
            </a:r>
            <a:endParaRPr/>
          </a:p>
          <a:p>
            <a:pPr indent="-116204" lvl="0" marL="273050" rtl="0" algn="l">
              <a:lnSpc>
                <a:spcPct val="100000"/>
              </a:lnSpc>
              <a:spcBef>
                <a:spcPts val="520"/>
              </a:spcBef>
              <a:spcAft>
                <a:spcPts val="0"/>
              </a:spcAft>
              <a:buSzPts val="2470"/>
              <a:buNone/>
            </a:pPr>
            <a:r>
              <a:t/>
            </a:r>
            <a:endParaRPr baseline="30000"/>
          </a:p>
          <a:p>
            <a:pPr indent="-273050" lvl="0" marL="273050" rtl="0" algn="l">
              <a:lnSpc>
                <a:spcPct val="100000"/>
              </a:lnSpc>
              <a:spcBef>
                <a:spcPts val="520"/>
              </a:spcBef>
              <a:spcAft>
                <a:spcPts val="0"/>
              </a:spcAft>
              <a:buSzPts val="2470"/>
              <a:buChar char="⚫"/>
            </a:pPr>
            <a:r>
              <a:rPr lang="en-US"/>
              <a:t>Semidetached : Effort = 3.0(KLOC)</a:t>
            </a:r>
            <a:r>
              <a:rPr baseline="30000" lang="en-US"/>
              <a:t>1.12   </a:t>
            </a:r>
            <a:r>
              <a:rPr lang="en-US"/>
              <a:t>PM</a:t>
            </a:r>
            <a:endParaRPr/>
          </a:p>
          <a:p>
            <a:pPr indent="-116204" lvl="0" marL="273050" rtl="0" algn="l">
              <a:lnSpc>
                <a:spcPct val="100000"/>
              </a:lnSpc>
              <a:spcBef>
                <a:spcPts val="520"/>
              </a:spcBef>
              <a:spcAft>
                <a:spcPts val="0"/>
              </a:spcAft>
              <a:buSzPts val="2470"/>
              <a:buNone/>
            </a:pPr>
            <a:r>
              <a:t/>
            </a:r>
            <a:endParaRPr baseline="30000"/>
          </a:p>
          <a:p>
            <a:pPr indent="-273050" lvl="0" marL="273050" rtl="0" algn="l">
              <a:lnSpc>
                <a:spcPct val="100000"/>
              </a:lnSpc>
              <a:spcBef>
                <a:spcPts val="520"/>
              </a:spcBef>
              <a:spcAft>
                <a:spcPts val="0"/>
              </a:spcAft>
              <a:buSzPts val="2470"/>
              <a:buChar char="⚫"/>
            </a:pPr>
            <a:r>
              <a:rPr lang="en-US"/>
              <a:t>Embedded = 3.6(KLOC)</a:t>
            </a:r>
            <a:r>
              <a:rPr baseline="30000" lang="en-US"/>
              <a:t>1.20   </a:t>
            </a:r>
            <a:r>
              <a:rPr lang="en-US"/>
              <a:t>PM</a:t>
            </a:r>
            <a:endParaRPr/>
          </a:p>
          <a:p>
            <a:pPr indent="-273050" lvl="0" marL="273050" rtl="0" algn="l">
              <a:lnSpc>
                <a:spcPct val="100000"/>
              </a:lnSpc>
              <a:spcBef>
                <a:spcPts val="560"/>
              </a:spcBef>
              <a:spcAft>
                <a:spcPts val="0"/>
              </a:spcAft>
              <a:buSzPts val="2660"/>
              <a:buNone/>
            </a:pPr>
            <a:r>
              <a:rPr lang="en-US" sz="2800">
                <a:solidFill>
                  <a:srgbClr val="7030A0"/>
                </a:solidFill>
              </a:rPr>
              <a:t>Effort Estimation (Detailed COCOMO)</a:t>
            </a:r>
            <a:endParaRPr/>
          </a:p>
          <a:p>
            <a:pPr indent="-273050" lvl="0" marL="273050" rtl="0" algn="l">
              <a:lnSpc>
                <a:spcPct val="100000"/>
              </a:lnSpc>
              <a:spcBef>
                <a:spcPts val="560"/>
              </a:spcBef>
              <a:spcAft>
                <a:spcPts val="0"/>
              </a:spcAft>
              <a:buSzPts val="2660"/>
              <a:buNone/>
            </a:pPr>
            <a:r>
              <a:t/>
            </a:r>
            <a:endParaRPr baseline="30000" sz="2800">
              <a:solidFill>
                <a:srgbClr val="7030A0"/>
              </a:solidFill>
            </a:endParaRPr>
          </a:p>
          <a:p>
            <a:pPr indent="-273050" lvl="0" marL="273050" rtl="0" algn="l">
              <a:lnSpc>
                <a:spcPct val="100000"/>
              </a:lnSpc>
              <a:spcBef>
                <a:spcPts val="520"/>
              </a:spcBef>
              <a:spcAft>
                <a:spcPts val="0"/>
              </a:spcAft>
              <a:buSzPts val="2470"/>
              <a:buChar char="⚫"/>
            </a:pPr>
            <a:r>
              <a:rPr lang="en-US"/>
              <a:t>Organic : Effort = 3.2(KLOC)</a:t>
            </a:r>
            <a:r>
              <a:rPr baseline="30000" lang="en-US"/>
              <a:t>1.05   </a:t>
            </a:r>
            <a:r>
              <a:rPr lang="en-US"/>
              <a:t>PM</a:t>
            </a:r>
            <a:endParaRPr/>
          </a:p>
          <a:p>
            <a:pPr indent="-116204" lvl="0" marL="273050" rtl="0" algn="l">
              <a:lnSpc>
                <a:spcPct val="100000"/>
              </a:lnSpc>
              <a:spcBef>
                <a:spcPts val="520"/>
              </a:spcBef>
              <a:spcAft>
                <a:spcPts val="0"/>
              </a:spcAft>
              <a:buSzPts val="2470"/>
              <a:buNone/>
            </a:pPr>
            <a:r>
              <a:t/>
            </a:r>
            <a:endParaRPr baseline="30000"/>
          </a:p>
          <a:p>
            <a:pPr indent="-273050" lvl="0" marL="273050" rtl="0" algn="l">
              <a:lnSpc>
                <a:spcPct val="100000"/>
              </a:lnSpc>
              <a:spcBef>
                <a:spcPts val="520"/>
              </a:spcBef>
              <a:spcAft>
                <a:spcPts val="0"/>
              </a:spcAft>
              <a:buSzPts val="2470"/>
              <a:buChar char="⚫"/>
            </a:pPr>
            <a:r>
              <a:rPr lang="en-US"/>
              <a:t>Semidetached : Effort = 3.0(KLOC)</a:t>
            </a:r>
            <a:r>
              <a:rPr baseline="30000" lang="en-US"/>
              <a:t>1.12   </a:t>
            </a:r>
            <a:r>
              <a:rPr lang="en-US"/>
              <a:t>PM</a:t>
            </a:r>
            <a:endParaRPr/>
          </a:p>
          <a:p>
            <a:pPr indent="-116204" lvl="0" marL="273050" rtl="0" algn="l">
              <a:lnSpc>
                <a:spcPct val="100000"/>
              </a:lnSpc>
              <a:spcBef>
                <a:spcPts val="520"/>
              </a:spcBef>
              <a:spcAft>
                <a:spcPts val="0"/>
              </a:spcAft>
              <a:buSzPts val="2470"/>
              <a:buNone/>
            </a:pPr>
            <a:r>
              <a:t/>
            </a:r>
            <a:endParaRPr baseline="30000"/>
          </a:p>
          <a:p>
            <a:pPr indent="-273050" lvl="0" marL="273050" rtl="0" algn="l">
              <a:lnSpc>
                <a:spcPct val="100000"/>
              </a:lnSpc>
              <a:spcBef>
                <a:spcPts val="520"/>
              </a:spcBef>
              <a:spcAft>
                <a:spcPts val="0"/>
              </a:spcAft>
              <a:buSzPts val="2470"/>
              <a:buChar char="⚫"/>
            </a:pPr>
            <a:r>
              <a:rPr lang="en-US"/>
              <a:t>Embedded = 2.8(KLOC)</a:t>
            </a:r>
            <a:r>
              <a:rPr baseline="30000" lang="en-US"/>
              <a:t>1.20   </a:t>
            </a:r>
            <a:r>
              <a:rPr lang="en-US"/>
              <a:t>PM</a:t>
            </a:r>
            <a:endParaRPr/>
          </a:p>
          <a:p>
            <a:pPr indent="-273050" lvl="0" marL="273050" rtl="0" algn="l">
              <a:lnSpc>
                <a:spcPct val="100000"/>
              </a:lnSpc>
              <a:spcBef>
                <a:spcPts val="520"/>
              </a:spcBef>
              <a:spcAft>
                <a:spcPts val="0"/>
              </a:spcAft>
              <a:buSzPts val="2470"/>
              <a:buNone/>
            </a:pPr>
            <a:r>
              <a:t/>
            </a:r>
            <a:endParaRPr baseline="30000">
              <a:solidFill>
                <a:srgbClr val="7030A0"/>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18"/>
          <p:cNvSpPr txBox="1"/>
          <p:nvPr>
            <p:ph type="title"/>
          </p:nvPr>
        </p:nvSpPr>
        <p:spPr>
          <a:xfrm>
            <a:off x="304800" y="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sz="4400"/>
              <a:t>Estimation of development time</a:t>
            </a:r>
            <a:endParaRPr sz="4400"/>
          </a:p>
        </p:txBody>
      </p:sp>
      <p:sp>
        <p:nvSpPr>
          <p:cNvPr id="921" name="Google Shape;921;p118"/>
          <p:cNvSpPr txBox="1"/>
          <p:nvPr>
            <p:ph idx="1" type="body"/>
          </p:nvPr>
        </p:nvSpPr>
        <p:spPr>
          <a:xfrm>
            <a:off x="304800" y="1219200"/>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Organic : Tdev = 2.5(Effort)</a:t>
            </a:r>
            <a:r>
              <a:rPr baseline="30000" lang="en-US"/>
              <a:t>0.38  Months</a:t>
            </a:r>
            <a:endParaRPr/>
          </a:p>
          <a:p>
            <a:pPr indent="-116204" lvl="0" marL="273050" rtl="0" algn="l">
              <a:lnSpc>
                <a:spcPct val="100000"/>
              </a:lnSpc>
              <a:spcBef>
                <a:spcPts val="520"/>
              </a:spcBef>
              <a:spcAft>
                <a:spcPts val="0"/>
              </a:spcAft>
              <a:buSzPts val="2470"/>
              <a:buNone/>
            </a:pPr>
            <a:r>
              <a:t/>
            </a:r>
            <a:endParaRPr baseline="30000"/>
          </a:p>
          <a:p>
            <a:pPr indent="-273050" lvl="0" marL="273050" rtl="0" algn="l">
              <a:lnSpc>
                <a:spcPct val="100000"/>
              </a:lnSpc>
              <a:spcBef>
                <a:spcPts val="520"/>
              </a:spcBef>
              <a:spcAft>
                <a:spcPts val="0"/>
              </a:spcAft>
              <a:buSzPts val="2470"/>
              <a:buChar char="⚫"/>
            </a:pPr>
            <a:r>
              <a:rPr lang="en-US"/>
              <a:t>Semidetached : Tdev = 2.5(KLOC)</a:t>
            </a:r>
            <a:r>
              <a:rPr baseline="30000" lang="en-US"/>
              <a:t>0.35   Months</a:t>
            </a:r>
            <a:endParaRPr/>
          </a:p>
          <a:p>
            <a:pPr indent="-116204" lvl="0" marL="273050" rtl="0" algn="l">
              <a:lnSpc>
                <a:spcPct val="100000"/>
              </a:lnSpc>
              <a:spcBef>
                <a:spcPts val="520"/>
              </a:spcBef>
              <a:spcAft>
                <a:spcPts val="0"/>
              </a:spcAft>
              <a:buSzPts val="2470"/>
              <a:buNone/>
            </a:pPr>
            <a:r>
              <a:t/>
            </a:r>
            <a:endParaRPr baseline="30000"/>
          </a:p>
          <a:p>
            <a:pPr indent="-273050" lvl="0" marL="273050" rtl="0" algn="l">
              <a:lnSpc>
                <a:spcPct val="100000"/>
              </a:lnSpc>
              <a:spcBef>
                <a:spcPts val="520"/>
              </a:spcBef>
              <a:spcAft>
                <a:spcPts val="0"/>
              </a:spcAft>
              <a:buSzPts val="2470"/>
              <a:buChar char="⚫"/>
            </a:pPr>
            <a:r>
              <a:rPr lang="en-US"/>
              <a:t>Embedded :Tdev= 2.5(KLOC)</a:t>
            </a:r>
            <a:r>
              <a:rPr baseline="30000" lang="en-US"/>
              <a:t>0.32   Months</a:t>
            </a:r>
            <a:endParaRPr baseline="30000"/>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19"/>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t/>
            </a:r>
            <a:endParaRPr/>
          </a:p>
        </p:txBody>
      </p:sp>
      <p:sp>
        <p:nvSpPr>
          <p:cNvPr id="927" name="Google Shape;927;p119"/>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COST : TIME * RATE PER UNIT Rs</a:t>
            </a:r>
            <a:endParaRPr/>
          </a:p>
          <a:p>
            <a:pPr indent="-273050" lvl="0" marL="273050" rtl="0" algn="l">
              <a:lnSpc>
                <a:spcPct val="100000"/>
              </a:lnSpc>
              <a:spcBef>
                <a:spcPts val="520"/>
              </a:spcBef>
              <a:spcAft>
                <a:spcPts val="0"/>
              </a:spcAft>
              <a:buSzPts val="2470"/>
              <a:buChar char="⚫"/>
            </a:pPr>
            <a:r>
              <a:rPr lang="en-US"/>
              <a:t>Productivity = KLOC / Effort</a:t>
            </a:r>
            <a:endParaRPr/>
          </a:p>
          <a:p>
            <a:pPr indent="-273050" lvl="0" marL="273050" rtl="0" algn="l">
              <a:lnSpc>
                <a:spcPct val="100000"/>
              </a:lnSpc>
              <a:spcBef>
                <a:spcPts val="520"/>
              </a:spcBef>
              <a:spcAft>
                <a:spcPts val="0"/>
              </a:spcAft>
              <a:buSzPts val="2470"/>
              <a:buChar char="⚫"/>
            </a:pPr>
            <a:r>
              <a:rPr lang="en-US"/>
              <a:t>Average Staff Size :  Effort / TDEV (person)</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20"/>
          <p:cNvSpPr txBox="1"/>
          <p:nvPr>
            <p:ph type="title"/>
          </p:nvPr>
        </p:nvSpPr>
        <p:spPr>
          <a:xfrm>
            <a:off x="457200" y="121920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sz="2400">
                <a:solidFill>
                  <a:schemeClr val="dk1"/>
                </a:solidFill>
              </a:rPr>
              <a:t>Ex</a:t>
            </a:r>
            <a:r>
              <a:rPr lang="en-US" sz="2400">
                <a:solidFill>
                  <a:srgbClr val="FF0000"/>
                </a:solidFill>
              </a:rPr>
              <a:t> :Assume that the SIZE of  an organic type software product has been estimated to be 32,000 lines of source code .Assume that the  average salary of software developers is RS 15,000 per month. Determine  the effort  required  to develop the software product ,the nominal development time and cost to develop the product</a:t>
            </a:r>
            <a:endParaRPr sz="2400">
              <a:solidFill>
                <a:srgbClr val="FF0000"/>
              </a:solidFill>
            </a:endParaRPr>
          </a:p>
        </p:txBody>
      </p:sp>
      <p:sp>
        <p:nvSpPr>
          <p:cNvPr id="933" name="Google Shape;933;p120"/>
          <p:cNvSpPr txBox="1"/>
          <p:nvPr>
            <p:ph idx="1" type="body"/>
          </p:nvPr>
        </p:nvSpPr>
        <p:spPr>
          <a:xfrm>
            <a:off x="457200" y="24685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From the basic COCOMO estimation formula for organic software:</a:t>
            </a:r>
            <a:endParaRPr/>
          </a:p>
          <a:p>
            <a:pPr indent="-246062" lvl="1" marL="639763" rtl="0" algn="l">
              <a:lnSpc>
                <a:spcPct val="100000"/>
              </a:lnSpc>
              <a:spcBef>
                <a:spcPts val="480"/>
              </a:spcBef>
              <a:spcAft>
                <a:spcPts val="0"/>
              </a:spcAft>
              <a:buSzPts val="2040"/>
              <a:buChar char="⚫"/>
            </a:pPr>
            <a:r>
              <a:rPr lang="en-US"/>
              <a:t>Effort = 2.4 * (32)</a:t>
            </a:r>
            <a:r>
              <a:rPr baseline="30000" lang="en-US"/>
              <a:t>1.05  = </a:t>
            </a:r>
            <a:r>
              <a:rPr lang="en-US"/>
              <a:t>91 PM</a:t>
            </a:r>
            <a:endParaRPr/>
          </a:p>
          <a:p>
            <a:pPr indent="-246062" lvl="1" marL="639763" rtl="0" algn="l">
              <a:lnSpc>
                <a:spcPct val="100000"/>
              </a:lnSpc>
              <a:spcBef>
                <a:spcPts val="480"/>
              </a:spcBef>
              <a:spcAft>
                <a:spcPts val="0"/>
              </a:spcAft>
              <a:buSzPts val="2040"/>
              <a:buChar char="⚫"/>
            </a:pPr>
            <a:r>
              <a:rPr lang="en-US"/>
              <a:t>Nominal development Time</a:t>
            </a:r>
            <a:r>
              <a:rPr baseline="30000" lang="en-US"/>
              <a:t>: </a:t>
            </a:r>
            <a:r>
              <a:rPr lang="en-US"/>
              <a:t>2.5 *</a:t>
            </a:r>
            <a:r>
              <a:rPr baseline="30000" lang="en-US"/>
              <a:t>(</a:t>
            </a:r>
            <a:r>
              <a:rPr lang="en-US"/>
              <a:t>91)</a:t>
            </a:r>
            <a:r>
              <a:rPr baseline="30000" lang="en-US"/>
              <a:t>0.38 = 14 months</a:t>
            </a:r>
            <a:endParaRPr/>
          </a:p>
          <a:p>
            <a:pPr indent="-116522" lvl="1" marL="639763" rtl="0" algn="l">
              <a:lnSpc>
                <a:spcPct val="100000"/>
              </a:lnSpc>
              <a:spcBef>
                <a:spcPts val="480"/>
              </a:spcBef>
              <a:spcAft>
                <a:spcPts val="0"/>
              </a:spcAft>
              <a:buSzPts val="2040"/>
              <a:buNone/>
            </a:pPr>
            <a:r>
              <a:t/>
            </a:r>
            <a:endParaRPr baseline="30000"/>
          </a:p>
          <a:p>
            <a:pPr indent="-246062" lvl="1" marL="639763" rtl="0" algn="l">
              <a:lnSpc>
                <a:spcPct val="100000"/>
              </a:lnSpc>
              <a:spcBef>
                <a:spcPts val="480"/>
              </a:spcBef>
              <a:spcAft>
                <a:spcPts val="0"/>
              </a:spcAft>
              <a:buSzPts val="2040"/>
              <a:buChar char="⚫"/>
            </a:pPr>
            <a:r>
              <a:rPr lang="en-US"/>
              <a:t>Cost required to develop the product = 14*15000=</a:t>
            </a:r>
            <a:endParaRPr/>
          </a:p>
          <a:p>
            <a:pPr indent="-246061" lvl="1" marL="639763" rtl="0" algn="l">
              <a:lnSpc>
                <a:spcPct val="100000"/>
              </a:lnSpc>
              <a:spcBef>
                <a:spcPts val="480"/>
              </a:spcBef>
              <a:spcAft>
                <a:spcPts val="0"/>
              </a:spcAft>
              <a:buSzPts val="2040"/>
              <a:buNone/>
            </a:pPr>
            <a:r>
              <a:rPr lang="en-US"/>
              <a:t>Rs 210,000.</a:t>
            </a:r>
            <a:endParaRPr/>
          </a:p>
          <a:p>
            <a:pPr indent="-116522" lvl="1" marL="639763" rtl="0" algn="l">
              <a:lnSpc>
                <a:spcPct val="100000"/>
              </a:lnSpc>
              <a:spcBef>
                <a:spcPts val="480"/>
              </a:spcBef>
              <a:spcAft>
                <a:spcPts val="0"/>
              </a:spcAft>
              <a:buSzPts val="2040"/>
              <a:buNone/>
            </a:pPr>
            <a:r>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121"/>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Intermediate COCOMO</a:t>
            </a:r>
            <a:endParaRPr/>
          </a:p>
        </p:txBody>
      </p:sp>
      <p:sp>
        <p:nvSpPr>
          <p:cNvPr id="939" name="Google Shape;939;p121"/>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BASIC COCOMO deals with only the program size</a:t>
            </a:r>
            <a:endParaRPr/>
          </a:p>
          <a:p>
            <a:pPr indent="-273050" lvl="0" marL="273050" rtl="0" algn="l">
              <a:lnSpc>
                <a:spcPct val="100000"/>
              </a:lnSpc>
              <a:spcBef>
                <a:spcPts val="520"/>
              </a:spcBef>
              <a:spcAft>
                <a:spcPts val="0"/>
              </a:spcAft>
              <a:buSzPts val="2470"/>
              <a:buChar char="⚫"/>
            </a:pPr>
            <a:r>
              <a:rPr lang="en-US"/>
              <a:t>Others parameters should be considered to get accurate cost</a:t>
            </a:r>
            <a:endParaRPr/>
          </a:p>
          <a:p>
            <a:pPr indent="-273050" lvl="0" marL="273050" rtl="0" algn="l">
              <a:lnSpc>
                <a:spcPct val="100000"/>
              </a:lnSpc>
              <a:spcBef>
                <a:spcPts val="520"/>
              </a:spcBef>
              <a:spcAft>
                <a:spcPts val="0"/>
              </a:spcAft>
              <a:buSzPts val="2470"/>
              <a:buChar char="⚫"/>
            </a:pPr>
            <a:r>
              <a:rPr lang="en-US"/>
              <a:t>COST DRIVER is introduces to refine initial cost</a:t>
            </a:r>
            <a:endParaRPr/>
          </a:p>
          <a:p>
            <a:pPr indent="-273050" lvl="0" marL="273050" rtl="0" algn="l">
              <a:lnSpc>
                <a:spcPct val="100000"/>
              </a:lnSpc>
              <a:spcBef>
                <a:spcPts val="520"/>
              </a:spcBef>
              <a:spcAft>
                <a:spcPts val="0"/>
              </a:spcAft>
              <a:buSzPts val="2470"/>
              <a:buChar char="⚫"/>
            </a:pPr>
            <a:r>
              <a:rPr lang="en-US"/>
              <a:t>A set of 15 cost drivers depending on different parameters</a:t>
            </a:r>
            <a:endParaRPr/>
          </a:p>
          <a:p>
            <a:pPr indent="-273050" lvl="0" marL="273050" rtl="0" algn="l">
              <a:lnSpc>
                <a:spcPct val="100000"/>
              </a:lnSpc>
              <a:spcBef>
                <a:spcPts val="520"/>
              </a:spcBef>
              <a:spcAft>
                <a:spcPts val="0"/>
              </a:spcAft>
              <a:buSzPts val="2470"/>
              <a:buChar char="⚫"/>
            </a:pPr>
            <a:r>
              <a:rPr lang="en-US"/>
              <a:t>COST driver can be classified</a:t>
            </a:r>
            <a:endParaRPr/>
          </a:p>
          <a:p>
            <a:pPr indent="-246062" lvl="1" marL="639763" rtl="0" algn="l">
              <a:lnSpc>
                <a:spcPct val="100000"/>
              </a:lnSpc>
              <a:spcBef>
                <a:spcPts val="480"/>
              </a:spcBef>
              <a:spcAft>
                <a:spcPts val="0"/>
              </a:spcAft>
              <a:buSzPts val="2040"/>
              <a:buChar char="⚫"/>
            </a:pPr>
            <a:r>
              <a:rPr lang="en-US"/>
              <a:t>Product</a:t>
            </a:r>
            <a:endParaRPr/>
          </a:p>
          <a:p>
            <a:pPr indent="-246062" lvl="1" marL="639763" rtl="0" algn="l">
              <a:lnSpc>
                <a:spcPct val="100000"/>
              </a:lnSpc>
              <a:spcBef>
                <a:spcPts val="480"/>
              </a:spcBef>
              <a:spcAft>
                <a:spcPts val="0"/>
              </a:spcAft>
              <a:buSzPts val="2040"/>
              <a:buChar char="⚫"/>
            </a:pPr>
            <a:r>
              <a:rPr lang="en-US"/>
              <a:t>Computer</a:t>
            </a:r>
            <a:endParaRPr/>
          </a:p>
          <a:p>
            <a:pPr indent="-246062" lvl="1" marL="639763" rtl="0" algn="l">
              <a:lnSpc>
                <a:spcPct val="100000"/>
              </a:lnSpc>
              <a:spcBef>
                <a:spcPts val="480"/>
              </a:spcBef>
              <a:spcAft>
                <a:spcPts val="0"/>
              </a:spcAft>
              <a:buSzPts val="2040"/>
              <a:buChar char="⚫"/>
            </a:pPr>
            <a:r>
              <a:rPr lang="en-US"/>
              <a:t>Personal</a:t>
            </a:r>
            <a:endParaRPr/>
          </a:p>
          <a:p>
            <a:pPr indent="-246062" lvl="1" marL="639763" rtl="0" algn="l">
              <a:lnSpc>
                <a:spcPct val="100000"/>
              </a:lnSpc>
              <a:spcBef>
                <a:spcPts val="480"/>
              </a:spcBef>
              <a:spcAft>
                <a:spcPts val="0"/>
              </a:spcAft>
              <a:buSzPts val="2040"/>
              <a:buChar char="⚫"/>
            </a:pPr>
            <a:r>
              <a:rPr lang="en-US"/>
              <a:t>Development Environment</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122"/>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SzPts val="1400"/>
              <a:buNone/>
            </a:pPr>
            <a:r>
              <a:rPr lang="en-US"/>
              <a:t>Complete COCOMO</a:t>
            </a:r>
            <a:endParaRPr/>
          </a:p>
        </p:txBody>
      </p:sp>
      <p:sp>
        <p:nvSpPr>
          <p:cNvPr id="945" name="Google Shape;945;p122"/>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Previous COCOMO models considers homogeneous entity</a:t>
            </a:r>
            <a:endParaRPr/>
          </a:p>
          <a:p>
            <a:pPr indent="-273050" lvl="0" marL="273050" rtl="0" algn="l">
              <a:lnSpc>
                <a:spcPct val="100000"/>
              </a:lnSpc>
              <a:spcBef>
                <a:spcPts val="520"/>
              </a:spcBef>
              <a:spcAft>
                <a:spcPts val="0"/>
              </a:spcAft>
              <a:buSzPts val="2470"/>
              <a:buChar char="⚫"/>
            </a:pPr>
            <a:r>
              <a:rPr lang="en-US"/>
              <a:t>Large Systems divided into different subsystems, Those are may be mixture of organic ,semidetached &amp; embedded</a:t>
            </a:r>
            <a:endParaRPr/>
          </a:p>
          <a:p>
            <a:pPr indent="-273050" lvl="0" marL="273050" rtl="0" algn="l">
              <a:lnSpc>
                <a:spcPct val="100000"/>
              </a:lnSpc>
              <a:spcBef>
                <a:spcPts val="520"/>
              </a:spcBef>
              <a:spcAft>
                <a:spcPts val="0"/>
              </a:spcAft>
              <a:buSzPts val="2470"/>
              <a:buChar char="⚫"/>
            </a:pPr>
            <a:r>
              <a:rPr lang="en-US"/>
              <a:t>Each subsystem requires individual cost estimation ,effort, development time manipulation.</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123"/>
          <p:cNvSpPr txBox="1"/>
          <p:nvPr/>
        </p:nvSpPr>
        <p:spPr>
          <a:xfrm>
            <a:off x="762000" y="152400"/>
            <a:ext cx="434340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COST DRIVER </a:t>
            </a:r>
            <a:r>
              <a:rPr b="0" i="0" lang="en-US" sz="1800" u="none" cap="none" strike="noStrike">
                <a:solidFill>
                  <a:schemeClr val="dk1"/>
                </a:solidFill>
                <a:latin typeface="Arial"/>
                <a:ea typeface="Arial"/>
                <a:cs typeface="Arial"/>
                <a:sym typeface="Arial"/>
              </a:rPr>
              <a:t>:</a:t>
            </a:r>
            <a:endParaRPr b="0" i="0" sz="1800" u="none" cap="none" strike="noStrike">
              <a:solidFill>
                <a:schemeClr val="dk1"/>
              </a:solidFill>
              <a:latin typeface="Arial"/>
              <a:ea typeface="Arial"/>
              <a:cs typeface="Arial"/>
              <a:sym typeface="Arial"/>
            </a:endParaRPr>
          </a:p>
        </p:txBody>
      </p:sp>
      <p:graphicFrame>
        <p:nvGraphicFramePr>
          <p:cNvPr id="951" name="Google Shape;951;p123"/>
          <p:cNvGraphicFramePr/>
          <p:nvPr/>
        </p:nvGraphicFramePr>
        <p:xfrm>
          <a:off x="-1" y="609611"/>
          <a:ext cx="3000000" cy="3000000"/>
        </p:xfrm>
        <a:graphic>
          <a:graphicData uri="http://schemas.openxmlformats.org/drawingml/2006/table">
            <a:tbl>
              <a:tblPr>
                <a:noFill/>
                <a:tableStyleId>{311D9A65-FA49-4B1C-AC5E-EEA711BD6DD5}</a:tableStyleId>
              </a:tblPr>
              <a:tblGrid>
                <a:gridCol w="3775475"/>
                <a:gridCol w="1068075"/>
                <a:gridCol w="1005975"/>
                <a:gridCol w="1043225"/>
                <a:gridCol w="1018375"/>
                <a:gridCol w="1080475"/>
              </a:tblGrid>
              <a:tr h="247625">
                <a:tc rowSpan="2">
                  <a:txBody>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Calibri"/>
                          <a:ea typeface="Calibri"/>
                          <a:cs typeface="Calibri"/>
                          <a:sym typeface="Calibri"/>
                        </a:rPr>
                        <a:t>COST DRIVER</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D5B4"/>
                    </a:solidFill>
                  </a:tcPr>
                </a:tc>
                <a:tc gridSpan="5">
                  <a:txBody>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Calibri"/>
                          <a:ea typeface="Calibri"/>
                          <a:cs typeface="Calibri"/>
                          <a:sym typeface="Calibri"/>
                        </a:rPr>
                        <a:t>RATING</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D5B4"/>
                    </a:solidFill>
                  </a:tcPr>
                </a:tc>
                <a:tc hMerge="1"/>
                <a:tc hMerge="1"/>
                <a:tc hMerge="1"/>
                <a:tc hMerge="1"/>
              </a:tr>
              <a:tr h="247625">
                <a:tc vMerge="1"/>
                <a:tc>
                  <a:txBody>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Calibri"/>
                          <a:ea typeface="Calibri"/>
                          <a:cs typeface="Calibri"/>
                          <a:sym typeface="Calibri"/>
                        </a:rPr>
                        <a:t>VERY LOW</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D5B4"/>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Calibri"/>
                          <a:ea typeface="Calibri"/>
                          <a:cs typeface="Calibri"/>
                          <a:sym typeface="Calibri"/>
                        </a:rPr>
                        <a:t>LOW</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D5B4"/>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Calibri"/>
                          <a:ea typeface="Calibri"/>
                          <a:cs typeface="Calibri"/>
                          <a:sym typeface="Calibri"/>
                        </a:rPr>
                        <a:t>NOMINAL</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D5B4"/>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Calibri"/>
                          <a:ea typeface="Calibri"/>
                          <a:cs typeface="Calibri"/>
                          <a:sym typeface="Calibri"/>
                        </a:rPr>
                        <a:t>HIGH</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D5B4"/>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Calibri"/>
                          <a:ea typeface="Calibri"/>
                          <a:cs typeface="Calibri"/>
                          <a:sym typeface="Calibri"/>
                        </a:rPr>
                        <a:t>VERY HIGH</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D5B4"/>
                    </a:solidFill>
                  </a:tcPr>
                </a:tc>
              </a:tr>
              <a:tr h="294775">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PRODUCT ATRIBBUTES</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 </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 </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 </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 </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 </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r>
              <a:tr h="294775">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RELY,REQUIRED RELIABILITY</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B0F0"/>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0.75</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0.88</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1.15</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1.4</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r>
              <a:tr h="294775">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DATA,DATABSE SIZE</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B0F0"/>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 </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0.94</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1.08</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1.16</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r>
              <a:tr h="294775">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CPLX,PRODUCT COMPLEXITY</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B0F0"/>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1.7</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0.85</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1.15</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1.3</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r>
              <a:tr h="294775">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COMPUTER ATTRIBUTES</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 </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 </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 </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 </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 </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r>
              <a:tr h="294775">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TIME,EXECUTION TIME</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B0F0"/>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 </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 </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1.11</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1.3</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r>
              <a:tr h="294775">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STOR,MAIN STORAGE CONST</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B0F0"/>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 </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 </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1.06</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1.21</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r>
              <a:tr h="294775">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VITR,VIRTUAL MACHINE VOLATILITY</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B0F0"/>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 </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0.87</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1.15</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1.3</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r>
              <a:tr h="294775">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TURN,TURNAROUND TIME</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B0F0"/>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 </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0.87</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1.07</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1.15</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r>
              <a:tr h="294775">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PERSONAL ATTRIBUTES</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 </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 </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 </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 </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 </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r>
              <a:tr h="294775">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ACAP,ANALYST CAPABILITY</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B0F0"/>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1.46</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1.19</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0.86</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0.71</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r>
              <a:tr h="294775">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AEXP,APPLICATION EXP</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B0F0"/>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1.29</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1.13</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0.91</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0.82</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r>
              <a:tr h="294775">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PCAP,PROGRAMMER CAPA</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B0F0"/>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1.42</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1.17</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0.86</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0.7</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r>
              <a:tr h="294775">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VEXP,VIRTUAL MACHINE EXP</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B0F0"/>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1.21</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1.1</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0.9</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 </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r>
              <a:tr h="294775">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LEXP,PROG. LANGAGE EXP</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B0F0"/>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1.14</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1.07</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0.95</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 </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r>
              <a:tr h="294775">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PROJECT ATTRIBUTES</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 </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 </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 </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 </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 </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r>
              <a:tr h="294775">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MODP,MODERN PROG. PRACTICES</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B0F0"/>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1.24</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1.1</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0.91</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0.82</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r>
              <a:tr h="294775">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TOOL,USE OF SW TOOL</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B0F0"/>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1.24</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1.1</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0.91</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0.83</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r>
              <a:tr h="294775">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SCHED,DEVELOPMENT SCHEDULE</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B0F0"/>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1.23</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1.08</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1.04</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libri"/>
                          <a:ea typeface="Calibri"/>
                          <a:cs typeface="Calibri"/>
                          <a:sym typeface="Calibri"/>
                        </a:rPr>
                        <a:t>1.1</a:t>
                      </a:r>
                      <a:endParaRPr sz="1400" u="none" cap="none" strike="noStrike"/>
                    </a:p>
                  </a:txBody>
                  <a:tcPr marT="785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r>
            </a:tbl>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graphicFrame>
        <p:nvGraphicFramePr>
          <p:cNvPr id="956" name="Google Shape;956;p124"/>
          <p:cNvGraphicFramePr/>
          <p:nvPr/>
        </p:nvGraphicFramePr>
        <p:xfrm>
          <a:off x="762000" y="838201"/>
          <a:ext cx="3000000" cy="3000000"/>
        </p:xfrm>
        <a:graphic>
          <a:graphicData uri="http://schemas.openxmlformats.org/drawingml/2006/table">
            <a:tbl>
              <a:tblPr>
                <a:noFill/>
                <a:tableStyleId>{311D9A65-FA49-4B1C-AC5E-EEA711BD6DD5}</a:tableStyleId>
              </a:tblPr>
              <a:tblGrid>
                <a:gridCol w="2434525"/>
                <a:gridCol w="1033075"/>
                <a:gridCol w="1537600"/>
                <a:gridCol w="1209250"/>
                <a:gridCol w="1329375"/>
              </a:tblGrid>
              <a:tr h="558450">
                <a:tc gridSpan="5">
                  <a:txBody>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PHASE-WISE DISTRIBUTION OF EFFORT</a:t>
                      </a:r>
                      <a:endParaRPr sz="1400" u="none" cap="none" strike="noStrike"/>
                    </a:p>
                  </a:txBody>
                  <a:tcPr marT="6475" marB="0" marR="6475" marL="64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hMerge="1"/>
                <a:tc hMerge="1"/>
                <a:tc hMerge="1"/>
                <a:tc hMerge="1"/>
              </a:tr>
              <a:tr h="558450">
                <a:tc rowSpan="2">
                  <a:txBody>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PHASE</a:t>
                      </a:r>
                      <a:endParaRPr sz="1400" u="none" cap="none" strike="noStrike"/>
                    </a:p>
                  </a:txBody>
                  <a:tcPr marT="6475" marB="0" marR="6475" marL="64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gridSpan="4">
                  <a:txBody>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SIZE</a:t>
                      </a:r>
                      <a:endParaRPr sz="1400" u="none" cap="none" strike="noStrike"/>
                    </a:p>
                  </a:txBody>
                  <a:tcPr marT="6475" marB="0" marR="6475" marL="64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EF3"/>
                    </a:solidFill>
                  </a:tcPr>
                </a:tc>
                <a:tc hMerge="1"/>
                <a:tc hMerge="1"/>
                <a:tc hMerge="1"/>
              </a:tr>
              <a:tr h="1068850">
                <a:tc vMerge="1"/>
                <a:tc>
                  <a:txBody>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SMALL(2 KLOC)</a:t>
                      </a:r>
                      <a:endParaRPr sz="1400" u="none" cap="none" strike="noStrike"/>
                    </a:p>
                  </a:txBody>
                  <a:tcPr marT="6475" marB="0" marR="6475" marL="64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D5B4"/>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INTERMEDIATE(8 KLOC)</a:t>
                      </a:r>
                      <a:endParaRPr sz="1400" u="none" cap="none" strike="noStrike"/>
                    </a:p>
                  </a:txBody>
                  <a:tcPr marT="6475" marB="0" marR="6475" marL="64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D5B4"/>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MEDIAM(32 KLOC)</a:t>
                      </a:r>
                      <a:endParaRPr sz="1400" u="none" cap="none" strike="noStrike"/>
                    </a:p>
                  </a:txBody>
                  <a:tcPr marT="6475" marB="0" marR="6475" marL="64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D5B4"/>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LARGE(128)</a:t>
                      </a:r>
                      <a:endParaRPr sz="1400" u="none" cap="none" strike="noStrike"/>
                    </a:p>
                  </a:txBody>
                  <a:tcPr marT="6475" marB="0" marR="6475" marL="64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D5B4"/>
                    </a:solidFill>
                  </a:tcPr>
                </a:tc>
              </a:tr>
              <a:tr h="558450">
                <a:tc>
                  <a:txBody>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PRODUCT DESIGN</a:t>
                      </a:r>
                      <a:endParaRPr sz="1400" u="none" cap="none" strike="noStrike"/>
                    </a:p>
                  </a:txBody>
                  <a:tcPr marT="6475" marB="0" marR="6475" marL="64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5E0EC"/>
                    </a:solidFill>
                  </a:tcPr>
                </a:tc>
                <a:tc>
                  <a:txBody>
                    <a:bodyPr/>
                    <a:lstStyle/>
                    <a:p>
                      <a:pPr indent="0" lvl="0" marL="0" marR="0" rtl="0" algn="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16</a:t>
                      </a:r>
                      <a:endParaRPr sz="1400" u="none" cap="none" strike="noStrike"/>
                    </a:p>
                  </a:txBody>
                  <a:tcPr marT="6475" marB="0" marR="6475" marL="64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5E0EC"/>
                    </a:solidFill>
                  </a:tcPr>
                </a:tc>
                <a:tc>
                  <a:txBody>
                    <a:bodyPr/>
                    <a:lstStyle/>
                    <a:p>
                      <a:pPr indent="0" lvl="0" marL="0" marR="0" rtl="0" algn="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16</a:t>
                      </a:r>
                      <a:endParaRPr sz="1400" u="none" cap="none" strike="noStrike"/>
                    </a:p>
                  </a:txBody>
                  <a:tcPr marT="6475" marB="0" marR="6475" marL="64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5E0EC"/>
                    </a:solidFill>
                  </a:tcPr>
                </a:tc>
                <a:tc>
                  <a:txBody>
                    <a:bodyPr/>
                    <a:lstStyle/>
                    <a:p>
                      <a:pPr indent="0" lvl="0" marL="0" marR="0" rtl="0" algn="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16</a:t>
                      </a:r>
                      <a:endParaRPr sz="1400" u="none" cap="none" strike="noStrike"/>
                    </a:p>
                  </a:txBody>
                  <a:tcPr marT="6475" marB="0" marR="6475" marL="64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5E0EC"/>
                    </a:solidFill>
                  </a:tcPr>
                </a:tc>
                <a:tc>
                  <a:txBody>
                    <a:bodyPr/>
                    <a:lstStyle/>
                    <a:p>
                      <a:pPr indent="0" lvl="0" marL="0" marR="0" rtl="0" algn="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16</a:t>
                      </a:r>
                      <a:endParaRPr sz="1400" u="none" cap="none" strike="noStrike"/>
                    </a:p>
                  </a:txBody>
                  <a:tcPr marT="6475" marB="0" marR="6475" marL="64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5E0EC"/>
                    </a:solidFill>
                  </a:tcPr>
                </a:tc>
              </a:tr>
              <a:tr h="558450">
                <a:tc>
                  <a:txBody>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DETAILED DESIGN</a:t>
                      </a:r>
                      <a:endParaRPr sz="1400" u="none" cap="none" strike="noStrike"/>
                    </a:p>
                  </a:txBody>
                  <a:tcPr marT="6475" marB="0" marR="6475" marL="64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5E0EC"/>
                    </a:solidFill>
                  </a:tcPr>
                </a:tc>
                <a:tc>
                  <a:txBody>
                    <a:bodyPr/>
                    <a:lstStyle/>
                    <a:p>
                      <a:pPr indent="0" lvl="0" marL="0" marR="0" rtl="0" algn="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26</a:t>
                      </a:r>
                      <a:endParaRPr sz="1400" u="none" cap="none" strike="noStrike"/>
                    </a:p>
                  </a:txBody>
                  <a:tcPr marT="6475" marB="0" marR="6475" marL="64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5E0EC"/>
                    </a:solidFill>
                  </a:tcPr>
                </a:tc>
                <a:tc>
                  <a:txBody>
                    <a:bodyPr/>
                    <a:lstStyle/>
                    <a:p>
                      <a:pPr indent="0" lvl="0" marL="0" marR="0" rtl="0" algn="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25</a:t>
                      </a:r>
                      <a:endParaRPr sz="1400" u="none" cap="none" strike="noStrike"/>
                    </a:p>
                  </a:txBody>
                  <a:tcPr marT="6475" marB="0" marR="6475" marL="64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5E0EC"/>
                    </a:solidFill>
                  </a:tcPr>
                </a:tc>
                <a:tc>
                  <a:txBody>
                    <a:bodyPr/>
                    <a:lstStyle/>
                    <a:p>
                      <a:pPr indent="0" lvl="0" marL="0" marR="0" rtl="0" algn="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24</a:t>
                      </a:r>
                      <a:endParaRPr sz="1400" u="none" cap="none" strike="noStrike"/>
                    </a:p>
                  </a:txBody>
                  <a:tcPr marT="6475" marB="0" marR="6475" marL="64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5E0EC"/>
                    </a:solidFill>
                  </a:tcPr>
                </a:tc>
                <a:tc>
                  <a:txBody>
                    <a:bodyPr/>
                    <a:lstStyle/>
                    <a:p>
                      <a:pPr indent="0" lvl="0" marL="0" marR="0" rtl="0" algn="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23</a:t>
                      </a:r>
                      <a:endParaRPr sz="1400" u="none" cap="none" strike="noStrike"/>
                    </a:p>
                  </a:txBody>
                  <a:tcPr marT="6475" marB="0" marR="6475" marL="64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5E0EC"/>
                    </a:solidFill>
                  </a:tcPr>
                </a:tc>
              </a:tr>
              <a:tr h="558450">
                <a:tc>
                  <a:txBody>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CODE &amp; UNIT TEST</a:t>
                      </a:r>
                      <a:endParaRPr sz="1400" u="none" cap="none" strike="noStrike"/>
                    </a:p>
                  </a:txBody>
                  <a:tcPr marT="6475" marB="0" marR="6475" marL="64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5E0EC"/>
                    </a:solidFill>
                  </a:tcPr>
                </a:tc>
                <a:tc>
                  <a:txBody>
                    <a:bodyPr/>
                    <a:lstStyle/>
                    <a:p>
                      <a:pPr indent="0" lvl="0" marL="0" marR="0" rtl="0" algn="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42</a:t>
                      </a:r>
                      <a:endParaRPr sz="1400" u="none" cap="none" strike="noStrike"/>
                    </a:p>
                  </a:txBody>
                  <a:tcPr marT="6475" marB="0" marR="6475" marL="64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5E0EC"/>
                    </a:solidFill>
                  </a:tcPr>
                </a:tc>
                <a:tc>
                  <a:txBody>
                    <a:bodyPr/>
                    <a:lstStyle/>
                    <a:p>
                      <a:pPr indent="0" lvl="0" marL="0" marR="0" rtl="0" algn="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40</a:t>
                      </a:r>
                      <a:endParaRPr sz="1400" u="none" cap="none" strike="noStrike"/>
                    </a:p>
                  </a:txBody>
                  <a:tcPr marT="6475" marB="0" marR="6475" marL="64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5E0EC"/>
                    </a:solidFill>
                  </a:tcPr>
                </a:tc>
                <a:tc>
                  <a:txBody>
                    <a:bodyPr/>
                    <a:lstStyle/>
                    <a:p>
                      <a:pPr indent="0" lvl="0" marL="0" marR="0" rtl="0" algn="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38</a:t>
                      </a:r>
                      <a:endParaRPr sz="1400" u="none" cap="none" strike="noStrike"/>
                    </a:p>
                  </a:txBody>
                  <a:tcPr marT="6475" marB="0" marR="6475" marL="64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5E0EC"/>
                    </a:solidFill>
                  </a:tcPr>
                </a:tc>
                <a:tc>
                  <a:txBody>
                    <a:bodyPr/>
                    <a:lstStyle/>
                    <a:p>
                      <a:pPr indent="0" lvl="0" marL="0" marR="0" rtl="0" algn="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36</a:t>
                      </a:r>
                      <a:endParaRPr sz="1400" u="none" cap="none" strike="noStrike"/>
                    </a:p>
                  </a:txBody>
                  <a:tcPr marT="6475" marB="0" marR="6475" marL="64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5E0EC"/>
                    </a:solidFill>
                  </a:tcPr>
                </a:tc>
              </a:tr>
              <a:tr h="558450">
                <a:tc>
                  <a:txBody>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INTEGERATION &amp; TEST</a:t>
                      </a:r>
                      <a:endParaRPr sz="1400" u="none" cap="none" strike="noStrike"/>
                    </a:p>
                  </a:txBody>
                  <a:tcPr marT="6475" marB="0" marR="6475" marL="64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5E0EC"/>
                    </a:solidFill>
                  </a:tcPr>
                </a:tc>
                <a:tc>
                  <a:txBody>
                    <a:bodyPr/>
                    <a:lstStyle/>
                    <a:p>
                      <a:pPr indent="0" lvl="0" marL="0" marR="0" rtl="0" algn="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16</a:t>
                      </a:r>
                      <a:endParaRPr sz="1400" u="none" cap="none" strike="noStrike"/>
                    </a:p>
                  </a:txBody>
                  <a:tcPr marT="6475" marB="0" marR="6475" marL="64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5E0EC"/>
                    </a:solidFill>
                  </a:tcPr>
                </a:tc>
                <a:tc>
                  <a:txBody>
                    <a:bodyPr/>
                    <a:lstStyle/>
                    <a:p>
                      <a:pPr indent="0" lvl="0" marL="0" marR="0" rtl="0" algn="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19</a:t>
                      </a:r>
                      <a:endParaRPr sz="1400" u="none" cap="none" strike="noStrike"/>
                    </a:p>
                  </a:txBody>
                  <a:tcPr marT="6475" marB="0" marR="6475" marL="64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5E0EC"/>
                    </a:solidFill>
                  </a:tcPr>
                </a:tc>
                <a:tc>
                  <a:txBody>
                    <a:bodyPr/>
                    <a:lstStyle/>
                    <a:p>
                      <a:pPr indent="0" lvl="0" marL="0" marR="0" rtl="0" algn="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22</a:t>
                      </a:r>
                      <a:endParaRPr sz="1400" u="none" cap="none" strike="noStrike"/>
                    </a:p>
                  </a:txBody>
                  <a:tcPr marT="6475" marB="0" marR="6475" marL="64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5E0EC"/>
                    </a:solidFill>
                  </a:tcPr>
                </a:tc>
                <a:tc>
                  <a:txBody>
                    <a:bodyPr/>
                    <a:lstStyle/>
                    <a:p>
                      <a:pPr indent="0" lvl="0" marL="0" marR="0" rtl="0" algn="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25</a:t>
                      </a:r>
                      <a:endParaRPr sz="1400" u="none" cap="none" strike="noStrike"/>
                    </a:p>
                  </a:txBody>
                  <a:tcPr marT="6475" marB="0" marR="6475" marL="64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5E0EC"/>
                    </a:solidFill>
                  </a:tcPr>
                </a:tc>
              </a:tr>
            </a:tbl>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125"/>
          <p:cNvSpPr txBox="1"/>
          <p:nvPr>
            <p:ph idx="1" type="body"/>
          </p:nvPr>
        </p:nvSpPr>
        <p:spPr>
          <a:xfrm>
            <a:off x="457200" y="1143000"/>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2470"/>
              <a:buChar char="⚫"/>
            </a:pPr>
            <a:r>
              <a:rPr lang="en-US"/>
              <a:t>The final effort estimated by multiplied the  initial estimated by the EAF. E = EAF * Ei</a:t>
            </a:r>
            <a:endParaRPr/>
          </a:p>
          <a:p>
            <a:pPr indent="-273050" lvl="0" marL="273050" rtl="0" algn="l">
              <a:lnSpc>
                <a:spcPct val="100000"/>
              </a:lnSpc>
              <a:spcBef>
                <a:spcPts val="480"/>
              </a:spcBef>
              <a:spcAft>
                <a:spcPts val="0"/>
              </a:spcAft>
              <a:buSzPts val="2280"/>
              <a:buNone/>
            </a:pPr>
            <a:r>
              <a:rPr lang="en-US" sz="2400"/>
              <a:t>For Office Automation has four major modules :</a:t>
            </a:r>
            <a:endParaRPr/>
          </a:p>
          <a:p>
            <a:pPr indent="-273050" lvl="0" marL="273050" rtl="0" algn="l">
              <a:lnSpc>
                <a:spcPct val="100000"/>
              </a:lnSpc>
              <a:spcBef>
                <a:spcPts val="480"/>
              </a:spcBef>
              <a:spcAft>
                <a:spcPts val="0"/>
              </a:spcAft>
              <a:buSzPts val="2280"/>
              <a:buNone/>
            </a:pPr>
            <a:r>
              <a:rPr lang="en-US" sz="2400"/>
              <a:t>Data Entry : 0.6 KLOC/Data Update : 0.6 kloc/ Query:0.8</a:t>
            </a:r>
            <a:endParaRPr/>
          </a:p>
          <a:p>
            <a:pPr indent="-273050" lvl="0" marL="273050" rtl="0" algn="l">
              <a:lnSpc>
                <a:spcPct val="100000"/>
              </a:lnSpc>
              <a:spcBef>
                <a:spcPts val="480"/>
              </a:spcBef>
              <a:spcAft>
                <a:spcPts val="0"/>
              </a:spcAft>
              <a:buSzPts val="2280"/>
              <a:buNone/>
            </a:pPr>
            <a:r>
              <a:rPr lang="en-US" sz="2400"/>
              <a:t>Report : 1 .0 kloc/Total=3.0 kloc.</a:t>
            </a:r>
            <a:endParaRPr/>
          </a:p>
          <a:p>
            <a:pPr indent="-273050" lvl="0" marL="273050" rtl="0" algn="l">
              <a:lnSpc>
                <a:spcPct val="100000"/>
              </a:lnSpc>
              <a:spcBef>
                <a:spcPts val="480"/>
              </a:spcBef>
              <a:spcAft>
                <a:spcPts val="0"/>
              </a:spcAft>
              <a:buSzPts val="2280"/>
              <a:buNone/>
            </a:pPr>
            <a:r>
              <a:rPr lang="en-US" sz="2400"/>
              <a:t>Cost driver : Complexity :high(1.15)/Storage:High(1.06)/Experience:low(1.13)/Programming Capability: low(1.17)./All other factors are nominal.</a:t>
            </a:r>
            <a:endParaRPr/>
          </a:p>
          <a:p>
            <a:pPr indent="-273050" lvl="0" marL="273050" rtl="0" algn="l">
              <a:lnSpc>
                <a:spcPct val="100000"/>
              </a:lnSpc>
              <a:spcBef>
                <a:spcPts val="480"/>
              </a:spcBef>
              <a:spcAft>
                <a:spcPts val="0"/>
              </a:spcAft>
              <a:buSzPts val="2280"/>
              <a:buNone/>
            </a:pPr>
            <a:r>
              <a:rPr lang="en-US" sz="2400"/>
              <a:t>Now we can consider OAS as organic system :</a:t>
            </a:r>
            <a:endParaRPr/>
          </a:p>
          <a:p>
            <a:pPr indent="-273050" lvl="0" marL="273050" rtl="0" algn="l">
              <a:lnSpc>
                <a:spcPct val="100000"/>
              </a:lnSpc>
              <a:spcBef>
                <a:spcPts val="640"/>
              </a:spcBef>
              <a:spcAft>
                <a:spcPts val="0"/>
              </a:spcAft>
              <a:buSzPts val="2280"/>
              <a:buNone/>
            </a:pPr>
            <a:r>
              <a:rPr lang="en-US" sz="2400"/>
              <a:t>So Ei= 3.2*3^</a:t>
            </a:r>
            <a:r>
              <a:rPr baseline="30000" lang="en-US" sz="3200"/>
              <a:t>1.05</a:t>
            </a:r>
            <a:r>
              <a:rPr lang="en-US" sz="2400"/>
              <a:t> =10.14 PM ,EAF= 1.15*1.06*1.13*1.17 = 1.61</a:t>
            </a:r>
            <a:endParaRPr/>
          </a:p>
          <a:p>
            <a:pPr indent="-273050" lvl="0" marL="273050" rtl="0" algn="l">
              <a:lnSpc>
                <a:spcPct val="100000"/>
              </a:lnSpc>
              <a:spcBef>
                <a:spcPts val="480"/>
              </a:spcBef>
              <a:spcAft>
                <a:spcPts val="0"/>
              </a:spcAft>
              <a:buSzPts val="2280"/>
              <a:buNone/>
            </a:pPr>
            <a:r>
              <a:rPr lang="en-US" sz="2400"/>
              <a:t>E = 1.61* 10.14 =16.3 PM</a:t>
            </a:r>
            <a:endParaRPr sz="2400"/>
          </a:p>
        </p:txBody>
      </p:sp>
    </p:spTree>
  </p:cSld>
  <p:clrMapOvr>
    <a:masterClrMapping/>
  </p:clrMapOvr>
</p:sld>
</file>

<file path=ppt/theme/theme1.xml><?xml version="1.0" encoding="utf-8"?>
<a:theme xmlns:a="http://schemas.openxmlformats.org/drawingml/2006/main" xmlns:r="http://schemas.openxmlformats.org/officeDocument/2006/relationships" name="Flow">
  <a:themeElements>
    <a:clrScheme name="Flow">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rek">
  <a:themeElements>
    <a:clrScheme name="Trek">
      <a:dk1>
        <a:srgbClr val="000000"/>
      </a:dk1>
      <a:lt1>
        <a:srgbClr val="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Flow">
  <a:themeElements>
    <a:clrScheme name="Flow">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